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46" r:id="rId3"/>
    <p:sldId id="2548" r:id="rId4"/>
    <p:sldId id="2551" r:id="rId5"/>
    <p:sldId id="2547" r:id="rId6"/>
    <p:sldId id="2550" r:id="rId7"/>
    <p:sldId id="2549" r:id="rId8"/>
    <p:sldId id="2545" r:id="rId9"/>
    <p:sldId id="259" r:id="rId10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DCE5"/>
    <a:srgbClr val="8EA7DA"/>
    <a:srgbClr val="D6BBEB"/>
    <a:srgbClr val="8BE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EA7250-A0D2-489D-8F54-6BBC827DE76B}" v="77" dt="2025-11-21T17:33:58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54"/>
    <p:restoredTop sz="96327"/>
  </p:normalViewPr>
  <p:slideViewPr>
    <p:cSldViewPr snapToGrid="0" snapToObjects="1">
      <p:cViewPr varScale="1">
        <p:scale>
          <a:sx n="140" d="100"/>
          <a:sy n="140" d="100"/>
        </p:scale>
        <p:origin x="12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DAmore" userId="6c907a5d-b0f9-4fba-9ed8-239ca07eb4c3" providerId="ADAL" clId="{76EA7250-A0D2-489D-8F54-6BBC827DE76B}"/>
    <pc:docChg chg="undo custSel addSld delSld modSld sldOrd modMainMaster">
      <pc:chgData name="John DAmore" userId="6c907a5d-b0f9-4fba-9ed8-239ca07eb4c3" providerId="ADAL" clId="{76EA7250-A0D2-489D-8F54-6BBC827DE76B}" dt="2025-11-21T17:33:58.682" v="1319" actId="14100"/>
      <pc:docMkLst>
        <pc:docMk/>
      </pc:docMkLst>
      <pc:sldChg chg="modSp mod">
        <pc:chgData name="John DAmore" userId="6c907a5d-b0f9-4fba-9ed8-239ca07eb4c3" providerId="ADAL" clId="{76EA7250-A0D2-489D-8F54-6BBC827DE76B}" dt="2025-11-21T16:50:02.331" v="53" actId="20577"/>
        <pc:sldMkLst>
          <pc:docMk/>
          <pc:sldMk cId="261606766" sldId="256"/>
        </pc:sldMkLst>
        <pc:spChg chg="mod">
          <ac:chgData name="John DAmore" userId="6c907a5d-b0f9-4fba-9ed8-239ca07eb4c3" providerId="ADAL" clId="{76EA7250-A0D2-489D-8F54-6BBC827DE76B}" dt="2025-11-21T16:49:51.962" v="29" actId="20577"/>
          <ac:spMkLst>
            <pc:docMk/>
            <pc:sldMk cId="261606766" sldId="256"/>
            <ac:spMk id="2" creationId="{CD9A69A2-7B47-174C-B0E9-66102DEF3584}"/>
          </ac:spMkLst>
        </pc:spChg>
        <pc:spChg chg="mod">
          <ac:chgData name="John DAmore" userId="6c907a5d-b0f9-4fba-9ed8-239ca07eb4c3" providerId="ADAL" clId="{76EA7250-A0D2-489D-8F54-6BBC827DE76B}" dt="2025-11-21T16:50:02.331" v="53" actId="20577"/>
          <ac:spMkLst>
            <pc:docMk/>
            <pc:sldMk cId="261606766" sldId="256"/>
            <ac:spMk id="3" creationId="{89AC5CFC-922C-8048-BF0C-6A2DBABF6D90}"/>
          </ac:spMkLst>
        </pc:spChg>
      </pc:sldChg>
      <pc:sldChg chg="add del">
        <pc:chgData name="John DAmore" userId="6c907a5d-b0f9-4fba-9ed8-239ca07eb4c3" providerId="ADAL" clId="{76EA7250-A0D2-489D-8F54-6BBC827DE76B}" dt="2025-11-21T17:18:10.108" v="851"/>
        <pc:sldMkLst>
          <pc:docMk/>
          <pc:sldMk cId="586627134" sldId="258"/>
        </pc:sldMkLst>
      </pc:sldChg>
      <pc:sldChg chg="addSp delSp modSp mod">
        <pc:chgData name="John DAmore" userId="6c907a5d-b0f9-4fba-9ed8-239ca07eb4c3" providerId="ADAL" clId="{76EA7250-A0D2-489D-8F54-6BBC827DE76B}" dt="2025-11-21T17:33:58.682" v="1319" actId="14100"/>
        <pc:sldMkLst>
          <pc:docMk/>
          <pc:sldMk cId="941191233" sldId="259"/>
        </pc:sldMkLst>
        <pc:spChg chg="mod">
          <ac:chgData name="John DAmore" userId="6c907a5d-b0f9-4fba-9ed8-239ca07eb4c3" providerId="ADAL" clId="{76EA7250-A0D2-489D-8F54-6BBC827DE76B}" dt="2025-11-21T17:04:30.261" v="545" actId="20577"/>
          <ac:spMkLst>
            <pc:docMk/>
            <pc:sldMk cId="941191233" sldId="259"/>
            <ac:spMk id="2" creationId="{9B4450ED-EEE5-CDC9-F57F-74F30148F6D1}"/>
          </ac:spMkLst>
        </pc:spChg>
        <pc:spChg chg="mod">
          <ac:chgData name="John DAmore" userId="6c907a5d-b0f9-4fba-9ed8-239ca07eb4c3" providerId="ADAL" clId="{76EA7250-A0D2-489D-8F54-6BBC827DE76B}" dt="2025-11-21T16:54:53.727" v="249" actId="2711"/>
          <ac:spMkLst>
            <pc:docMk/>
            <pc:sldMk cId="941191233" sldId="259"/>
            <ac:spMk id="7" creationId="{4C34D345-B754-80B0-7F18-10C6E70470CA}"/>
          </ac:spMkLst>
        </pc:spChg>
        <pc:spChg chg="mod">
          <ac:chgData name="John DAmore" userId="6c907a5d-b0f9-4fba-9ed8-239ca07eb4c3" providerId="ADAL" clId="{76EA7250-A0D2-489D-8F54-6BBC827DE76B}" dt="2025-11-21T17:05:27.779" v="563" actId="207"/>
          <ac:spMkLst>
            <pc:docMk/>
            <pc:sldMk cId="941191233" sldId="259"/>
            <ac:spMk id="9" creationId="{74580ACA-0953-9B44-9B36-A2E8F1C72C72}"/>
          </ac:spMkLst>
        </pc:spChg>
        <pc:spChg chg="mod">
          <ac:chgData name="John DAmore" userId="6c907a5d-b0f9-4fba-9ed8-239ca07eb4c3" providerId="ADAL" clId="{76EA7250-A0D2-489D-8F54-6BBC827DE76B}" dt="2025-11-21T17:00:34.570" v="520" actId="108"/>
          <ac:spMkLst>
            <pc:docMk/>
            <pc:sldMk cId="941191233" sldId="259"/>
            <ac:spMk id="10" creationId="{26477B6C-5736-6744-ACB6-62E6B04880F5}"/>
          </ac:spMkLst>
        </pc:spChg>
        <pc:spChg chg="mod">
          <ac:chgData name="John DAmore" userId="6c907a5d-b0f9-4fba-9ed8-239ca07eb4c3" providerId="ADAL" clId="{76EA7250-A0D2-489D-8F54-6BBC827DE76B}" dt="2025-11-21T17:00:28.320" v="519" actId="207"/>
          <ac:spMkLst>
            <pc:docMk/>
            <pc:sldMk cId="941191233" sldId="259"/>
            <ac:spMk id="11" creationId="{D31E80F6-5D55-FA4E-BE56-27C675803983}"/>
          </ac:spMkLst>
        </pc:spChg>
        <pc:spChg chg="mod">
          <ac:chgData name="John DAmore" userId="6c907a5d-b0f9-4fba-9ed8-239ca07eb4c3" providerId="ADAL" clId="{76EA7250-A0D2-489D-8F54-6BBC827DE76B}" dt="2025-11-21T16:54:53.727" v="249" actId="2711"/>
          <ac:spMkLst>
            <pc:docMk/>
            <pc:sldMk cId="941191233" sldId="259"/>
            <ac:spMk id="16" creationId="{8F972A35-858F-DF41-B96D-8BFE9394B8AC}"/>
          </ac:spMkLst>
        </pc:spChg>
        <pc:spChg chg="mod">
          <ac:chgData name="John DAmore" userId="6c907a5d-b0f9-4fba-9ed8-239ca07eb4c3" providerId="ADAL" clId="{76EA7250-A0D2-489D-8F54-6BBC827DE76B}" dt="2025-11-21T16:55:07.877" v="257" actId="1036"/>
          <ac:spMkLst>
            <pc:docMk/>
            <pc:sldMk cId="941191233" sldId="259"/>
            <ac:spMk id="17" creationId="{D2C88576-8555-574D-A4A7-9F6039AE4710}"/>
          </ac:spMkLst>
        </pc:spChg>
        <pc:spChg chg="mod">
          <ac:chgData name="John DAmore" userId="6c907a5d-b0f9-4fba-9ed8-239ca07eb4c3" providerId="ADAL" clId="{76EA7250-A0D2-489D-8F54-6BBC827DE76B}" dt="2025-11-21T16:55:04.341" v="255" actId="1036"/>
          <ac:spMkLst>
            <pc:docMk/>
            <pc:sldMk cId="941191233" sldId="259"/>
            <ac:spMk id="18" creationId="{BB2EE360-5EF2-F84A-88A2-5F2A1B6719BE}"/>
          </ac:spMkLst>
        </pc:spChg>
        <pc:spChg chg="mod">
          <ac:chgData name="John DAmore" userId="6c907a5d-b0f9-4fba-9ed8-239ca07eb4c3" providerId="ADAL" clId="{76EA7250-A0D2-489D-8F54-6BBC827DE76B}" dt="2025-11-21T16:55:10.438" v="258" actId="14100"/>
          <ac:spMkLst>
            <pc:docMk/>
            <pc:sldMk cId="941191233" sldId="259"/>
            <ac:spMk id="21" creationId="{D9686FFC-A687-6B4D-A569-6ED23CB868F0}"/>
          </ac:spMkLst>
        </pc:spChg>
        <pc:spChg chg="mod">
          <ac:chgData name="John DAmore" userId="6c907a5d-b0f9-4fba-9ed8-239ca07eb4c3" providerId="ADAL" clId="{76EA7250-A0D2-489D-8F54-6BBC827DE76B}" dt="2025-11-21T16:54:53.727" v="249" actId="2711"/>
          <ac:spMkLst>
            <pc:docMk/>
            <pc:sldMk cId="941191233" sldId="259"/>
            <ac:spMk id="22" creationId="{E576E3E4-2DD0-A645-B99A-10C3F22244E7}"/>
          </ac:spMkLst>
        </pc:spChg>
        <pc:spChg chg="mod">
          <ac:chgData name="John DAmore" userId="6c907a5d-b0f9-4fba-9ed8-239ca07eb4c3" providerId="ADAL" clId="{76EA7250-A0D2-489D-8F54-6BBC827DE76B}" dt="2025-11-21T16:54:53.727" v="249" actId="2711"/>
          <ac:spMkLst>
            <pc:docMk/>
            <pc:sldMk cId="941191233" sldId="259"/>
            <ac:spMk id="23" creationId="{0279CCEC-D870-C447-B467-FAA882C764CD}"/>
          </ac:spMkLst>
        </pc:spChg>
        <pc:spChg chg="mod">
          <ac:chgData name="John DAmore" userId="6c907a5d-b0f9-4fba-9ed8-239ca07eb4c3" providerId="ADAL" clId="{76EA7250-A0D2-489D-8F54-6BBC827DE76B}" dt="2025-11-21T16:54:53.727" v="249" actId="2711"/>
          <ac:spMkLst>
            <pc:docMk/>
            <pc:sldMk cId="941191233" sldId="259"/>
            <ac:spMk id="26" creationId="{2460A12E-CA7C-9248-A299-C5B94C9CB3B5}"/>
          </ac:spMkLst>
        </pc:spChg>
        <pc:spChg chg="mod">
          <ac:chgData name="John DAmore" userId="6c907a5d-b0f9-4fba-9ed8-239ca07eb4c3" providerId="ADAL" clId="{76EA7250-A0D2-489D-8F54-6BBC827DE76B}" dt="2025-11-21T16:54:53.727" v="249" actId="2711"/>
          <ac:spMkLst>
            <pc:docMk/>
            <pc:sldMk cId="941191233" sldId="259"/>
            <ac:spMk id="27" creationId="{DD905FC4-6867-4244-9E6D-C0B968E468C6}"/>
          </ac:spMkLst>
        </pc:spChg>
        <pc:spChg chg="mod">
          <ac:chgData name="John DAmore" userId="6c907a5d-b0f9-4fba-9ed8-239ca07eb4c3" providerId="ADAL" clId="{76EA7250-A0D2-489D-8F54-6BBC827DE76B}" dt="2025-11-21T16:59:52.225" v="514" actId="207"/>
          <ac:spMkLst>
            <pc:docMk/>
            <pc:sldMk cId="941191233" sldId="259"/>
            <ac:spMk id="34" creationId="{FF8EEE6F-80FC-CD49-A6F0-2882A1778CC2}"/>
          </ac:spMkLst>
        </pc:spChg>
        <pc:spChg chg="mod">
          <ac:chgData name="John DAmore" userId="6c907a5d-b0f9-4fba-9ed8-239ca07eb4c3" providerId="ADAL" clId="{76EA7250-A0D2-489D-8F54-6BBC827DE76B}" dt="2025-11-21T16:58:05.367" v="462" actId="2711"/>
          <ac:spMkLst>
            <pc:docMk/>
            <pc:sldMk cId="941191233" sldId="259"/>
            <ac:spMk id="46" creationId="{22472077-CDB0-D54D-8B7A-7F93A6FC333F}"/>
          </ac:spMkLst>
        </pc:spChg>
        <pc:spChg chg="mod">
          <ac:chgData name="John DAmore" userId="6c907a5d-b0f9-4fba-9ed8-239ca07eb4c3" providerId="ADAL" clId="{76EA7250-A0D2-489D-8F54-6BBC827DE76B}" dt="2025-11-21T16:56:27.874" v="358" actId="207"/>
          <ac:spMkLst>
            <pc:docMk/>
            <pc:sldMk cId="941191233" sldId="259"/>
            <ac:spMk id="49" creationId="{CD364905-D4F0-DA44-B2A7-55A5C946C0FF}"/>
          </ac:spMkLst>
        </pc:spChg>
        <pc:spChg chg="mod">
          <ac:chgData name="John DAmore" userId="6c907a5d-b0f9-4fba-9ed8-239ca07eb4c3" providerId="ADAL" clId="{76EA7250-A0D2-489D-8F54-6BBC827DE76B}" dt="2025-11-21T16:56:53.935" v="445" actId="207"/>
          <ac:spMkLst>
            <pc:docMk/>
            <pc:sldMk cId="941191233" sldId="259"/>
            <ac:spMk id="50" creationId="{C532F2EA-6DD9-F447-8E9E-533CF73F3BDC}"/>
          </ac:spMkLst>
        </pc:spChg>
        <pc:spChg chg="mod">
          <ac:chgData name="John DAmore" userId="6c907a5d-b0f9-4fba-9ed8-239ca07eb4c3" providerId="ADAL" clId="{76EA7250-A0D2-489D-8F54-6BBC827DE76B}" dt="2025-11-21T16:54:53.727" v="249" actId="2711"/>
          <ac:spMkLst>
            <pc:docMk/>
            <pc:sldMk cId="941191233" sldId="259"/>
            <ac:spMk id="52" creationId="{7955FCDC-1508-F64C-8B55-A3B0D997C120}"/>
          </ac:spMkLst>
        </pc:spChg>
        <pc:spChg chg="mod">
          <ac:chgData name="John DAmore" userId="6c907a5d-b0f9-4fba-9ed8-239ca07eb4c3" providerId="ADAL" clId="{76EA7250-A0D2-489D-8F54-6BBC827DE76B}" dt="2025-11-21T16:57:19.232" v="457" actId="1076"/>
          <ac:spMkLst>
            <pc:docMk/>
            <pc:sldMk cId="941191233" sldId="259"/>
            <ac:spMk id="60" creationId="{E8BA5905-8A82-68E5-C371-B3C33DD71BC4}"/>
          </ac:spMkLst>
        </pc:spChg>
        <pc:spChg chg="mod">
          <ac:chgData name="John DAmore" userId="6c907a5d-b0f9-4fba-9ed8-239ca07eb4c3" providerId="ADAL" clId="{76EA7250-A0D2-489D-8F54-6BBC827DE76B}" dt="2025-11-21T17:04:53.532" v="549" actId="113"/>
          <ac:spMkLst>
            <pc:docMk/>
            <pc:sldMk cId="941191233" sldId="259"/>
            <ac:spMk id="64" creationId="{E40963AD-AE24-E242-8F4A-1F874FB48379}"/>
          </ac:spMkLst>
        </pc:spChg>
        <pc:spChg chg="add mod">
          <ac:chgData name="John DAmore" userId="6c907a5d-b0f9-4fba-9ed8-239ca07eb4c3" providerId="ADAL" clId="{76EA7250-A0D2-489D-8F54-6BBC827DE76B}" dt="2025-11-21T16:55:41.979" v="261" actId="571"/>
          <ac:spMkLst>
            <pc:docMk/>
            <pc:sldMk cId="941191233" sldId="259"/>
            <ac:spMk id="68" creationId="{E859C549-8BC4-ECD8-FDC7-77DA4C214817}"/>
          </ac:spMkLst>
        </pc:spChg>
        <pc:spChg chg="mod topLvl">
          <ac:chgData name="John DAmore" userId="6c907a5d-b0f9-4fba-9ed8-239ca07eb4c3" providerId="ADAL" clId="{76EA7250-A0D2-489D-8F54-6BBC827DE76B}" dt="2025-11-21T16:57:42.899" v="461" actId="555"/>
          <ac:spMkLst>
            <pc:docMk/>
            <pc:sldMk cId="941191233" sldId="259"/>
            <ac:spMk id="86" creationId="{71B04202-6663-5746-8449-ED50A37D8C6E}"/>
          </ac:spMkLst>
        </pc:spChg>
        <pc:spChg chg="mod topLvl">
          <ac:chgData name="John DAmore" userId="6c907a5d-b0f9-4fba-9ed8-239ca07eb4c3" providerId="ADAL" clId="{76EA7250-A0D2-489D-8F54-6BBC827DE76B}" dt="2025-11-21T16:57:42.899" v="461" actId="555"/>
          <ac:spMkLst>
            <pc:docMk/>
            <pc:sldMk cId="941191233" sldId="259"/>
            <ac:spMk id="87" creationId="{8262BB68-CBCF-D74A-A8CF-040D6F0A0EFF}"/>
          </ac:spMkLst>
        </pc:spChg>
        <pc:spChg chg="mod">
          <ac:chgData name="John DAmore" userId="6c907a5d-b0f9-4fba-9ed8-239ca07eb4c3" providerId="ADAL" clId="{76EA7250-A0D2-489D-8F54-6BBC827DE76B}" dt="2025-11-21T17:05:48.643" v="564" actId="1076"/>
          <ac:spMkLst>
            <pc:docMk/>
            <pc:sldMk cId="941191233" sldId="259"/>
            <ac:spMk id="93" creationId="{601A24C5-D333-A34F-A8A9-90E6713D73C7}"/>
          </ac:spMkLst>
        </pc:spChg>
        <pc:grpChg chg="del">
          <ac:chgData name="John DAmore" userId="6c907a5d-b0f9-4fba-9ed8-239ca07eb4c3" providerId="ADAL" clId="{76EA7250-A0D2-489D-8F54-6BBC827DE76B}" dt="2025-11-21T16:57:38.382" v="460" actId="165"/>
          <ac:grpSpMkLst>
            <pc:docMk/>
            <pc:sldMk cId="941191233" sldId="259"/>
            <ac:grpSpMk id="91" creationId="{0F409367-85B1-FE4B-903F-A24B424F0E60}"/>
          </ac:grpSpMkLst>
        </pc:grpChg>
        <pc:picChg chg="mod">
          <ac:chgData name="John DAmore" userId="6c907a5d-b0f9-4fba-9ed8-239ca07eb4c3" providerId="ADAL" clId="{76EA7250-A0D2-489D-8F54-6BBC827DE76B}" dt="2025-11-21T17:05:03.918" v="550" actId="1076"/>
          <ac:picMkLst>
            <pc:docMk/>
            <pc:sldMk cId="941191233" sldId="259"/>
            <ac:picMk id="61" creationId="{57580620-5616-7977-8DD5-3A7AF3434CF0}"/>
          </ac:picMkLst>
        </pc:picChg>
        <pc:picChg chg="mod">
          <ac:chgData name="John DAmore" userId="6c907a5d-b0f9-4fba-9ed8-239ca07eb4c3" providerId="ADAL" clId="{76EA7250-A0D2-489D-8F54-6BBC827DE76B}" dt="2025-11-21T17:33:53.291" v="1317" actId="1076"/>
          <ac:picMkLst>
            <pc:docMk/>
            <pc:sldMk cId="941191233" sldId="259"/>
            <ac:picMk id="2056" creationId="{243C3F24-3FCF-7F68-02B6-F5150FAE344A}"/>
          </ac:picMkLst>
        </pc:picChg>
        <pc:picChg chg="mod">
          <ac:chgData name="John DAmore" userId="6c907a5d-b0f9-4fba-9ed8-239ca07eb4c3" providerId="ADAL" clId="{76EA7250-A0D2-489D-8F54-6BBC827DE76B}" dt="2025-11-21T17:33:58.682" v="1319" actId="14100"/>
          <ac:picMkLst>
            <pc:docMk/>
            <pc:sldMk cId="941191233" sldId="259"/>
            <ac:picMk id="2062" creationId="{55EB635D-88B7-207E-905E-AAAB0B11937D}"/>
          </ac:picMkLst>
        </pc:picChg>
        <pc:cxnChg chg="mod">
          <ac:chgData name="John DAmore" userId="6c907a5d-b0f9-4fba-9ed8-239ca07eb4c3" providerId="ADAL" clId="{76EA7250-A0D2-489D-8F54-6BBC827DE76B}" dt="2025-11-21T17:01:12.807" v="525" actId="692"/>
          <ac:cxnSpMkLst>
            <pc:docMk/>
            <pc:sldMk cId="941191233" sldId="259"/>
            <ac:cxnSpMk id="8" creationId="{D35D288F-DE94-2B4F-9127-2E7CF3DFA384}"/>
          </ac:cxnSpMkLst>
        </pc:cxnChg>
        <pc:cxnChg chg="mod">
          <ac:chgData name="John DAmore" userId="6c907a5d-b0f9-4fba-9ed8-239ca07eb4c3" providerId="ADAL" clId="{76EA7250-A0D2-489D-8F54-6BBC827DE76B}" dt="2025-11-21T17:03:57.352" v="543" actId="692"/>
          <ac:cxnSpMkLst>
            <pc:docMk/>
            <pc:sldMk cId="941191233" sldId="259"/>
            <ac:cxnSpMk id="13" creationId="{ADA988D2-461B-B742-A8D0-2ED6AF6BDBBA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14" creationId="{ACDEA967-1C5C-F248-BE1C-23B0941C8D49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15" creationId="{7C08AE30-3F84-894B-8EE5-EE03380CEEAA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19" creationId="{70E23489-88A5-FBD7-A985-4B19643CC6A9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24" creationId="{70D9E42E-6240-364A-95AB-C8ABEF0C63EE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25" creationId="{29467EDC-4910-584E-9993-FA228721A456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28" creationId="{575338D4-696D-AD46-908C-CEE784DD9966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29" creationId="{82EB7073-39FB-4540-8A61-D52F937A1A13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30" creationId="{B2584696-0C91-8C46-851C-3CEDBB14E2AD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31" creationId="{99B1ED9D-5184-8645-B7F8-B388EEE02ED9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37" creationId="{A12B684C-4899-EF4D-B9DD-0BBCEBA27439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69" creationId="{3FA67F1B-90C2-EB46-A37A-45D2A807B831}"/>
          </ac:cxnSpMkLst>
        </pc:cxnChg>
        <pc:cxnChg chg="mod">
          <ac:chgData name="John DAmore" userId="6c907a5d-b0f9-4fba-9ed8-239ca07eb4c3" providerId="ADAL" clId="{76EA7250-A0D2-489D-8F54-6BBC827DE76B}" dt="2025-11-21T17:03:38.690" v="542" actId="692"/>
          <ac:cxnSpMkLst>
            <pc:docMk/>
            <pc:sldMk cId="941191233" sldId="259"/>
            <ac:cxnSpMk id="80" creationId="{26D4DF5E-A84A-A941-96B2-0592915B69FE}"/>
          </ac:cxnSpMkLst>
        </pc:cxnChg>
      </pc:sldChg>
      <pc:sldChg chg="add del">
        <pc:chgData name="John DAmore" userId="6c907a5d-b0f9-4fba-9ed8-239ca07eb4c3" providerId="ADAL" clId="{76EA7250-A0D2-489D-8F54-6BBC827DE76B}" dt="2025-11-21T17:29:38.338" v="1216"/>
        <pc:sldMkLst>
          <pc:docMk/>
          <pc:sldMk cId="3355946087" sldId="802"/>
        </pc:sldMkLst>
      </pc:sldChg>
      <pc:sldChg chg="addSp delSp modSp mod">
        <pc:chgData name="John DAmore" userId="6c907a5d-b0f9-4fba-9ed8-239ca07eb4c3" providerId="ADAL" clId="{76EA7250-A0D2-489D-8F54-6BBC827DE76B}" dt="2025-11-21T17:29:00.621" v="1214" actId="1076"/>
        <pc:sldMkLst>
          <pc:docMk/>
          <pc:sldMk cId="2793148983" sldId="2545"/>
        </pc:sldMkLst>
        <pc:spChg chg="mod">
          <ac:chgData name="John DAmore" userId="6c907a5d-b0f9-4fba-9ed8-239ca07eb4c3" providerId="ADAL" clId="{76EA7250-A0D2-489D-8F54-6BBC827DE76B}" dt="2025-11-21T17:28:49.845" v="1210" actId="948"/>
          <ac:spMkLst>
            <pc:docMk/>
            <pc:sldMk cId="2793148983" sldId="2545"/>
            <ac:spMk id="4" creationId="{9A8587CF-7FA3-450C-8FE4-FB4D9FABACDA}"/>
          </ac:spMkLst>
        </pc:spChg>
        <pc:spChg chg="mod">
          <ac:chgData name="John DAmore" userId="6c907a5d-b0f9-4fba-9ed8-239ca07eb4c3" providerId="ADAL" clId="{76EA7250-A0D2-489D-8F54-6BBC827DE76B}" dt="2025-11-21T16:54:16.763" v="239" actId="20577"/>
          <ac:spMkLst>
            <pc:docMk/>
            <pc:sldMk cId="2793148983" sldId="2545"/>
            <ac:spMk id="10" creationId="{557E53E8-A0CB-4E46-BFB3-5D515320A597}"/>
          </ac:spMkLst>
        </pc:spChg>
        <pc:picChg chg="del">
          <ac:chgData name="John DAmore" userId="6c907a5d-b0f9-4fba-9ed8-239ca07eb4c3" providerId="ADAL" clId="{76EA7250-A0D2-489D-8F54-6BBC827DE76B}" dt="2025-11-21T16:51:51.475" v="111" actId="478"/>
          <ac:picMkLst>
            <pc:docMk/>
            <pc:sldMk cId="2793148983" sldId="2545"/>
            <ac:picMk id="2" creationId="{CC9F8EC4-747C-EF58-9A23-B1615B7B453A}"/>
          </ac:picMkLst>
        </pc:picChg>
        <pc:picChg chg="del">
          <ac:chgData name="John DAmore" userId="6c907a5d-b0f9-4fba-9ed8-239ca07eb4c3" providerId="ADAL" clId="{76EA7250-A0D2-489D-8F54-6BBC827DE76B}" dt="2025-11-21T16:51:51.475" v="111" actId="478"/>
          <ac:picMkLst>
            <pc:docMk/>
            <pc:sldMk cId="2793148983" sldId="2545"/>
            <ac:picMk id="3" creationId="{11B85888-92B8-FDF7-3D58-5BB7851CA446}"/>
          </ac:picMkLst>
        </pc:picChg>
        <pc:picChg chg="del">
          <ac:chgData name="John DAmore" userId="6c907a5d-b0f9-4fba-9ed8-239ca07eb4c3" providerId="ADAL" clId="{76EA7250-A0D2-489D-8F54-6BBC827DE76B}" dt="2025-11-21T16:50:38.400" v="57" actId="478"/>
          <ac:picMkLst>
            <pc:docMk/>
            <pc:sldMk cId="2793148983" sldId="2545"/>
            <ac:picMk id="6" creationId="{3013F362-B763-209D-3909-F948C3E17B4A}"/>
          </ac:picMkLst>
        </pc:picChg>
        <pc:picChg chg="del">
          <ac:chgData name="John DAmore" userId="6c907a5d-b0f9-4fba-9ed8-239ca07eb4c3" providerId="ADAL" clId="{76EA7250-A0D2-489D-8F54-6BBC827DE76B}" dt="2025-11-21T16:52:19.277" v="121" actId="478"/>
          <ac:picMkLst>
            <pc:docMk/>
            <pc:sldMk cId="2793148983" sldId="2545"/>
            <ac:picMk id="7" creationId="{CF6BFFE4-F12C-24FA-51A1-D72A0A0A7619}"/>
          </ac:picMkLst>
        </pc:picChg>
        <pc:picChg chg="mod">
          <ac:chgData name="John DAmore" userId="6c907a5d-b0f9-4fba-9ed8-239ca07eb4c3" providerId="ADAL" clId="{76EA7250-A0D2-489D-8F54-6BBC827DE76B}" dt="2025-11-21T17:29:00.621" v="1214" actId="1076"/>
          <ac:picMkLst>
            <pc:docMk/>
            <pc:sldMk cId="2793148983" sldId="2545"/>
            <ac:picMk id="9" creationId="{A589270F-F410-0837-207C-B6DBE890B286}"/>
          </ac:picMkLst>
        </pc:picChg>
        <pc:picChg chg="add mod">
          <ac:chgData name="John DAmore" userId="6c907a5d-b0f9-4fba-9ed8-239ca07eb4c3" providerId="ADAL" clId="{76EA7250-A0D2-489D-8F54-6BBC827DE76B}" dt="2025-11-21T17:28:55.867" v="1212" actId="1076"/>
          <ac:picMkLst>
            <pc:docMk/>
            <pc:sldMk cId="2793148983" sldId="2545"/>
            <ac:picMk id="11" creationId="{1E1A526D-FF47-2244-8507-25DA717B327A}"/>
          </ac:picMkLst>
        </pc:picChg>
        <pc:picChg chg="add mod">
          <ac:chgData name="John DAmore" userId="6c907a5d-b0f9-4fba-9ed8-239ca07eb4c3" providerId="ADAL" clId="{76EA7250-A0D2-489D-8F54-6BBC827DE76B}" dt="2025-11-21T16:52:58.838" v="153" actId="1076"/>
          <ac:picMkLst>
            <pc:docMk/>
            <pc:sldMk cId="2793148983" sldId="2545"/>
            <ac:picMk id="12" creationId="{21E11381-B589-AB73-1FB7-45C876CAEB38}"/>
          </ac:picMkLst>
        </pc:picChg>
        <pc:picChg chg="add mod">
          <ac:chgData name="John DAmore" userId="6c907a5d-b0f9-4fba-9ed8-239ca07eb4c3" providerId="ADAL" clId="{76EA7250-A0D2-489D-8F54-6BBC827DE76B}" dt="2025-11-21T16:52:07.519" v="117" actId="1076"/>
          <ac:picMkLst>
            <pc:docMk/>
            <pc:sldMk cId="2793148983" sldId="2545"/>
            <ac:picMk id="13" creationId="{EEF9E735-B5DF-BD64-0FAE-A01C766E6866}"/>
          </ac:picMkLst>
        </pc:picChg>
        <pc:picChg chg="add mod">
          <ac:chgData name="John DAmore" userId="6c907a5d-b0f9-4fba-9ed8-239ca07eb4c3" providerId="ADAL" clId="{76EA7250-A0D2-489D-8F54-6BBC827DE76B}" dt="2025-11-21T17:28:53.725" v="1211" actId="1076"/>
          <ac:picMkLst>
            <pc:docMk/>
            <pc:sldMk cId="2793148983" sldId="2545"/>
            <ac:picMk id="14" creationId="{63859B9E-D1A9-C2EA-C7BA-42EA306278A6}"/>
          </ac:picMkLst>
        </pc:picChg>
      </pc:sldChg>
      <pc:sldChg chg="addSp delSp modSp new mod">
        <pc:chgData name="John DAmore" userId="6c907a5d-b0f9-4fba-9ed8-239ca07eb4c3" providerId="ADAL" clId="{76EA7250-A0D2-489D-8F54-6BBC827DE76B}" dt="2025-11-21T17:16:07.429" v="848" actId="20577"/>
        <pc:sldMkLst>
          <pc:docMk/>
          <pc:sldMk cId="3045662252" sldId="2546"/>
        </pc:sldMkLst>
        <pc:spChg chg="mod">
          <ac:chgData name="John DAmore" userId="6c907a5d-b0f9-4fba-9ed8-239ca07eb4c3" providerId="ADAL" clId="{76EA7250-A0D2-489D-8F54-6BBC827DE76B}" dt="2025-11-21T17:16:07.429" v="848" actId="20577"/>
          <ac:spMkLst>
            <pc:docMk/>
            <pc:sldMk cId="3045662252" sldId="2546"/>
            <ac:spMk id="2" creationId="{E67B496D-A7B5-1DD1-C6B5-9D0C80B598CB}"/>
          </ac:spMkLst>
        </pc:spChg>
        <pc:spChg chg="mod">
          <ac:chgData name="John DAmore" userId="6c907a5d-b0f9-4fba-9ed8-239ca07eb4c3" providerId="ADAL" clId="{76EA7250-A0D2-489D-8F54-6BBC827DE76B}" dt="2025-11-21T17:09:28.699" v="686" actId="2710"/>
          <ac:spMkLst>
            <pc:docMk/>
            <pc:sldMk cId="3045662252" sldId="2546"/>
            <ac:spMk id="3" creationId="{FCE18152-2201-72A0-2FA8-8B7896511424}"/>
          </ac:spMkLst>
        </pc:spChg>
        <pc:picChg chg="add del mod">
          <ac:chgData name="John DAmore" userId="6c907a5d-b0f9-4fba-9ed8-239ca07eb4c3" providerId="ADAL" clId="{76EA7250-A0D2-489D-8F54-6BBC827DE76B}" dt="2025-11-21T17:07:39.121" v="669" actId="478"/>
          <ac:picMkLst>
            <pc:docMk/>
            <pc:sldMk cId="3045662252" sldId="2546"/>
            <ac:picMk id="7" creationId="{BDA6B9D6-4B0D-1459-B20D-47A6376D9C26}"/>
          </ac:picMkLst>
        </pc:picChg>
        <pc:picChg chg="add mod">
          <ac:chgData name="John DAmore" userId="6c907a5d-b0f9-4fba-9ed8-239ca07eb4c3" providerId="ADAL" clId="{76EA7250-A0D2-489D-8F54-6BBC827DE76B}" dt="2025-11-21T17:09:31.647" v="687" actId="1076"/>
          <ac:picMkLst>
            <pc:docMk/>
            <pc:sldMk cId="3045662252" sldId="2546"/>
            <ac:picMk id="8" creationId="{6563E196-D6D8-8793-D454-A76702CCDA33}"/>
          </ac:picMkLst>
        </pc:picChg>
      </pc:sldChg>
      <pc:sldChg chg="addSp delSp modSp new mod modClrScheme chgLayout">
        <pc:chgData name="John DAmore" userId="6c907a5d-b0f9-4fba-9ed8-239ca07eb4c3" providerId="ADAL" clId="{76EA7250-A0D2-489D-8F54-6BBC827DE76B}" dt="2025-11-21T17:32:56.618" v="1311" actId="20577"/>
        <pc:sldMkLst>
          <pc:docMk/>
          <pc:sldMk cId="3707110249" sldId="2547"/>
        </pc:sldMkLst>
        <pc:spChg chg="del">
          <ac:chgData name="John DAmore" userId="6c907a5d-b0f9-4fba-9ed8-239ca07eb4c3" providerId="ADAL" clId="{76EA7250-A0D2-489D-8F54-6BBC827DE76B}" dt="2025-11-21T17:09:46.259" v="689" actId="478"/>
          <ac:spMkLst>
            <pc:docMk/>
            <pc:sldMk cId="3707110249" sldId="2547"/>
            <ac:spMk id="2" creationId="{025BC922-93D2-C9D7-E78E-6D934B2B3212}"/>
          </ac:spMkLst>
        </pc:spChg>
        <pc:spChg chg="del">
          <ac:chgData name="John DAmore" userId="6c907a5d-b0f9-4fba-9ed8-239ca07eb4c3" providerId="ADAL" clId="{76EA7250-A0D2-489D-8F54-6BBC827DE76B}" dt="2025-11-21T17:09:46.259" v="689" actId="478"/>
          <ac:spMkLst>
            <pc:docMk/>
            <pc:sldMk cId="3707110249" sldId="2547"/>
            <ac:spMk id="3" creationId="{546FFD95-8DDD-B35C-923F-2DB6514FECCE}"/>
          </ac:spMkLst>
        </pc:spChg>
        <pc:spChg chg="mod ord">
          <ac:chgData name="John DAmore" userId="6c907a5d-b0f9-4fba-9ed8-239ca07eb4c3" providerId="ADAL" clId="{76EA7250-A0D2-489D-8F54-6BBC827DE76B}" dt="2025-11-21T17:32:28.964" v="1286" actId="700"/>
          <ac:spMkLst>
            <pc:docMk/>
            <pc:sldMk cId="3707110249" sldId="2547"/>
            <ac:spMk id="4" creationId="{C34C09AA-809F-D4F0-F1E9-F83295C0F5E2}"/>
          </ac:spMkLst>
        </pc:spChg>
        <pc:spChg chg="mod ord">
          <ac:chgData name="John DAmore" userId="6c907a5d-b0f9-4fba-9ed8-239ca07eb4c3" providerId="ADAL" clId="{76EA7250-A0D2-489D-8F54-6BBC827DE76B}" dt="2025-11-21T17:32:28.964" v="1286" actId="700"/>
          <ac:spMkLst>
            <pc:docMk/>
            <pc:sldMk cId="3707110249" sldId="2547"/>
            <ac:spMk id="5" creationId="{EEEE2823-9C7F-3B61-4D9C-ACC6FE9D5664}"/>
          </ac:spMkLst>
        </pc:spChg>
        <pc:spChg chg="mod ord">
          <ac:chgData name="John DAmore" userId="6c907a5d-b0f9-4fba-9ed8-239ca07eb4c3" providerId="ADAL" clId="{76EA7250-A0D2-489D-8F54-6BBC827DE76B}" dt="2025-11-21T17:32:28.964" v="1286" actId="700"/>
          <ac:spMkLst>
            <pc:docMk/>
            <pc:sldMk cId="3707110249" sldId="2547"/>
            <ac:spMk id="6" creationId="{2E2029BD-FD3F-F11E-74D4-0CB13474450A}"/>
          </ac:spMkLst>
        </pc:spChg>
        <pc:spChg chg="add mod ord">
          <ac:chgData name="John DAmore" userId="6c907a5d-b0f9-4fba-9ed8-239ca07eb4c3" providerId="ADAL" clId="{76EA7250-A0D2-489D-8F54-6BBC827DE76B}" dt="2025-11-21T17:32:39.009" v="1290" actId="14100"/>
          <ac:spMkLst>
            <pc:docMk/>
            <pc:sldMk cId="3707110249" sldId="2547"/>
            <ac:spMk id="7" creationId="{9A1A5B58-27B6-F6B7-8B6A-C013DE4F8E3D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8" creationId="{55D4C1E2-CA3B-765A-CD7B-0E02E089481E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9" creationId="{A56F7945-543D-9C0B-F8D9-F810981E51E3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10" creationId="{50A9FE5A-279B-0810-D03D-5D69DFAE281D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12" creationId="{E5722CA2-DAF2-06DD-D16D-484916FE7B41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13" creationId="{64843C3D-5E9F-D10A-6377-99407A2D912A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14" creationId="{E36E7029-0461-D230-F4A5-5D36218ADFE7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15" creationId="{3F9BC342-25A7-9E05-EFEE-99962AA9D354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16" creationId="{8C50DD0D-9AE5-1CF9-F75E-A170C173DEC8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17" creationId="{2FA0C858-668C-0B28-F3DD-586F05BC4010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18" creationId="{547EAFBF-F193-B6CC-9F1D-92466ED68625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20" creationId="{5AA09657-28FA-6A0A-817D-4D0C50611693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21" creationId="{0B4609C7-E256-13B4-A08B-0C2B4873D10A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22" creationId="{C288F6AE-EA32-03DC-6065-A3E1BF3DA048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23" creationId="{1F3D0D94-69B9-CEC8-74F4-F4F9B8BB0DF7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24" creationId="{CDF8738E-9F7C-8076-0AC2-35D65AB18633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25" creationId="{69DD1932-761C-2592-7AE6-EBF005F5F7C0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26" creationId="{118FA650-B2AB-394B-4FCE-1CB289E861AD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27" creationId="{0F18A954-C815-D09B-F2ED-20DB9D65075A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28" creationId="{A0642F18-3D3A-675D-F292-018AF6E8C00A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29" creationId="{AF0B4F86-BAE8-79EE-ADF3-3D6FF05985E0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30" creationId="{45070238-1911-432F-EA8D-1873961B57E9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31" creationId="{9A8D3439-A4FF-C0DA-2720-5FAA3CB14C18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32" creationId="{E0A572D3-31B6-4315-7119-E9D79448BF8F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33" creationId="{4D7F94FF-33AE-F1A3-F8D5-DFCE3094B2C3}"/>
          </ac:spMkLst>
        </pc:spChg>
        <pc:spChg chg="add mod">
          <ac:chgData name="John DAmore" userId="6c907a5d-b0f9-4fba-9ed8-239ca07eb4c3" providerId="ADAL" clId="{76EA7250-A0D2-489D-8F54-6BBC827DE76B}" dt="2025-11-21T17:32:25.688" v="1285" actId="1076"/>
          <ac:spMkLst>
            <pc:docMk/>
            <pc:sldMk cId="3707110249" sldId="2547"/>
            <ac:spMk id="42" creationId="{2302960D-45A9-DFBC-EFF1-7D04345AAC57}"/>
          </ac:spMkLst>
        </pc:spChg>
        <pc:spChg chg="add del mod">
          <ac:chgData name="John DAmore" userId="6c907a5d-b0f9-4fba-9ed8-239ca07eb4c3" providerId="ADAL" clId="{76EA7250-A0D2-489D-8F54-6BBC827DE76B}" dt="2025-11-21T17:25:30.559" v="1192" actId="478"/>
          <ac:spMkLst>
            <pc:docMk/>
            <pc:sldMk cId="3707110249" sldId="2547"/>
            <ac:spMk id="45" creationId="{475F31F4-B563-0BB8-9FBE-6B4244606716}"/>
          </ac:spMkLst>
        </pc:spChg>
        <pc:spChg chg="add mod ord">
          <ac:chgData name="John DAmore" userId="6c907a5d-b0f9-4fba-9ed8-239ca07eb4c3" providerId="ADAL" clId="{76EA7250-A0D2-489D-8F54-6BBC827DE76B}" dt="2025-11-21T17:32:56.618" v="1311" actId="20577"/>
          <ac:spMkLst>
            <pc:docMk/>
            <pc:sldMk cId="3707110249" sldId="2547"/>
            <ac:spMk id="47" creationId="{FFC77B58-2030-0647-CF70-B1CFEDB0DD09}"/>
          </ac:spMkLst>
        </pc:spChg>
        <pc:spChg chg="add del mod ord">
          <ac:chgData name="John DAmore" userId="6c907a5d-b0f9-4fba-9ed8-239ca07eb4c3" providerId="ADAL" clId="{76EA7250-A0D2-489D-8F54-6BBC827DE76B}" dt="2025-11-21T17:32:43.379" v="1291" actId="478"/>
          <ac:spMkLst>
            <pc:docMk/>
            <pc:sldMk cId="3707110249" sldId="2547"/>
            <ac:spMk id="48" creationId="{E0DFDFF1-6734-CA85-3D2F-F272A0CB96E4}"/>
          </ac:spMkLst>
        </pc:spChg>
        <pc:picChg chg="add del mod">
          <ac:chgData name="John DAmore" userId="6c907a5d-b0f9-4fba-9ed8-239ca07eb4c3" providerId="ADAL" clId="{76EA7250-A0D2-489D-8F54-6BBC827DE76B}" dt="2025-11-21T17:25:17.690" v="1177" actId="478"/>
          <ac:picMkLst>
            <pc:docMk/>
            <pc:sldMk cId="3707110249" sldId="2547"/>
            <ac:picMk id="11" creationId="{EED8DAE0-1954-78DB-8E3E-742D40D5B0AF}"/>
          </ac:picMkLst>
        </pc:picChg>
        <pc:picChg chg="add mod">
          <ac:chgData name="John DAmore" userId="6c907a5d-b0f9-4fba-9ed8-239ca07eb4c3" providerId="ADAL" clId="{76EA7250-A0D2-489D-8F54-6BBC827DE76B}" dt="2025-11-21T17:32:25.688" v="1285" actId="1076"/>
          <ac:picMkLst>
            <pc:docMk/>
            <pc:sldMk cId="3707110249" sldId="2547"/>
            <ac:picMk id="34" creationId="{9E032A3A-29E8-330B-E3B0-91C863561389}"/>
          </ac:picMkLst>
        </pc:picChg>
        <pc:picChg chg="add mod">
          <ac:chgData name="John DAmore" userId="6c907a5d-b0f9-4fba-9ed8-239ca07eb4c3" providerId="ADAL" clId="{76EA7250-A0D2-489D-8F54-6BBC827DE76B}" dt="2025-11-21T17:32:25.688" v="1285" actId="1076"/>
          <ac:picMkLst>
            <pc:docMk/>
            <pc:sldMk cId="3707110249" sldId="2547"/>
            <ac:picMk id="35" creationId="{FE48D61B-7F9D-5D99-DE3C-A8C9272A64D6}"/>
          </ac:picMkLst>
        </pc:picChg>
        <pc:picChg chg="add mod">
          <ac:chgData name="John DAmore" userId="6c907a5d-b0f9-4fba-9ed8-239ca07eb4c3" providerId="ADAL" clId="{76EA7250-A0D2-489D-8F54-6BBC827DE76B}" dt="2025-11-21T17:32:25.688" v="1285" actId="1076"/>
          <ac:picMkLst>
            <pc:docMk/>
            <pc:sldMk cId="3707110249" sldId="2547"/>
            <ac:picMk id="36" creationId="{AEE3023F-82A6-E56F-CC16-5C823F026945}"/>
          </ac:picMkLst>
        </pc:picChg>
        <pc:picChg chg="add mod">
          <ac:chgData name="John DAmore" userId="6c907a5d-b0f9-4fba-9ed8-239ca07eb4c3" providerId="ADAL" clId="{76EA7250-A0D2-489D-8F54-6BBC827DE76B}" dt="2025-11-21T17:32:25.688" v="1285" actId="1076"/>
          <ac:picMkLst>
            <pc:docMk/>
            <pc:sldMk cId="3707110249" sldId="2547"/>
            <ac:picMk id="37" creationId="{EDECA8D9-DE67-40A2-EF3B-9B0505AD37D1}"/>
          </ac:picMkLst>
        </pc:picChg>
        <pc:picChg chg="add mod">
          <ac:chgData name="John DAmore" userId="6c907a5d-b0f9-4fba-9ed8-239ca07eb4c3" providerId="ADAL" clId="{76EA7250-A0D2-489D-8F54-6BBC827DE76B}" dt="2025-11-21T17:32:25.688" v="1285" actId="1076"/>
          <ac:picMkLst>
            <pc:docMk/>
            <pc:sldMk cId="3707110249" sldId="2547"/>
            <ac:picMk id="38" creationId="{D81DBBE2-AA29-8C22-B4BF-C98B27CB1CAA}"/>
          </ac:picMkLst>
        </pc:picChg>
        <pc:picChg chg="add mod">
          <ac:chgData name="John DAmore" userId="6c907a5d-b0f9-4fba-9ed8-239ca07eb4c3" providerId="ADAL" clId="{76EA7250-A0D2-489D-8F54-6BBC827DE76B}" dt="2025-11-21T17:32:25.688" v="1285" actId="1076"/>
          <ac:picMkLst>
            <pc:docMk/>
            <pc:sldMk cId="3707110249" sldId="2547"/>
            <ac:picMk id="39" creationId="{1BC2300D-CEFB-F0F8-FC36-C8DD245FA1F4}"/>
          </ac:picMkLst>
        </pc:picChg>
        <pc:picChg chg="add mod">
          <ac:chgData name="John DAmore" userId="6c907a5d-b0f9-4fba-9ed8-239ca07eb4c3" providerId="ADAL" clId="{76EA7250-A0D2-489D-8F54-6BBC827DE76B}" dt="2025-11-21T17:32:25.688" v="1285" actId="1076"/>
          <ac:picMkLst>
            <pc:docMk/>
            <pc:sldMk cId="3707110249" sldId="2547"/>
            <ac:picMk id="40" creationId="{0153136B-162C-9E35-82E4-252FE0472A49}"/>
          </ac:picMkLst>
        </pc:picChg>
        <pc:picChg chg="add mod">
          <ac:chgData name="John DAmore" userId="6c907a5d-b0f9-4fba-9ed8-239ca07eb4c3" providerId="ADAL" clId="{76EA7250-A0D2-489D-8F54-6BBC827DE76B}" dt="2025-11-21T17:32:25.688" v="1285" actId="1076"/>
          <ac:picMkLst>
            <pc:docMk/>
            <pc:sldMk cId="3707110249" sldId="2547"/>
            <ac:picMk id="41" creationId="{1E87C332-195A-0C43-0AAF-D94F99D19A0A}"/>
          </ac:picMkLst>
        </pc:picChg>
        <pc:picChg chg="add mod">
          <ac:chgData name="John DAmore" userId="6c907a5d-b0f9-4fba-9ed8-239ca07eb4c3" providerId="ADAL" clId="{76EA7250-A0D2-489D-8F54-6BBC827DE76B}" dt="2025-11-21T17:22:23.236" v="1140"/>
          <ac:picMkLst>
            <pc:docMk/>
            <pc:sldMk cId="3707110249" sldId="2547"/>
            <ac:picMk id="43" creationId="{C81D9B7C-E8D4-249F-9D11-CE86437E8A43}"/>
          </ac:picMkLst>
        </pc:picChg>
        <pc:picChg chg="add del mod">
          <ac:chgData name="John DAmore" userId="6c907a5d-b0f9-4fba-9ed8-239ca07eb4c3" providerId="ADAL" clId="{76EA7250-A0D2-489D-8F54-6BBC827DE76B}" dt="2025-11-21T17:22:35.143" v="1143" actId="478"/>
          <ac:picMkLst>
            <pc:docMk/>
            <pc:sldMk cId="3707110249" sldId="2547"/>
            <ac:picMk id="44" creationId="{FAFEEB1A-8E56-B86F-F5AF-52A6C13F1C0B}"/>
          </ac:picMkLst>
        </pc:picChg>
        <pc:picChg chg="mod ord">
          <ac:chgData name="John DAmore" userId="6c907a5d-b0f9-4fba-9ed8-239ca07eb4c3" providerId="ADAL" clId="{76EA7250-A0D2-489D-8F54-6BBC827DE76B}" dt="2025-11-21T17:32:25.688" v="1285" actId="1076"/>
          <ac:picMkLst>
            <pc:docMk/>
            <pc:sldMk cId="3707110249" sldId="2547"/>
            <ac:picMk id="46" creationId="{A3790336-074A-515B-B9D4-BA8A21AC08BE}"/>
          </ac:picMkLst>
        </pc:picChg>
        <pc:picChg chg="add del mod">
          <ac:chgData name="John DAmore" userId="6c907a5d-b0f9-4fba-9ed8-239ca07eb4c3" providerId="ADAL" clId="{76EA7250-A0D2-489D-8F54-6BBC827DE76B}" dt="2025-11-21T17:21:43.325" v="1137" actId="478"/>
          <ac:picMkLst>
            <pc:docMk/>
            <pc:sldMk cId="3707110249" sldId="2547"/>
            <ac:picMk id="3074" creationId="{A32D2312-08C7-2319-B59F-B10B9175BCED}"/>
          </ac:picMkLst>
        </pc:picChg>
        <pc:cxnChg chg="add mod">
          <ac:chgData name="John DAmore" userId="6c907a5d-b0f9-4fba-9ed8-239ca07eb4c3" providerId="ADAL" clId="{76EA7250-A0D2-489D-8F54-6BBC827DE76B}" dt="2025-11-21T17:32:25.688" v="1285" actId="1076"/>
          <ac:cxnSpMkLst>
            <pc:docMk/>
            <pc:sldMk cId="3707110249" sldId="2547"/>
            <ac:cxnSpMk id="19" creationId="{007DABD9-6E46-6EAB-D15E-DE01445B4BFC}"/>
          </ac:cxnSpMkLst>
        </pc:cxnChg>
      </pc:sldChg>
      <pc:sldChg chg="addSp delSp modSp new mod ord modClrScheme chgLayout">
        <pc:chgData name="John DAmore" userId="6c907a5d-b0f9-4fba-9ed8-239ca07eb4c3" providerId="ADAL" clId="{76EA7250-A0D2-489D-8F54-6BBC827DE76B}" dt="2025-11-21T17:32:10.482" v="1284" actId="478"/>
        <pc:sldMkLst>
          <pc:docMk/>
          <pc:sldMk cId="2073056663" sldId="2548"/>
        </pc:sldMkLst>
        <pc:spChg chg="del">
          <ac:chgData name="John DAmore" userId="6c907a5d-b0f9-4fba-9ed8-239ca07eb4c3" providerId="ADAL" clId="{76EA7250-A0D2-489D-8F54-6BBC827DE76B}" dt="2025-11-21T17:11:23.640" v="793" actId="478"/>
          <ac:spMkLst>
            <pc:docMk/>
            <pc:sldMk cId="2073056663" sldId="2548"/>
            <ac:spMk id="2" creationId="{4FE3CF32-8EF7-3E7F-6776-16A47F83FDF8}"/>
          </ac:spMkLst>
        </pc:spChg>
        <pc:spChg chg="del">
          <ac:chgData name="John DAmore" userId="6c907a5d-b0f9-4fba-9ed8-239ca07eb4c3" providerId="ADAL" clId="{76EA7250-A0D2-489D-8F54-6BBC827DE76B}" dt="2025-11-21T17:11:23.640" v="793" actId="478"/>
          <ac:spMkLst>
            <pc:docMk/>
            <pc:sldMk cId="2073056663" sldId="2548"/>
            <ac:spMk id="3" creationId="{18E68184-4C88-37FE-75B0-485DA0EE3A30}"/>
          </ac:spMkLst>
        </pc:spChg>
        <pc:spChg chg="mod ord">
          <ac:chgData name="John DAmore" userId="6c907a5d-b0f9-4fba-9ed8-239ca07eb4c3" providerId="ADAL" clId="{76EA7250-A0D2-489D-8F54-6BBC827DE76B}" dt="2025-11-21T17:31:48.699" v="1248" actId="700"/>
          <ac:spMkLst>
            <pc:docMk/>
            <pc:sldMk cId="2073056663" sldId="2548"/>
            <ac:spMk id="4" creationId="{2C9AD60C-D9F6-C29A-2F2F-85609015186C}"/>
          </ac:spMkLst>
        </pc:spChg>
        <pc:spChg chg="mod ord">
          <ac:chgData name="John DAmore" userId="6c907a5d-b0f9-4fba-9ed8-239ca07eb4c3" providerId="ADAL" clId="{76EA7250-A0D2-489D-8F54-6BBC827DE76B}" dt="2025-11-21T17:31:48.699" v="1248" actId="700"/>
          <ac:spMkLst>
            <pc:docMk/>
            <pc:sldMk cId="2073056663" sldId="2548"/>
            <ac:spMk id="5" creationId="{9CB0161C-4A34-A194-1D99-A68D9878B14F}"/>
          </ac:spMkLst>
        </pc:spChg>
        <pc:spChg chg="mod ord">
          <ac:chgData name="John DAmore" userId="6c907a5d-b0f9-4fba-9ed8-239ca07eb4c3" providerId="ADAL" clId="{76EA7250-A0D2-489D-8F54-6BBC827DE76B}" dt="2025-11-21T17:31:48.699" v="1248" actId="700"/>
          <ac:spMkLst>
            <pc:docMk/>
            <pc:sldMk cId="2073056663" sldId="2548"/>
            <ac:spMk id="6" creationId="{58A08C7B-5DAA-B9BB-5138-09A810559FA1}"/>
          </ac:spMkLst>
        </pc:spChg>
        <pc:spChg chg="add mod ord">
          <ac:chgData name="John DAmore" userId="6c907a5d-b0f9-4fba-9ed8-239ca07eb4c3" providerId="ADAL" clId="{76EA7250-A0D2-489D-8F54-6BBC827DE76B}" dt="2025-11-21T17:31:54.689" v="1250" actId="14100"/>
          <ac:spMkLst>
            <pc:docMk/>
            <pc:sldMk cId="2073056663" sldId="2548"/>
            <ac:spMk id="7" creationId="{0457D0C8-367B-A295-11D9-9CCFA8B3AA63}"/>
          </ac:spMkLst>
        </pc:spChg>
        <pc:spChg chg="add del mod ord">
          <ac:chgData name="John DAmore" userId="6c907a5d-b0f9-4fba-9ed8-239ca07eb4c3" providerId="ADAL" clId="{76EA7250-A0D2-489D-8F54-6BBC827DE76B}" dt="2025-11-21T17:31:42.688" v="1247" actId="700"/>
          <ac:spMkLst>
            <pc:docMk/>
            <pc:sldMk cId="2073056663" sldId="2548"/>
            <ac:spMk id="8" creationId="{D6E1121C-DB7A-6AC8-5FD8-40944543A73F}"/>
          </ac:spMkLst>
        </pc:spChg>
        <pc:spChg chg="add mod ord">
          <ac:chgData name="John DAmore" userId="6c907a5d-b0f9-4fba-9ed8-239ca07eb4c3" providerId="ADAL" clId="{76EA7250-A0D2-489D-8F54-6BBC827DE76B}" dt="2025-11-21T17:32:01.098" v="1282" actId="20577"/>
          <ac:spMkLst>
            <pc:docMk/>
            <pc:sldMk cId="2073056663" sldId="2548"/>
            <ac:spMk id="9" creationId="{F3579E27-D91D-B4F1-69F2-C7F5F7FB9F86}"/>
          </ac:spMkLst>
        </pc:spChg>
        <pc:spChg chg="add del mod ord">
          <ac:chgData name="John DAmore" userId="6c907a5d-b0f9-4fba-9ed8-239ca07eb4c3" providerId="ADAL" clId="{76EA7250-A0D2-489D-8F54-6BBC827DE76B}" dt="2025-11-21T17:32:10.482" v="1284" actId="478"/>
          <ac:spMkLst>
            <pc:docMk/>
            <pc:sldMk cId="2073056663" sldId="2548"/>
            <ac:spMk id="10" creationId="{962614F9-01C2-E483-A9CE-D321C5ACF2A8}"/>
          </ac:spMkLst>
        </pc:spChg>
        <pc:picChg chg="add mod">
          <ac:chgData name="John DAmore" userId="6c907a5d-b0f9-4fba-9ed8-239ca07eb4c3" providerId="ADAL" clId="{76EA7250-A0D2-489D-8F54-6BBC827DE76B}" dt="2025-11-21T17:32:07.969" v="1283" actId="1076"/>
          <ac:picMkLst>
            <pc:docMk/>
            <pc:sldMk cId="2073056663" sldId="2548"/>
            <ac:picMk id="4098" creationId="{3417B2A9-FB7C-B557-79D9-38AF7A3C60BA}"/>
          </ac:picMkLst>
        </pc:picChg>
      </pc:sldChg>
      <pc:sldChg chg="addSp delSp modSp new mod ord modClrScheme chgLayout">
        <pc:chgData name="John DAmore" userId="6c907a5d-b0f9-4fba-9ed8-239ca07eb4c3" providerId="ADAL" clId="{76EA7250-A0D2-489D-8F54-6BBC827DE76B}" dt="2025-11-21T17:15:45.064" v="844"/>
        <pc:sldMkLst>
          <pc:docMk/>
          <pc:sldMk cId="2446520219" sldId="2549"/>
        </pc:sldMkLst>
        <pc:spChg chg="del">
          <ac:chgData name="John DAmore" userId="6c907a5d-b0f9-4fba-9ed8-239ca07eb4c3" providerId="ADAL" clId="{76EA7250-A0D2-489D-8F54-6BBC827DE76B}" dt="2025-11-21T17:13:49.133" v="835" actId="478"/>
          <ac:spMkLst>
            <pc:docMk/>
            <pc:sldMk cId="2446520219" sldId="2549"/>
            <ac:spMk id="2" creationId="{382D975A-061A-ACFC-AE91-FB3255474969}"/>
          </ac:spMkLst>
        </pc:spChg>
        <pc:spChg chg="mod ord">
          <ac:chgData name="John DAmore" userId="6c907a5d-b0f9-4fba-9ed8-239ca07eb4c3" providerId="ADAL" clId="{76EA7250-A0D2-489D-8F54-6BBC827DE76B}" dt="2025-11-21T17:15:29.158" v="841" actId="700"/>
          <ac:spMkLst>
            <pc:docMk/>
            <pc:sldMk cId="2446520219" sldId="2549"/>
            <ac:spMk id="3" creationId="{18AC959F-5F6A-E0A5-1727-8B1B5A0A2910}"/>
          </ac:spMkLst>
        </pc:spChg>
        <pc:spChg chg="mod ord">
          <ac:chgData name="John DAmore" userId="6c907a5d-b0f9-4fba-9ed8-239ca07eb4c3" providerId="ADAL" clId="{76EA7250-A0D2-489D-8F54-6BBC827DE76B}" dt="2025-11-21T17:15:29.158" v="841" actId="700"/>
          <ac:spMkLst>
            <pc:docMk/>
            <pc:sldMk cId="2446520219" sldId="2549"/>
            <ac:spMk id="4" creationId="{1B6F3CC7-E186-0BE5-9FFE-CA38BE602209}"/>
          </ac:spMkLst>
        </pc:spChg>
        <pc:spChg chg="mod ord">
          <ac:chgData name="John DAmore" userId="6c907a5d-b0f9-4fba-9ed8-239ca07eb4c3" providerId="ADAL" clId="{76EA7250-A0D2-489D-8F54-6BBC827DE76B}" dt="2025-11-21T17:15:29.158" v="841" actId="700"/>
          <ac:spMkLst>
            <pc:docMk/>
            <pc:sldMk cId="2446520219" sldId="2549"/>
            <ac:spMk id="5" creationId="{A7AAAFBA-5071-DFAC-2FFF-E800076964CE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6" creationId="{B7B9FCC0-A255-A91D-8841-BDF6645880ED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7" creationId="{8B5209A2-77DE-AD8C-A98F-D940DBBD3701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8" creationId="{88E51727-8550-3867-12F0-32217B5F6852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9" creationId="{19F0D720-019B-A08C-675E-DAEEF015587A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10" creationId="{EE65B1D2-5C8E-3835-F84E-4730FE3DA5AD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11" creationId="{46C39689-ABDA-CF50-C398-0E0F8B09EA5E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12" creationId="{A1034178-89AF-8ECB-A92E-6CC208264016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13" creationId="{B0E5A696-B78E-6FAA-DB93-2ACAC441D901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14" creationId="{D9D2D068-971E-172F-ABF1-624D7646FB9C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15" creationId="{8AD18508-48D6-858A-FAF1-5B48ED32D3CF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16" creationId="{2DE8CC57-78B6-4E06-7A4D-49A835276170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17" creationId="{EE1886D5-09F5-EC54-7198-B71A1AC9D41D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18" creationId="{6BC5271E-A4A6-ACD1-075E-ECF409A3C7BC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19" creationId="{5E78EDC6-CAB7-D628-66AE-E1A2A4CD670E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20" creationId="{5A15E14E-8A43-B3B2-F72E-A1A78F184069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21" creationId="{9FE08955-B641-35B6-37EF-C33B02224EFF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22" creationId="{91FAD934-9FC1-B800-BA72-7BA4D20AE741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23" creationId="{0A12A1DD-DB4D-57B7-F562-6F68412CB7CD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24" creationId="{FF90D2DD-8E46-A6E1-B553-1873D9903D4F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25" creationId="{D5EE6984-5BFC-3694-A0C1-C67488E1D329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26" creationId="{6CE3E26B-114D-286B-DE5F-1E3129E88585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27" creationId="{0198A58C-CF41-30F5-A4AA-FBB510589A7A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28" creationId="{8514432B-897F-34AF-0B23-5D230DA349FB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29" creationId="{BADF320E-62C0-86BE-21F7-8989F43C054B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30" creationId="{2FC5754D-07E8-394D-40D6-59BDCB685BF4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31" creationId="{D0BAD789-B430-0C81-B888-0A469D633C91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32" creationId="{02CAF458-5A56-B47D-FA9D-78F6FD1F4C8D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33" creationId="{3C5ADBF3-08F0-CD5C-3B3B-179E05027252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34" creationId="{826D5719-CC13-BE0C-6E26-C3D73CE01709}"/>
          </ac:spMkLst>
        </pc:spChg>
        <pc:spChg chg="add mod">
          <ac:chgData name="John DAmore" userId="6c907a5d-b0f9-4fba-9ed8-239ca07eb4c3" providerId="ADAL" clId="{76EA7250-A0D2-489D-8F54-6BBC827DE76B}" dt="2025-11-21T17:13:49.533" v="836"/>
          <ac:spMkLst>
            <pc:docMk/>
            <pc:sldMk cId="2446520219" sldId="2549"/>
            <ac:spMk id="35" creationId="{EB6B42B3-D4B6-FFA1-91BA-EF9FC42E49AC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36" creationId="{FE764C2D-2608-C279-0F48-F319B0AD047F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37" creationId="{87CA53FF-FE05-6271-706F-D9B5B0D21A14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38" creationId="{A1CD3B7B-6213-86F4-6463-222BF9BF35D1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39" creationId="{F122E8E2-5215-9917-F8D2-6A4A68A18221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40" creationId="{5AEBC2D2-419C-ABF0-F6B6-23A18360D386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41" creationId="{DA318B5E-0A9C-3F79-16EF-8C8212C78D4E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42" creationId="{9E851B52-AF69-F4D6-97FC-BE6946D8F172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43" creationId="{6A227287-0DCE-946A-FFF3-787E695F106F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44" creationId="{1E56045C-C6FC-B505-734F-0C90775CCBDF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45" creationId="{CD410033-A831-B47B-136A-050FC321805A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46" creationId="{E743E26F-A110-F51C-1A3C-78A3E37FCE95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47" creationId="{0DB9A5C9-D38A-5DBB-8AD9-DD9B3A2A054C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48" creationId="{82351B4A-C99D-6B9E-2B19-7FBD820C43A6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49" creationId="{18ED8688-20FC-2637-446E-4C0FF49AD7C2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50" creationId="{77F064D6-1442-548D-7375-F1A7868DFBC5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51" creationId="{3E4213DB-C83C-E386-0513-2B3FD0E09BA5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52" creationId="{88F5FDE2-A33D-4E74-3E6C-F0CD77E1A508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53" creationId="{F3BEB983-8926-7795-2063-A63ACBE0A1EC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54" creationId="{7127D7AB-B25C-F00F-177D-753C4B447FC6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55" creationId="{B5BCF64D-1175-AB62-C391-D68A9C1D289B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56" creationId="{FAC66DED-F108-3D91-D19F-F5E17F7CBFE6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57" creationId="{0277AFEA-4CAC-23F2-7679-4E0369451E66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58" creationId="{3168F947-9BA9-B4F3-8344-7D862A203D6D}"/>
          </ac:spMkLst>
        </pc:spChg>
        <pc:spChg chg="add mod">
          <ac:chgData name="John DAmore" userId="6c907a5d-b0f9-4fba-9ed8-239ca07eb4c3" providerId="ADAL" clId="{76EA7250-A0D2-489D-8F54-6BBC827DE76B}" dt="2025-11-21T17:13:55.239" v="837"/>
          <ac:spMkLst>
            <pc:docMk/>
            <pc:sldMk cId="2446520219" sldId="2549"/>
            <ac:spMk id="59" creationId="{8A024601-0713-55AE-5842-23C34DF40072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60" creationId="{2C2E66A1-FA60-E893-4BB9-4942A2D3B595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61" creationId="{3D405467-176D-CBA8-8BDD-E47BEDA0BECC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62" creationId="{8C6E3556-4144-5864-3463-01179D5C3098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63" creationId="{D8E286A4-F199-4840-9E10-4D9BE324ADD9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64" creationId="{C216C729-E467-DA6F-FBBC-2D72BD5AFF7F}"/>
          </ac:spMkLst>
        </pc:spChg>
        <pc:spChg chg="add mod">
          <ac:chgData name="John DAmore" userId="6c907a5d-b0f9-4fba-9ed8-239ca07eb4c3" providerId="ADAL" clId="{76EA7250-A0D2-489D-8F54-6BBC827DE76B}" dt="2025-11-21T17:15:37.773" v="842" actId="1076"/>
          <ac:spMkLst>
            <pc:docMk/>
            <pc:sldMk cId="2446520219" sldId="2549"/>
            <ac:spMk id="65" creationId="{B71D760D-DF79-B7B2-3A19-BB9441B34D09}"/>
          </ac:spMkLst>
        </pc:spChg>
      </pc:sldChg>
      <pc:sldChg chg="addSp delSp modSp new mod">
        <pc:chgData name="John DAmore" userId="6c907a5d-b0f9-4fba-9ed8-239ca07eb4c3" providerId="ADAL" clId="{76EA7250-A0D2-489D-8F54-6BBC827DE76B}" dt="2025-11-21T17:33:26.856" v="1315" actId="20577"/>
        <pc:sldMkLst>
          <pc:docMk/>
          <pc:sldMk cId="983870214" sldId="2550"/>
        </pc:sldMkLst>
        <pc:spChg chg="mod">
          <ac:chgData name="John DAmore" userId="6c907a5d-b0f9-4fba-9ed8-239ca07eb4c3" providerId="ADAL" clId="{76EA7250-A0D2-489D-8F54-6BBC827DE76B}" dt="2025-11-21T17:33:26.856" v="1315" actId="20577"/>
          <ac:spMkLst>
            <pc:docMk/>
            <pc:sldMk cId="983870214" sldId="2550"/>
            <ac:spMk id="2" creationId="{A85279DB-771C-913D-86FC-CC64D78DD6A7}"/>
          </ac:spMkLst>
        </pc:spChg>
        <pc:spChg chg="del">
          <ac:chgData name="John DAmore" userId="6c907a5d-b0f9-4fba-9ed8-239ca07eb4c3" providerId="ADAL" clId="{76EA7250-A0D2-489D-8F54-6BBC827DE76B}" dt="2025-11-21T17:19:13.173" v="918" actId="478"/>
          <ac:spMkLst>
            <pc:docMk/>
            <pc:sldMk cId="983870214" sldId="2550"/>
            <ac:spMk id="3" creationId="{785A0F1F-6DDB-EEE1-6FF9-5B13D8DDFB75}"/>
          </ac:spMkLst>
        </pc:spChg>
        <pc:spChg chg="add mod">
          <ac:chgData name="John DAmore" userId="6c907a5d-b0f9-4fba-9ed8-239ca07eb4c3" providerId="ADAL" clId="{76EA7250-A0D2-489D-8F54-6BBC827DE76B}" dt="2025-11-21T17:18:24.209" v="852"/>
          <ac:spMkLst>
            <pc:docMk/>
            <pc:sldMk cId="983870214" sldId="2550"/>
            <ac:spMk id="7" creationId="{27BAACBA-6543-5F5C-43F9-7EDCA8735E3A}"/>
          </ac:spMkLst>
        </pc:spChg>
        <pc:spChg chg="add del mod">
          <ac:chgData name="John DAmore" userId="6c907a5d-b0f9-4fba-9ed8-239ca07eb4c3" providerId="ADAL" clId="{76EA7250-A0D2-489D-8F54-6BBC827DE76B}" dt="2025-11-21T17:19:02.578" v="914" actId="478"/>
          <ac:spMkLst>
            <pc:docMk/>
            <pc:sldMk cId="983870214" sldId="2550"/>
            <ac:spMk id="8" creationId="{F37E0614-57F8-6F46-E24F-76F13B3283A5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9" creationId="{1F240F42-9697-D7C3-8CD5-120E058E78AF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10" creationId="{759F56D0-BC54-ABD2-5732-B6F2E1784475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11" creationId="{A0348837-2D95-70D8-9326-44B522F8F6EF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12" creationId="{96AA0C3E-7228-BEF1-AB80-30708BDCA12A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13" creationId="{8CA2F1D0-4045-0853-6B8A-D152B5B16B51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14" creationId="{8CC9F099-9388-BDFE-AE95-590FE3FB3023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15" creationId="{E8103E61-E375-6256-F860-3D98D5595749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16" creationId="{D2C53887-71B2-EF2E-3546-7C47E54CAAC6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17" creationId="{53C7A7ED-B468-77CB-586F-8C0D9C55D6D3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18" creationId="{C9611906-E163-8379-740D-2D2D451B2246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19" creationId="{EEEB7CBE-C4A9-7CC7-8ED3-C737DA1D9BE7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20" creationId="{6E9D4CFC-A0C9-72A0-F420-E7DAA6B99E6D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21" creationId="{2B4FE80B-72FE-7D12-07DD-855E24128126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22" creationId="{37D91583-4294-CBFA-B847-6F51B6D94CAB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23" creationId="{60F71B0C-7855-1E0E-9BBC-7C2B792FD653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24" creationId="{BF226DE9-792B-0324-7A42-B33F0F5E7E1E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25" creationId="{25C019D1-F117-47C3-9635-1F278578B161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26" creationId="{BE16841D-DE77-B287-E307-43A81902BEC0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27" creationId="{B9E163E0-E443-01A7-3049-EFEDFC050A8A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28" creationId="{55337BC3-EABA-7A6F-F136-768ACC4AF24D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29" creationId="{751347F1-50F0-EF75-3BC0-A4FFB707665F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30" creationId="{BE9F628F-5106-B7AD-01FE-6BD15BB246D3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31" creationId="{765221E7-B954-EEA5-3719-AEA9F53C6DBD}"/>
          </ac:spMkLst>
        </pc:spChg>
        <pc:spChg chg="add mo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32" creationId="{4A14844F-7D6A-1545-60DA-EEF561D53D83}"/>
          </ac:spMkLst>
        </pc:spChg>
        <pc:spChg chg="add mod">
          <ac:chgData name="John DAmore" userId="6c907a5d-b0f9-4fba-9ed8-239ca07eb4c3" providerId="ADAL" clId="{76EA7250-A0D2-489D-8F54-6BBC827DE76B}" dt="2025-11-21T17:19:05.778" v="915"/>
          <ac:spMkLst>
            <pc:docMk/>
            <pc:sldMk cId="983870214" sldId="2550"/>
            <ac:spMk id="33" creationId="{0CA9070A-8786-B7D2-95D6-7D9838702708}"/>
          </ac:spMkLst>
        </pc:spChg>
        <pc:spChg chg="add mod ord">
          <ac:chgData name="John DAmore" userId="6c907a5d-b0f9-4fba-9ed8-239ca07eb4c3" providerId="ADAL" clId="{76EA7250-A0D2-489D-8F54-6BBC827DE76B}" dt="2025-11-21T17:20:54.888" v="1108" actId="1076"/>
          <ac:spMkLst>
            <pc:docMk/>
            <pc:sldMk cId="983870214" sldId="2550"/>
            <ac:spMk id="34" creationId="{A9F6CBB0-AEA3-0EB2-5CC2-5FCD03118FAD}"/>
          </ac:spMkLst>
        </pc:spChg>
        <pc:spChg chg="add mod">
          <ac:chgData name="John DAmore" userId="6c907a5d-b0f9-4fba-9ed8-239ca07eb4c3" providerId="ADAL" clId="{76EA7250-A0D2-489D-8F54-6BBC827DE76B}" dt="2025-11-21T17:21:18.060" v="1134" actId="6549"/>
          <ac:spMkLst>
            <pc:docMk/>
            <pc:sldMk cId="983870214" sldId="2550"/>
            <ac:spMk id="35" creationId="{DFB66C75-CA4F-7E8E-FC4C-A3618AFB5224}"/>
          </ac:spMkLst>
        </pc:spChg>
      </pc:sldChg>
      <pc:sldChg chg="addSp delSp modSp new mod">
        <pc:chgData name="John DAmore" userId="6c907a5d-b0f9-4fba-9ed8-239ca07eb4c3" providerId="ADAL" clId="{76EA7250-A0D2-489D-8F54-6BBC827DE76B}" dt="2025-11-21T17:30:13.311" v="1241" actId="6549"/>
        <pc:sldMkLst>
          <pc:docMk/>
          <pc:sldMk cId="4015214026" sldId="2551"/>
        </pc:sldMkLst>
        <pc:spChg chg="mod">
          <ac:chgData name="John DAmore" userId="6c907a5d-b0f9-4fba-9ed8-239ca07eb4c3" providerId="ADAL" clId="{76EA7250-A0D2-489D-8F54-6BBC827DE76B}" dt="2025-11-21T17:30:01.160" v="1238" actId="1076"/>
          <ac:spMkLst>
            <pc:docMk/>
            <pc:sldMk cId="4015214026" sldId="2551"/>
            <ac:spMk id="2" creationId="{491A8E91-3577-DED6-3B03-10C27841F5ED}"/>
          </ac:spMkLst>
        </pc:spChg>
        <pc:spChg chg="del">
          <ac:chgData name="John DAmore" userId="6c907a5d-b0f9-4fba-9ed8-239ca07eb4c3" providerId="ADAL" clId="{76EA7250-A0D2-489D-8F54-6BBC827DE76B}" dt="2025-11-21T17:29:48.276" v="1218" actId="478"/>
          <ac:spMkLst>
            <pc:docMk/>
            <pc:sldMk cId="4015214026" sldId="2551"/>
            <ac:spMk id="3" creationId="{63F3C530-2139-7877-5CDB-DD295CB67588}"/>
          </ac:spMkLst>
        </pc:spChg>
        <pc:spChg chg="add mod">
          <ac:chgData name="John DAmore" userId="6c907a5d-b0f9-4fba-9ed8-239ca07eb4c3" providerId="ADAL" clId="{76EA7250-A0D2-489D-8F54-6BBC827DE76B}" dt="2025-11-21T17:30:05.781" v="1239" actId="1076"/>
          <ac:spMkLst>
            <pc:docMk/>
            <pc:sldMk cId="4015214026" sldId="2551"/>
            <ac:spMk id="8" creationId="{8DCBFD36-7732-7D80-EB51-465A964EB129}"/>
          </ac:spMkLst>
        </pc:spChg>
        <pc:spChg chg="add mod">
          <ac:chgData name="John DAmore" userId="6c907a5d-b0f9-4fba-9ed8-239ca07eb4c3" providerId="ADAL" clId="{76EA7250-A0D2-489D-8F54-6BBC827DE76B}" dt="2025-11-21T17:30:05.781" v="1239" actId="1076"/>
          <ac:spMkLst>
            <pc:docMk/>
            <pc:sldMk cId="4015214026" sldId="2551"/>
            <ac:spMk id="9" creationId="{39ABEC8E-E88F-C54E-E037-BBAAD38738CB}"/>
          </ac:spMkLst>
        </pc:spChg>
        <pc:spChg chg="add mod">
          <ac:chgData name="John DAmore" userId="6c907a5d-b0f9-4fba-9ed8-239ca07eb4c3" providerId="ADAL" clId="{76EA7250-A0D2-489D-8F54-6BBC827DE76B}" dt="2025-11-21T17:30:05.781" v="1239" actId="1076"/>
          <ac:spMkLst>
            <pc:docMk/>
            <pc:sldMk cId="4015214026" sldId="2551"/>
            <ac:spMk id="10" creationId="{CAEAC551-5579-67E8-BE85-805828747A8D}"/>
          </ac:spMkLst>
        </pc:spChg>
        <pc:spChg chg="add mod">
          <ac:chgData name="John DAmore" userId="6c907a5d-b0f9-4fba-9ed8-239ca07eb4c3" providerId="ADAL" clId="{76EA7250-A0D2-489D-8F54-6BBC827DE76B}" dt="2025-11-21T17:30:05.781" v="1239" actId="1076"/>
          <ac:spMkLst>
            <pc:docMk/>
            <pc:sldMk cId="4015214026" sldId="2551"/>
            <ac:spMk id="11" creationId="{620D3873-727C-EDDB-B585-6E3DB8BB4E2C}"/>
          </ac:spMkLst>
        </pc:spChg>
        <pc:spChg chg="add mod">
          <ac:chgData name="John DAmore" userId="6c907a5d-b0f9-4fba-9ed8-239ca07eb4c3" providerId="ADAL" clId="{76EA7250-A0D2-489D-8F54-6BBC827DE76B}" dt="2025-11-21T17:30:05.781" v="1239" actId="1076"/>
          <ac:spMkLst>
            <pc:docMk/>
            <pc:sldMk cId="4015214026" sldId="2551"/>
            <ac:spMk id="12" creationId="{EF811BED-7FCC-4287-6BD1-864F41D984F8}"/>
          </ac:spMkLst>
        </pc:spChg>
        <pc:spChg chg="add mod">
          <ac:chgData name="John DAmore" userId="6c907a5d-b0f9-4fba-9ed8-239ca07eb4c3" providerId="ADAL" clId="{76EA7250-A0D2-489D-8F54-6BBC827DE76B}" dt="2025-11-21T17:30:13.311" v="1241" actId="6549"/>
          <ac:spMkLst>
            <pc:docMk/>
            <pc:sldMk cId="4015214026" sldId="2551"/>
            <ac:spMk id="13" creationId="{2D9380E7-DDA5-F7E9-24AA-8023E09459D0}"/>
          </ac:spMkLst>
        </pc:spChg>
        <pc:picChg chg="add mod">
          <ac:chgData name="John DAmore" userId="6c907a5d-b0f9-4fba-9ed8-239ca07eb4c3" providerId="ADAL" clId="{76EA7250-A0D2-489D-8F54-6BBC827DE76B}" dt="2025-11-21T17:30:05.781" v="1239" actId="1076"/>
          <ac:picMkLst>
            <pc:docMk/>
            <pc:sldMk cId="4015214026" sldId="2551"/>
            <ac:picMk id="7" creationId="{91F27E7A-30F1-1E1A-048B-552E81362CE7}"/>
          </ac:picMkLst>
        </pc:picChg>
      </pc:sldChg>
      <pc:sldMasterChg chg="modSp mod modSldLayout">
        <pc:chgData name="John DAmore" userId="6c907a5d-b0f9-4fba-9ed8-239ca07eb4c3" providerId="ADAL" clId="{76EA7250-A0D2-489D-8F54-6BBC827DE76B}" dt="2025-11-21T17:15:14.289" v="840" actId="2085"/>
        <pc:sldMasterMkLst>
          <pc:docMk/>
          <pc:sldMasterMk cId="3861649370" sldId="2147483648"/>
        </pc:sldMasterMkLst>
        <pc:spChg chg="mod">
          <ac:chgData name="John DAmore" userId="6c907a5d-b0f9-4fba-9ed8-239ca07eb4c3" providerId="ADAL" clId="{76EA7250-A0D2-489D-8F54-6BBC827DE76B}" dt="2025-11-21T16:49:28.720" v="2" actId="2711"/>
          <ac:spMkLst>
            <pc:docMk/>
            <pc:sldMasterMk cId="3861649370" sldId="2147483648"/>
            <ac:spMk id="2" creationId="{CFB41490-D211-5244-9678-C7F35FFE085C}"/>
          </ac:spMkLst>
        </pc:spChg>
        <pc:spChg chg="mod">
          <ac:chgData name="John DAmore" userId="6c907a5d-b0f9-4fba-9ed8-239ca07eb4c3" providerId="ADAL" clId="{76EA7250-A0D2-489D-8F54-6BBC827DE76B}" dt="2025-11-21T16:49:28.720" v="2" actId="2711"/>
          <ac:spMkLst>
            <pc:docMk/>
            <pc:sldMasterMk cId="3861649370" sldId="2147483648"/>
            <ac:spMk id="3" creationId="{F56FA917-B86D-7B44-A757-76E9108BCE58}"/>
          </ac:spMkLst>
        </pc:spChg>
        <pc:spChg chg="mod">
          <ac:chgData name="John DAmore" userId="6c907a5d-b0f9-4fba-9ed8-239ca07eb4c3" providerId="ADAL" clId="{76EA7250-A0D2-489D-8F54-6BBC827DE76B}" dt="2025-11-21T16:50:22.285" v="56" actId="2711"/>
          <ac:spMkLst>
            <pc:docMk/>
            <pc:sldMasterMk cId="3861649370" sldId="2147483648"/>
            <ac:spMk id="4" creationId="{E77C2959-CA24-F94D-8AA5-C900A9C3ED9F}"/>
          </ac:spMkLst>
        </pc:spChg>
        <pc:spChg chg="mod">
          <ac:chgData name="John DAmore" userId="6c907a5d-b0f9-4fba-9ed8-239ca07eb4c3" providerId="ADAL" clId="{76EA7250-A0D2-489D-8F54-6BBC827DE76B}" dt="2025-11-21T16:50:22.285" v="56" actId="2711"/>
          <ac:spMkLst>
            <pc:docMk/>
            <pc:sldMasterMk cId="3861649370" sldId="2147483648"/>
            <ac:spMk id="5" creationId="{81469A5C-39F3-B84F-A39D-A9EA85E2A692}"/>
          </ac:spMkLst>
        </pc:spChg>
        <pc:spChg chg="mod">
          <ac:chgData name="John DAmore" userId="6c907a5d-b0f9-4fba-9ed8-239ca07eb4c3" providerId="ADAL" clId="{76EA7250-A0D2-489D-8F54-6BBC827DE76B}" dt="2025-11-21T16:50:22.285" v="56" actId="2711"/>
          <ac:spMkLst>
            <pc:docMk/>
            <pc:sldMasterMk cId="3861649370" sldId="2147483648"/>
            <ac:spMk id="6" creationId="{391F582E-97C2-1B46-9D8D-08932B178ECE}"/>
          </ac:spMkLst>
        </pc:spChg>
        <pc:sldLayoutChg chg="addSp modSp mod">
          <pc:chgData name="John DAmore" userId="6c907a5d-b0f9-4fba-9ed8-239ca07eb4c3" providerId="ADAL" clId="{76EA7250-A0D2-489D-8F54-6BBC827DE76B}" dt="2025-11-21T17:15:14.289" v="840" actId="2085"/>
          <pc:sldLayoutMkLst>
            <pc:docMk/>
            <pc:sldMasterMk cId="3861649370" sldId="2147483648"/>
            <pc:sldLayoutMk cId="3276424676" sldId="2147483660"/>
          </pc:sldLayoutMkLst>
          <pc:spChg chg="add mod">
            <ac:chgData name="John DAmore" userId="6c907a5d-b0f9-4fba-9ed8-239ca07eb4c3" providerId="ADAL" clId="{76EA7250-A0D2-489D-8F54-6BBC827DE76B}" dt="2025-11-21T17:15:14.289" v="840" actId="2085"/>
            <ac:spMkLst>
              <pc:docMk/>
              <pc:sldMasterMk cId="3861649370" sldId="2147483648"/>
              <pc:sldLayoutMk cId="3276424676" sldId="2147483660"/>
              <ac:spMk id="5" creationId="{AFD5EAA0-A78A-4CCD-229C-F26C38FEFC66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0E1A9-AC9B-5443-926B-5FEFBDCF6A59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B4AC-8383-554B-A2CB-9C3DEFB53A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889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0F83B3-0C21-BA46-891E-E923391B397A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178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Alpo Värri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CEN/TC251/WG II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679F50-5892-4D46-A42A-3A4BA6786C78}" type="slidenum">
              <a:rPr lang="nl-NL" smtClean="0"/>
              <a:pPr>
                <a:defRPr/>
              </a:pPr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8187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7A165-4394-1546-BC34-85D4B4F89D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66DC2E-E31A-0C4F-ADA9-A240BEB05A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B01FD-DCA3-C24F-A3AE-584832272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DA704-6A2E-2141-9F37-3118754F4B9A}" type="datetime1">
              <a:rPr lang="en-US" smtClean="0"/>
              <a:t>11/21/2025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EAB14-9D3F-E647-B237-3074F89AD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09287-5E68-574B-B14E-23637B141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50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FFC96-D4D1-3D4F-933F-B0530A849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954" y="449262"/>
            <a:ext cx="376384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AE9017-973C-F44B-ADC2-5C7F7D5F3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21568" y="987425"/>
            <a:ext cx="583381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1638D9-A933-E840-A073-A4239CF6B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2954" y="2049462"/>
            <a:ext cx="376384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E4ECD-6218-B84F-8A6C-F6F964C77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4CB86-CAFE-0D42-9281-7803A3D1B864}" type="datetime1">
              <a:rPr lang="en-US" smtClean="0"/>
              <a:t>11/21/2025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214853-5D94-5245-A1BA-8906E1B7D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4F116-9331-804B-A46D-A563235F2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408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4B46-83FB-1B49-BF30-1E00804BA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B0238B-8C60-B04E-AFCD-099B152491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93E33-4C4C-BA4D-816A-F1451CE4E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B4F5A-76B3-4342-98ED-6F1503F8A08A}" type="datetime1">
              <a:rPr lang="en-US" smtClean="0"/>
              <a:t>11/21/2025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2500C-3A04-E04B-81A8-D7B22BD0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E4527-5FE8-5945-8C4E-1E998891E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683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DF1AA6-45BA-AF40-AACE-BEE5E9796D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E8CBDD-7A1B-694C-83FC-BCC2DE4E5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17784" y="365125"/>
            <a:ext cx="695471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DFD88-31DF-C149-82EA-BAE6AFD03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89CCB-3730-5E42-A587-06B706692703}" type="datetime1">
              <a:rPr lang="en-US" smtClean="0"/>
              <a:t>11/21/2025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1D6A1-10D5-8C48-9DE8-88136172D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E8450-C7F8-AA4E-A604-3857636C2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496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1FC2A-66B8-8C43-8E41-0DE30145F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A5826-B6E0-2345-AD77-F075DDF65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8160A-CA90-7043-A798-B762637F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A229-B4CF-654F-B17A-EC5109221D98}" type="datetime1">
              <a:rPr lang="en-US" smtClean="0"/>
              <a:t>11/21/2025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BA446-2B8B-1D48-98FB-AFABCB19F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C0FC2-9B22-C244-A5AE-1911A1D62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615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E23AB-BDB4-7748-8E10-E0592A409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E9184-691B-7047-A8DA-1DA884D32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A7C53-1952-8B43-B9FF-9C9A3254C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0FF3-1071-894B-9A6F-A6ED9C3C110B}" type="datetime1">
              <a:rPr lang="en-US" smtClean="0"/>
              <a:t>11/21/2025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71C6B-F2A9-864C-B812-882791A7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A4B09-A8FD-B64F-B345-C5AAD709B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01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5F869-3DF0-A240-A309-EC866D7FC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83D0F-46AC-FE46-AF50-D231D35FE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B4C510-4CD3-FC44-9AF8-51F03DE853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1C3624-5F36-C649-9CEF-0A628CF14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C9D-4038-2D43-88C3-A51B085D6F44}" type="datetime1">
              <a:rPr lang="en-US" smtClean="0"/>
              <a:t>11/21/2025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273902-9215-DE4F-9D75-4C7D8161D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7A4AB-887A-2645-9A0D-B568B72C7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1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36F8-B495-C74F-A0E7-2AB39B84E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292" y="365125"/>
            <a:ext cx="9632096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BEDC9-5C82-014C-BDA3-390ED3654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3291" y="1690688"/>
            <a:ext cx="463647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8050B-57D7-EC42-941E-79A9C43BF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21706" y="2514600"/>
            <a:ext cx="463647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AEF0AE-AFF1-A945-9D06-E9865CDE0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18910" y="1681163"/>
            <a:ext cx="463647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ADA312-879B-E74B-BE2D-B6F7FE24EE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18908" y="2505075"/>
            <a:ext cx="4636479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8B2540-761A-F246-BB82-45715B233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1A39-A491-FA4C-AA68-5FEC1B4616EE}" type="datetime1">
              <a:rPr lang="en-US" smtClean="0"/>
              <a:t>11/21/2025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606155-A90E-614B-A327-2763AF019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4C1DA-B89B-0949-803E-3B10F7A03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67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2CA4-53EE-2D4E-A41E-5CC1C35F1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10C054-41B7-3249-BBEC-2DD60E888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609A-6635-DB43-AFC7-9BB347C9B68D}" type="datetime1">
              <a:rPr lang="en-US" smtClean="0"/>
              <a:t>11/21/2025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604EB9-0633-644A-95A8-9E650A9CC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4454DC-35EA-B845-A668-C5C52F2C6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708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C77EB9-746D-C64E-BDA4-15F74BF59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BC67-17F8-F14C-B67B-0358C2749BF9}" type="datetime1">
              <a:rPr lang="en-US" smtClean="0"/>
              <a:t>11/21/2025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F5F602-D0E4-2A4F-823C-D361BEBA9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F918D2-0698-2644-ACC3-1E754312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190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C77EB9-746D-C64E-BDA4-15F74BF59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BC67-17F8-F14C-B67B-0358C2749BF9}" type="datetime1">
              <a:rPr lang="en-US" smtClean="0"/>
              <a:t>11/21/2025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F5F602-D0E4-2A4F-823C-D361BEBA9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F918D2-0698-2644-ACC3-1E754312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D5EAA0-A78A-4CCD-229C-F26C38FEFC66}"/>
              </a:ext>
            </a:extLst>
          </p:cNvPr>
          <p:cNvSpPr/>
          <p:nvPr userDrawn="1"/>
        </p:nvSpPr>
        <p:spPr>
          <a:xfrm>
            <a:off x="0" y="0"/>
            <a:ext cx="2453640" cy="2331720"/>
          </a:xfrm>
          <a:prstGeom prst="rect">
            <a:avLst/>
          </a:prstGeom>
          <a:solidFill>
            <a:srgbClr val="D6DC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2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F0D09-C2BB-494C-98BA-99ECCD9F9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465" y="44926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E4E52-661C-C94C-B241-663B368FB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8092" y="987425"/>
            <a:ext cx="5517296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F3C419-6EC7-A14C-956D-EB21A4E12B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42465" y="204946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01A04E-81FE-AC47-8273-10AD009B7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ADEA-DCD9-0746-82E1-A25E9824182D}" type="datetime1">
              <a:rPr lang="en-US" smtClean="0"/>
              <a:t>11/21/2025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2CC84E-8AE8-8845-B6B2-FE1CCB2E6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38E6AA-F14E-BD48-9558-14F69DC9C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00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B41490-D211-5244-9678-C7F35FFE0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6738" y="365125"/>
            <a:ext cx="96070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FA917-B86D-7B44-A757-76E9108BC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46736" y="1825625"/>
            <a:ext cx="960706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C2959-CA24-F94D-8AA5-C900A9C3ED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3931" y="6407843"/>
            <a:ext cx="1222765" cy="313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7D45E56F-FBB7-6748-8B40-6847B363F3E1}" type="datetime1">
              <a:rPr lang="en-US" smtClean="0"/>
              <a:pPr/>
              <a:t>11/21/2025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69A5C-39F3-B84F-A39D-A9EA85E2A6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International-Patient-Summary.net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F582E-97C2-1B46-9D8D-08932B178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ED1E0375-832E-2F44-9568-91CDB2A6B55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A152F22A-D3A8-644E-B013-8640DDEFEE7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9703" y="188019"/>
            <a:ext cx="1536994" cy="1679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649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8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A69A2-7B47-174C-B0E9-66102DEF35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IPS Illustrations and Standards Artefacts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C5CFC-922C-8048-BF0C-6A2DBABF6D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Updated November 2025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6B851-E7D3-064D-A048-FB31F58C2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B3DA-BEC3-0B4C-9E5C-7025CB579A1B}" type="datetime1">
              <a:rPr lang="en-US" smtClean="0"/>
              <a:t>11/21/2025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B8AAB-2110-3A42-ADAD-778084917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45DC9-CAE5-E741-B7E6-CC8A628C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06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B496D-A7B5-1DD1-C6B5-9D0C80B59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IPS Logo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18152-2201-72A0-2FA8-8B7896511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930" y="2270262"/>
            <a:ext cx="6284883" cy="38625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dirty="0"/>
              <a:t>The International Patient Summary (IPS) website states that the </a:t>
            </a:r>
            <a:r>
              <a:rPr lang="en-US" sz="1800" b="1" dirty="0"/>
              <a:t>copyright in the IPS logo is jointly owned by the IPS Web Editorial Team</a:t>
            </a:r>
            <a:r>
              <a:rPr lang="en-US" sz="1800" dirty="0"/>
              <a:t>, which is an unincorporated not-for-profit association. This team reserves all rights related to the logo, including: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dirty="0"/>
              <a:t>Exclusive right to use and license the IPS logo and motto as trademarks</a:t>
            </a:r>
            <a:r>
              <a:rPr lang="en-US" sz="18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/>
              <a:t>Any use, adaptation, publication, or licensing of the logo requires </a:t>
            </a:r>
            <a:r>
              <a:rPr lang="en-US" sz="1800" b="1" dirty="0"/>
              <a:t>explicit permission</a:t>
            </a:r>
            <a:r>
              <a:rPr lang="en-US" sz="1800" dirty="0"/>
              <a:t> from the IPS Web Editorial Team.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/>
              <a:t>To obtain permission, inquiries should be directed to:</a:t>
            </a:r>
            <a:br>
              <a:rPr lang="en-US" sz="1800" dirty="0"/>
            </a:br>
            <a:r>
              <a:rPr lang="en-US" sz="1800" b="1" dirty="0"/>
              <a:t>enquiries@international-patient-summary.net</a:t>
            </a:r>
            <a:r>
              <a:rPr lang="en-US" sz="1800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FD103-039B-3021-89A9-3AA7CA107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A229-B4CF-654F-B17A-EC5109221D98}" type="datetime1">
              <a:rPr lang="en-US" smtClean="0"/>
              <a:t>11/21/2025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DD430-BD7D-8237-1093-4EA5FE8B7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89B85-BEFC-5E6E-F710-35988811E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2</a:t>
            </a:fld>
            <a:endParaRPr lang="en-GB"/>
          </a:p>
        </p:txBody>
      </p:sp>
      <p:pic>
        <p:nvPicPr>
          <p:cNvPr id="8" name="Picture 7" descr="International Patient Summary Logo&#10;">
            <a:extLst>
              <a:ext uri="{FF2B5EF4-FFF2-40B4-BE49-F238E27FC236}">
                <a16:creationId xmlns:a16="http://schemas.microsoft.com/office/drawing/2014/main" id="{6563E196-D6D8-8793-D454-A76702CCD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345" y="131042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66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3579E27-D91D-B4F1-69F2-C7F5F7FB9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SDO Collaboration on IPS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457D0C8-367B-A295-11D9-9CCFA8B3A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5247563"/>
            <a:ext cx="1870881" cy="92939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dirty="0"/>
              <a:t>Copyright C Hay and L </a:t>
            </a:r>
            <a:r>
              <a:rPr lang="en-US" sz="1800" dirty="0" err="1"/>
              <a:t>Baudchon</a:t>
            </a:r>
            <a:endParaRPr 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AD60C-D9F6-C29A-2F2F-85609015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A229-B4CF-654F-B17A-EC5109221D98}" type="datetime1">
              <a:rPr lang="en-US" smtClean="0"/>
              <a:t>11/21/2025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0161C-4A34-A194-1D99-A68D9878B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08C7B-5DAA-B9BB-5138-09A810559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3</a:t>
            </a:fld>
            <a:endParaRPr lang="en-GB"/>
          </a:p>
        </p:txBody>
      </p:sp>
      <p:pic>
        <p:nvPicPr>
          <p:cNvPr id="4098" name="Picture 2" descr="Cartoon showing the IPS as a bridge and a construction worker having access to building materials from different SDOs including all the IPS artefacts.">
            <a:extLst>
              <a:ext uri="{FF2B5EF4-FFF2-40B4-BE49-F238E27FC236}">
                <a16:creationId xmlns:a16="http://schemas.microsoft.com/office/drawing/2014/main" id="{3417B2A9-FB7C-B557-79D9-38AF7A3C6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477" y="1517374"/>
            <a:ext cx="6550776" cy="4650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3056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A8E91-3577-DED6-3B03-10C27841F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IPS Principles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CFE4B-EBC0-4338-BD76-8F18B7FDD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A229-B4CF-654F-B17A-EC5109221D98}" type="datetime1">
              <a:rPr lang="en-US" smtClean="0"/>
              <a:t>11/21/2025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2FB59-13F6-DF37-1A54-E5C91BAB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BA4E5-2A89-2F91-AEBA-C84A0CE4B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4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F27E7A-30F1-1E1A-048B-552E81362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6402" y="1839220"/>
            <a:ext cx="5715798" cy="38676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DCBFD36-7732-7D80-EB51-465A964EB129}"/>
              </a:ext>
            </a:extLst>
          </p:cNvPr>
          <p:cNvSpPr txBox="1"/>
          <p:nvPr/>
        </p:nvSpPr>
        <p:spPr>
          <a:xfrm rot="5400000">
            <a:off x="2610408" y="3503365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IPS Principles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ABEC8E-E88F-C54E-E037-BBAAD38738CB}"/>
              </a:ext>
            </a:extLst>
          </p:cNvPr>
          <p:cNvSpPr txBox="1"/>
          <p:nvPr/>
        </p:nvSpPr>
        <p:spPr>
          <a:xfrm>
            <a:off x="5607942" y="2999243"/>
            <a:ext cx="42980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Applicable for global use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EAC551-5579-67E8-BE85-805828747A8D}"/>
              </a:ext>
            </a:extLst>
          </p:cNvPr>
          <p:cNvSpPr txBox="1"/>
          <p:nvPr/>
        </p:nvSpPr>
        <p:spPr>
          <a:xfrm>
            <a:off x="5607942" y="2043816"/>
            <a:ext cx="42980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Implementable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0D3873-727C-EDDB-B585-6E3DB8BB4E2C}"/>
              </a:ext>
            </a:extLst>
          </p:cNvPr>
          <p:cNvSpPr txBox="1"/>
          <p:nvPr/>
        </p:nvSpPr>
        <p:spPr>
          <a:xfrm>
            <a:off x="5607942" y="3948791"/>
            <a:ext cx="42980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Extensible and open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811BED-7FCC-4287-6BD1-864F41D984F8}"/>
              </a:ext>
            </a:extLst>
          </p:cNvPr>
          <p:cNvSpPr txBox="1"/>
          <p:nvPr/>
        </p:nvSpPr>
        <p:spPr>
          <a:xfrm>
            <a:off x="5607942" y="4936439"/>
            <a:ext cx="42980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Sustainable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D9380E7-DDA5-F7E9-24AA-8023E0945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931" y="2270262"/>
            <a:ext cx="2949402" cy="38625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dirty="0"/>
              <a:t>Image from HL7 IPS FHIR Implementation Guide and available with Creative Commons License</a:t>
            </a:r>
          </a:p>
        </p:txBody>
      </p:sp>
    </p:spTree>
    <p:extLst>
      <p:ext uri="{BB962C8B-B14F-4D97-AF65-F5344CB8AC3E}">
        <p14:creationId xmlns:p14="http://schemas.microsoft.com/office/powerpoint/2010/main" val="4015214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A3790336-074A-515B-B9D4-BA8A21AC0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4861" y="1093871"/>
            <a:ext cx="3246120" cy="3147060"/>
          </a:xfrm>
          <a:prstGeom prst="rect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47" name="Title 46">
            <a:extLst>
              <a:ext uri="{FF2B5EF4-FFF2-40B4-BE49-F238E27FC236}">
                <a16:creationId xmlns:a16="http://schemas.microsoft.com/office/drawing/2014/main" id="{FFC77B58-2030-0647-CF70-B1CFEDB0D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IPS Products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A1A5B58-27B6-F6B7-8B6A-C013DE4F8E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166" y="3248726"/>
            <a:ext cx="2835475" cy="297966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dirty="0"/>
              <a:t>Adapted Image from HL7 IPS FHIR Implementation Guide and available with Creative Commons License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C09AA-809F-D4F0-F1E9-F83295C0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A229-B4CF-654F-B17A-EC5109221D98}" type="datetime1">
              <a:rPr lang="en-US" smtClean="0"/>
              <a:t>11/21/2025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2823-9C7F-3B61-4D9C-ACC6FE9D5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029BD-FD3F-F11E-74D4-0CB134744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5</a:t>
            </a:fld>
            <a:endParaRPr lang="en-GB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5D4C1E2-CA3B-765A-CD7B-0E02E089481E}"/>
              </a:ext>
            </a:extLst>
          </p:cNvPr>
          <p:cNvSpPr/>
          <p:nvPr/>
        </p:nvSpPr>
        <p:spPr bwMode="auto">
          <a:xfrm>
            <a:off x="3587492" y="2156838"/>
            <a:ext cx="3050389" cy="108012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3175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“IPS”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56F7945-543D-9C0B-F8D9-F810981E51E3}"/>
              </a:ext>
            </a:extLst>
          </p:cNvPr>
          <p:cNvSpPr/>
          <p:nvPr/>
        </p:nvSpPr>
        <p:spPr bwMode="auto">
          <a:xfrm>
            <a:off x="3587491" y="4526201"/>
            <a:ext cx="7848872" cy="1795057"/>
          </a:xfrm>
          <a:prstGeom prst="roundRect">
            <a:avLst>
              <a:gd name="adj" fmla="val 9009"/>
            </a:avLst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 b="1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A9FE5A-279B-0810-D03D-5D69DFAE281D}"/>
              </a:ext>
            </a:extLst>
          </p:cNvPr>
          <p:cNvSpPr txBox="1"/>
          <p:nvPr/>
        </p:nvSpPr>
        <p:spPr>
          <a:xfrm>
            <a:off x="3587492" y="4542336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Composed from the “IPS Library”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722CA2-DAF2-06DD-D16D-484916FE7B41}"/>
              </a:ext>
            </a:extLst>
          </p:cNvPr>
          <p:cNvSpPr txBox="1"/>
          <p:nvPr/>
        </p:nvSpPr>
        <p:spPr>
          <a:xfrm>
            <a:off x="7980281" y="2092609"/>
            <a:ext cx="15522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ptos" panose="020B0004020202020204" pitchFamily="34" charset="0"/>
              </a:rPr>
              <a:t>Medications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843C3D-5E9F-D10A-6377-99407A2D912A}"/>
              </a:ext>
            </a:extLst>
          </p:cNvPr>
          <p:cNvSpPr txBox="1"/>
          <p:nvPr/>
        </p:nvSpPr>
        <p:spPr>
          <a:xfrm>
            <a:off x="7980281" y="1707236"/>
            <a:ext cx="1901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ptos" panose="020B0004020202020204" pitchFamily="34" charset="0"/>
              </a:rPr>
              <a:t>Allergies / Intolerances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6E7029-0461-D230-F4A5-5D36218ADFE7}"/>
              </a:ext>
            </a:extLst>
          </p:cNvPr>
          <p:cNvSpPr txBox="1"/>
          <p:nvPr/>
        </p:nvSpPr>
        <p:spPr>
          <a:xfrm>
            <a:off x="7980281" y="1321863"/>
            <a:ext cx="1901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ptos" panose="020B0004020202020204" pitchFamily="34" charset="0"/>
              </a:rPr>
              <a:t>Problems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9BC342-25A7-9E05-EFEE-99962AA9D354}"/>
              </a:ext>
            </a:extLst>
          </p:cNvPr>
          <p:cNvSpPr txBox="1"/>
          <p:nvPr/>
        </p:nvSpPr>
        <p:spPr>
          <a:xfrm>
            <a:off x="7980281" y="3248726"/>
            <a:ext cx="1901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ptos" panose="020B0004020202020204" pitchFamily="34" charset="0"/>
              </a:rPr>
              <a:t>Procedures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50DD0D-9AE5-1CF9-F75E-A170C173DEC8}"/>
              </a:ext>
            </a:extLst>
          </p:cNvPr>
          <p:cNvSpPr txBox="1"/>
          <p:nvPr/>
        </p:nvSpPr>
        <p:spPr>
          <a:xfrm>
            <a:off x="7980281" y="2477982"/>
            <a:ext cx="1901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54A831"/>
                </a:solidFill>
                <a:latin typeface="Aptos" panose="020B0004020202020204" pitchFamily="34" charset="0"/>
              </a:rPr>
              <a:t>Immunizations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A0C858-668C-0B28-F3DD-586F05BC4010}"/>
              </a:ext>
            </a:extLst>
          </p:cNvPr>
          <p:cNvSpPr txBox="1"/>
          <p:nvPr/>
        </p:nvSpPr>
        <p:spPr>
          <a:xfrm>
            <a:off x="7980281" y="2863355"/>
            <a:ext cx="1901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E86328"/>
                </a:solidFill>
                <a:latin typeface="Aptos" panose="020B0004020202020204" pitchFamily="34" charset="0"/>
              </a:rPr>
              <a:t>Results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47EAFBF-F193-B6CC-9F1D-92466ED68625}"/>
              </a:ext>
            </a:extLst>
          </p:cNvPr>
          <p:cNvSpPr/>
          <p:nvPr/>
        </p:nvSpPr>
        <p:spPr bwMode="auto">
          <a:xfrm>
            <a:off x="6700630" y="1122216"/>
            <a:ext cx="3325732" cy="3115955"/>
          </a:xfrm>
          <a:prstGeom prst="roundRect">
            <a:avLst>
              <a:gd name="adj" fmla="val 4745"/>
            </a:avLst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</a:endParaRPr>
          </a:p>
        </p:txBody>
      </p: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007DABD9-6E46-6EAB-D15E-DE01445B4BFC}"/>
              </a:ext>
            </a:extLst>
          </p:cNvPr>
          <p:cNvCxnSpPr>
            <a:cxnSpLocks/>
            <a:stCxn id="18" idx="2"/>
            <a:endCxn id="9" idx="0"/>
          </p:cNvCxnSpPr>
          <p:nvPr/>
        </p:nvCxnSpPr>
        <p:spPr bwMode="auto">
          <a:xfrm rot="5400000">
            <a:off x="7793697" y="3956402"/>
            <a:ext cx="288030" cy="851569"/>
          </a:xfrm>
          <a:prstGeom prst="bentConnector3">
            <a:avLst/>
          </a:prstGeom>
          <a:solidFill>
            <a:schemeClr val="accent1"/>
          </a:solidFill>
          <a:ln w="5715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5AA09657-28FA-6A0A-817D-4D0C50611693}"/>
              </a:ext>
            </a:extLst>
          </p:cNvPr>
          <p:cNvSpPr/>
          <p:nvPr/>
        </p:nvSpPr>
        <p:spPr bwMode="auto">
          <a:xfrm>
            <a:off x="9149934" y="5177233"/>
            <a:ext cx="1049646" cy="1070973"/>
          </a:xfrm>
          <a:prstGeom prst="roundRect">
            <a:avLst/>
          </a:prstGeom>
          <a:solidFill>
            <a:schemeClr val="bg1"/>
          </a:solidFill>
          <a:ln w="38100" cap="flat" cmpd="sng" algn="ctr">
            <a:solidFill>
              <a:srgbClr val="E8632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B4609C7-E256-13B4-A08B-0C2B4873D10A}"/>
              </a:ext>
            </a:extLst>
          </p:cNvPr>
          <p:cNvSpPr/>
          <p:nvPr/>
        </p:nvSpPr>
        <p:spPr bwMode="auto">
          <a:xfrm>
            <a:off x="8063615" y="5177233"/>
            <a:ext cx="1049646" cy="1070973"/>
          </a:xfrm>
          <a:prstGeom prst="roundRect">
            <a:avLst/>
          </a:prstGeom>
          <a:solidFill>
            <a:schemeClr val="bg1"/>
          </a:solidFill>
          <a:ln w="38100" cap="flat" cmpd="sng" algn="ctr">
            <a:solidFill>
              <a:srgbClr val="F7D33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288F6AE-EA32-03DC-6065-A3E1BF3DA048}"/>
              </a:ext>
            </a:extLst>
          </p:cNvPr>
          <p:cNvSpPr/>
          <p:nvPr/>
        </p:nvSpPr>
        <p:spPr bwMode="auto">
          <a:xfrm>
            <a:off x="6977296" y="5177233"/>
            <a:ext cx="1049646" cy="1070973"/>
          </a:xfrm>
          <a:prstGeom prst="roundRect">
            <a:avLst/>
          </a:prstGeom>
          <a:solidFill>
            <a:schemeClr val="bg1"/>
          </a:solidFill>
          <a:ln w="38100" cap="flat" cmpd="sng" algn="ctr">
            <a:solidFill>
              <a:srgbClr val="CAD40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F3D0D94-69B9-CEC8-74F4-F4F9B8BB0DF7}"/>
              </a:ext>
            </a:extLst>
          </p:cNvPr>
          <p:cNvSpPr/>
          <p:nvPr/>
        </p:nvSpPr>
        <p:spPr bwMode="auto">
          <a:xfrm>
            <a:off x="5890977" y="5177233"/>
            <a:ext cx="1049646" cy="1070973"/>
          </a:xfrm>
          <a:prstGeom prst="roundRect">
            <a:avLst/>
          </a:prstGeom>
          <a:solidFill>
            <a:schemeClr val="bg1"/>
          </a:solidFill>
          <a:ln w="38100" cap="flat" cmpd="sng" algn="ctr">
            <a:solidFill>
              <a:srgbClr val="05953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DF8738E-9F7C-8076-0AC2-35D65AB18633}"/>
              </a:ext>
            </a:extLst>
          </p:cNvPr>
          <p:cNvSpPr/>
          <p:nvPr/>
        </p:nvSpPr>
        <p:spPr bwMode="auto">
          <a:xfrm>
            <a:off x="4804658" y="5177233"/>
            <a:ext cx="1049646" cy="1070973"/>
          </a:xfrm>
          <a:prstGeom prst="roundRect">
            <a:avLst/>
          </a:prstGeom>
          <a:solidFill>
            <a:schemeClr val="bg1"/>
          </a:solidFill>
          <a:ln w="38100" cap="flat" cmpd="sng" algn="ctr">
            <a:solidFill>
              <a:srgbClr val="1BA5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9DD1932-761C-2592-7AE6-EBF005F5F7C0}"/>
              </a:ext>
            </a:extLst>
          </p:cNvPr>
          <p:cNvSpPr/>
          <p:nvPr/>
        </p:nvSpPr>
        <p:spPr bwMode="auto">
          <a:xfrm>
            <a:off x="3718339" y="5177233"/>
            <a:ext cx="1049646" cy="1070973"/>
          </a:xfrm>
          <a:prstGeom prst="roundRect">
            <a:avLst/>
          </a:prstGeom>
          <a:solidFill>
            <a:schemeClr val="bg1"/>
          </a:solidFill>
          <a:ln w="38100" cap="flat" cmpd="sng" algn="ctr">
            <a:solidFill>
              <a:srgbClr val="87C9F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18FA650-B2AB-394B-4FCE-1CB289E861AD}"/>
              </a:ext>
            </a:extLst>
          </p:cNvPr>
          <p:cNvSpPr/>
          <p:nvPr/>
        </p:nvSpPr>
        <p:spPr bwMode="auto">
          <a:xfrm>
            <a:off x="10236254" y="5177233"/>
            <a:ext cx="1049646" cy="1070973"/>
          </a:xfrm>
          <a:prstGeom prst="round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18A954-C815-D09B-F2ED-20DB9D65075A}"/>
              </a:ext>
            </a:extLst>
          </p:cNvPr>
          <p:cNvSpPr txBox="1"/>
          <p:nvPr/>
        </p:nvSpPr>
        <p:spPr>
          <a:xfrm>
            <a:off x="4996198" y="5908635"/>
            <a:ext cx="6270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Allergy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0642F18-3D3A-675D-F292-018AF6E8C00A}"/>
              </a:ext>
            </a:extLst>
          </p:cNvPr>
          <p:cNvSpPr txBox="1"/>
          <p:nvPr/>
        </p:nvSpPr>
        <p:spPr>
          <a:xfrm>
            <a:off x="3881812" y="5908635"/>
            <a:ext cx="7296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0B4F86-BAE8-79EE-ADF3-3D6FF05985E0}"/>
              </a:ext>
            </a:extLst>
          </p:cNvPr>
          <p:cNvSpPr txBox="1"/>
          <p:nvPr/>
        </p:nvSpPr>
        <p:spPr>
          <a:xfrm>
            <a:off x="5965771" y="5908635"/>
            <a:ext cx="9060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Medication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5070238-1911-432F-EA8D-1873961B57E9}"/>
              </a:ext>
            </a:extLst>
          </p:cNvPr>
          <p:cNvSpPr txBox="1"/>
          <p:nvPr/>
        </p:nvSpPr>
        <p:spPr>
          <a:xfrm>
            <a:off x="6966260" y="5908635"/>
            <a:ext cx="1072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Immunization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A8D3439-A4FF-C0DA-2720-5FAA3CB14C18}"/>
              </a:ext>
            </a:extLst>
          </p:cNvPr>
          <p:cNvSpPr txBox="1"/>
          <p:nvPr/>
        </p:nvSpPr>
        <p:spPr>
          <a:xfrm>
            <a:off x="8293610" y="5908635"/>
            <a:ext cx="5982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A572D3-31B6-4315-7119-E9D79448BF8F}"/>
              </a:ext>
            </a:extLst>
          </p:cNvPr>
          <p:cNvSpPr txBox="1"/>
          <p:nvPr/>
        </p:nvSpPr>
        <p:spPr>
          <a:xfrm>
            <a:off x="9259726" y="5908635"/>
            <a:ext cx="8515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Procedure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D7F94FF-33AE-F1A3-F8D5-DFCE3094B2C3}"/>
              </a:ext>
            </a:extLst>
          </p:cNvPr>
          <p:cNvSpPr txBox="1"/>
          <p:nvPr/>
        </p:nvSpPr>
        <p:spPr>
          <a:xfrm>
            <a:off x="10421882" y="5843430"/>
            <a:ext cx="6783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</a:t>
            </a:r>
            <a:br>
              <a:rPr lang="en-US" sz="11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Profiles</a:t>
            </a:r>
          </a:p>
        </p:txBody>
      </p:sp>
      <p:pic>
        <p:nvPicPr>
          <p:cNvPr id="34" name="Picture 33" descr="A black and white image of a pair of scissors&#10;&#10;Description automatically generated">
            <a:extLst>
              <a:ext uri="{FF2B5EF4-FFF2-40B4-BE49-F238E27FC236}">
                <a16:creationId xmlns:a16="http://schemas.microsoft.com/office/drawing/2014/main" id="{9E032A3A-29E8-330B-E3B0-91C8635613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285" y="5289192"/>
            <a:ext cx="609631" cy="609631"/>
          </a:xfrm>
          <a:prstGeom prst="rect">
            <a:avLst/>
          </a:prstGeom>
        </p:spPr>
      </p:pic>
      <p:pic>
        <p:nvPicPr>
          <p:cNvPr id="35" name="Picture 34" descr="A stethoscope with a cord&#10;&#10;Description automatically generated">
            <a:extLst>
              <a:ext uri="{FF2B5EF4-FFF2-40B4-BE49-F238E27FC236}">
                <a16:creationId xmlns:a16="http://schemas.microsoft.com/office/drawing/2014/main" id="{FE48D61B-7F9D-5D99-DE3C-A8C9272A64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901" y="5325794"/>
            <a:ext cx="609631" cy="609631"/>
          </a:xfrm>
          <a:prstGeom prst="rect">
            <a:avLst/>
          </a:prstGeom>
        </p:spPr>
      </p:pic>
      <p:pic>
        <p:nvPicPr>
          <p:cNvPr id="36" name="Picture 35" descr="A black and white icon of a syringe and a shield&#10;&#10;Description automatically generated">
            <a:extLst>
              <a:ext uri="{FF2B5EF4-FFF2-40B4-BE49-F238E27FC236}">
                <a16:creationId xmlns:a16="http://schemas.microsoft.com/office/drawing/2014/main" id="{AEE3023F-82A6-E56F-CC16-5C823F0269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8664" y="5301021"/>
            <a:ext cx="609631" cy="609631"/>
          </a:xfrm>
          <a:prstGeom prst="rect">
            <a:avLst/>
          </a:prstGeom>
        </p:spPr>
      </p:pic>
      <p:pic>
        <p:nvPicPr>
          <p:cNvPr id="37" name="Picture 36" descr="A black and white line drawing of a test tube&#10;&#10;Description automatically generated">
            <a:extLst>
              <a:ext uri="{FF2B5EF4-FFF2-40B4-BE49-F238E27FC236}">
                <a16:creationId xmlns:a16="http://schemas.microsoft.com/office/drawing/2014/main" id="{EDECA8D9-DE67-40A2-EF3B-9B0505AD37D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623" y="5325793"/>
            <a:ext cx="609631" cy="609631"/>
          </a:xfrm>
          <a:prstGeom prst="rect">
            <a:avLst/>
          </a:prstGeom>
        </p:spPr>
      </p:pic>
      <p:pic>
        <p:nvPicPr>
          <p:cNvPr id="38" name="Picture 37" descr="A black and white image of different shapes&#10;&#10;Description automatically generated">
            <a:extLst>
              <a:ext uri="{FF2B5EF4-FFF2-40B4-BE49-F238E27FC236}">
                <a16:creationId xmlns:a16="http://schemas.microsoft.com/office/drawing/2014/main" id="{D81DBBE2-AA29-8C22-B4BF-C98B27CB1CA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053" y="5320175"/>
            <a:ext cx="609631" cy="609631"/>
          </a:xfrm>
          <a:prstGeom prst="rect">
            <a:avLst/>
          </a:prstGeom>
        </p:spPr>
      </p:pic>
      <p:pic>
        <p:nvPicPr>
          <p:cNvPr id="39" name="Picture 38" descr="A black and white clipboard with a cross&#10;&#10;Description automatically generated">
            <a:extLst>
              <a:ext uri="{FF2B5EF4-FFF2-40B4-BE49-F238E27FC236}">
                <a16:creationId xmlns:a16="http://schemas.microsoft.com/office/drawing/2014/main" id="{1BC2300D-CEFB-F0F8-FC36-C8DD245FA1F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848" y="5386119"/>
            <a:ext cx="430887" cy="43088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0153136B-162C-9E35-82E4-252FE0472A49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754" t="18564" r="80644" b="30366"/>
          <a:stretch/>
        </p:blipFill>
        <p:spPr>
          <a:xfrm>
            <a:off x="5029666" y="5325793"/>
            <a:ext cx="606925" cy="60401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E87C332-195A-0C43-0AAF-D94F99D19A0A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t="14434" r="85778" b="20996"/>
          <a:stretch/>
        </p:blipFill>
        <p:spPr>
          <a:xfrm>
            <a:off x="10575430" y="5363855"/>
            <a:ext cx="593795" cy="489843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2302960D-45A9-DFBC-EFF1-7D04345AAC57}"/>
              </a:ext>
            </a:extLst>
          </p:cNvPr>
          <p:cNvSpPr txBox="1"/>
          <p:nvPr/>
        </p:nvSpPr>
        <p:spPr>
          <a:xfrm>
            <a:off x="7744870" y="3642996"/>
            <a:ext cx="16514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</a:rPr>
              <a:t>+10 other sections</a:t>
            </a:r>
          </a:p>
        </p:txBody>
      </p:sp>
    </p:spTree>
    <p:extLst>
      <p:ext uri="{BB962C8B-B14F-4D97-AF65-F5344CB8AC3E}">
        <p14:creationId xmlns:p14="http://schemas.microsoft.com/office/powerpoint/2010/main" val="3707110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hteck 13">
            <a:extLst>
              <a:ext uri="{FF2B5EF4-FFF2-40B4-BE49-F238E27FC236}">
                <a16:creationId xmlns:a16="http://schemas.microsoft.com/office/drawing/2014/main" id="{A9F6CBB0-AEA3-0EB2-5CC2-5FCD03118FAD}"/>
              </a:ext>
            </a:extLst>
          </p:cNvPr>
          <p:cNvSpPr/>
          <p:nvPr/>
        </p:nvSpPr>
        <p:spPr>
          <a:xfrm>
            <a:off x="3369802" y="1619324"/>
            <a:ext cx="8458200" cy="4762005"/>
          </a:xfrm>
          <a:prstGeom prst="rect">
            <a:avLst/>
          </a:prstGeom>
          <a:gradFill>
            <a:gsLst>
              <a:gs pos="0">
                <a:srgbClr val="5C5C8A">
                  <a:lumMod val="5000"/>
                  <a:lumOff val="95000"/>
                </a:srgbClr>
              </a:gs>
              <a:gs pos="74000">
                <a:srgbClr val="5C5C8A">
                  <a:lumMod val="45000"/>
                  <a:lumOff val="55000"/>
                </a:srgbClr>
              </a:gs>
              <a:gs pos="83000">
                <a:srgbClr val="5C5C8A">
                  <a:lumMod val="45000"/>
                  <a:lumOff val="55000"/>
                </a:srgbClr>
              </a:gs>
              <a:gs pos="100000">
                <a:srgbClr val="5C5C8A">
                  <a:lumMod val="30000"/>
                  <a:lumOff val="70000"/>
                </a:srgbClr>
              </a:gs>
            </a:gsLst>
            <a:lin ang="5400000" scaled="1"/>
          </a:gradFill>
          <a:ln w="25400" cap="flat" cmpd="sng" algn="ctr">
            <a:noFill/>
            <a:prstDash val="solid"/>
          </a:ln>
          <a:effectLst>
            <a:glow rad="101600">
              <a:srgbClr val="5C5C8A">
                <a:satMod val="175000"/>
                <a:alpha val="40000"/>
              </a:srgbClr>
            </a:glow>
            <a:softEdge rad="31750"/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5279DB-771C-913D-86FC-CC64D78DD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HL7 FHIR IPS 2.0 “Composition”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0C5C0-D96E-DE3F-0C4E-C88B1C793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A229-B4CF-654F-B17A-EC5109221D98}" type="datetime1">
              <a:rPr lang="en-US" smtClean="0"/>
              <a:t>11/21/2025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0E74D-8C04-B06E-8224-514B5B3A5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3129E-F906-19E3-6F1A-07759CAFC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6</a:t>
            </a:fld>
            <a:endParaRPr lang="en-GB"/>
          </a:p>
        </p:txBody>
      </p:sp>
      <p:sp>
        <p:nvSpPr>
          <p:cNvPr id="9" name="Forme libre : forme 2">
            <a:extLst>
              <a:ext uri="{FF2B5EF4-FFF2-40B4-BE49-F238E27FC236}">
                <a16:creationId xmlns:a16="http://schemas.microsoft.com/office/drawing/2014/main" id="{1F240F42-9697-D7C3-8CD5-120E058E78AF}"/>
              </a:ext>
            </a:extLst>
          </p:cNvPr>
          <p:cNvSpPr/>
          <p:nvPr/>
        </p:nvSpPr>
        <p:spPr>
          <a:xfrm>
            <a:off x="3567365" y="2405775"/>
            <a:ext cx="1437273" cy="690526"/>
          </a:xfrm>
          <a:custGeom>
            <a:avLst/>
            <a:gdLst>
              <a:gd name="connsiteX0" fmla="*/ 0 w 1916364"/>
              <a:gd name="connsiteY0" fmla="*/ 153453 h 920701"/>
              <a:gd name="connsiteX1" fmla="*/ 153453 w 1916364"/>
              <a:gd name="connsiteY1" fmla="*/ 0 h 920701"/>
              <a:gd name="connsiteX2" fmla="*/ 1762911 w 1916364"/>
              <a:gd name="connsiteY2" fmla="*/ 0 h 920701"/>
              <a:gd name="connsiteX3" fmla="*/ 1916364 w 1916364"/>
              <a:gd name="connsiteY3" fmla="*/ 153453 h 920701"/>
              <a:gd name="connsiteX4" fmla="*/ 1916364 w 1916364"/>
              <a:gd name="connsiteY4" fmla="*/ 767248 h 920701"/>
              <a:gd name="connsiteX5" fmla="*/ 1762911 w 1916364"/>
              <a:gd name="connsiteY5" fmla="*/ 920701 h 920701"/>
              <a:gd name="connsiteX6" fmla="*/ 153453 w 1916364"/>
              <a:gd name="connsiteY6" fmla="*/ 920701 h 920701"/>
              <a:gd name="connsiteX7" fmla="*/ 0 w 1916364"/>
              <a:gd name="connsiteY7" fmla="*/ 767248 h 920701"/>
              <a:gd name="connsiteX8" fmla="*/ 0 w 1916364"/>
              <a:gd name="connsiteY8" fmla="*/ 153453 h 920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920701">
                <a:moveTo>
                  <a:pt x="0" y="153453"/>
                </a:moveTo>
                <a:cubicBezTo>
                  <a:pt x="0" y="68703"/>
                  <a:pt x="68703" y="0"/>
                  <a:pt x="153453" y="0"/>
                </a:cubicBezTo>
                <a:lnTo>
                  <a:pt x="1762911" y="0"/>
                </a:lnTo>
                <a:cubicBezTo>
                  <a:pt x="1847661" y="0"/>
                  <a:pt x="1916364" y="68703"/>
                  <a:pt x="1916364" y="153453"/>
                </a:cubicBezTo>
                <a:lnTo>
                  <a:pt x="1916364" y="767248"/>
                </a:lnTo>
                <a:cubicBezTo>
                  <a:pt x="1916364" y="851998"/>
                  <a:pt x="1847661" y="920701"/>
                  <a:pt x="1762911" y="920701"/>
                </a:cubicBezTo>
                <a:lnTo>
                  <a:pt x="153453" y="920701"/>
                </a:lnTo>
                <a:cubicBezTo>
                  <a:pt x="68703" y="920701"/>
                  <a:pt x="0" y="851998"/>
                  <a:pt x="0" y="767248"/>
                </a:cubicBezTo>
                <a:lnTo>
                  <a:pt x="0" y="153453"/>
                </a:lnTo>
                <a:close/>
              </a:path>
            </a:pathLst>
          </a:custGeom>
          <a:solidFill>
            <a:srgbClr val="AFFFD3"/>
          </a:solidFill>
          <a:ln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balanced" dir="t"/>
          </a:scene3d>
          <a:sp3d contourW="19050" prstMaterial="powder">
            <a:bevelT w="88900" h="203200"/>
            <a:bevelB w="165100" h="254000"/>
            <a:extrusionClr>
              <a:schemeClr val="tx1"/>
            </a:extrusionClr>
            <a:contourClr>
              <a:schemeClr val="tx1"/>
            </a:contourClr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5144" tIns="85144" rIns="85144" bIns="85144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1"/>
                </a:solidFill>
                <a:latin typeface="Aptos" panose="020B0004020202020204" pitchFamily="34" charset="0"/>
              </a:rPr>
              <a:t>Patient</a:t>
            </a:r>
            <a:br>
              <a:rPr lang="en-US" sz="1350" b="1" dirty="0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1000" dirty="0">
                <a:solidFill>
                  <a:schemeClr val="tx1"/>
                </a:solidFill>
                <a:latin typeface="Aptos" panose="020B0004020202020204" pitchFamily="34" charset="0"/>
              </a:rPr>
              <a:t>required subject</a:t>
            </a:r>
          </a:p>
        </p:txBody>
      </p:sp>
      <p:sp>
        <p:nvSpPr>
          <p:cNvPr id="10" name="Forme libre : forme 4">
            <a:extLst>
              <a:ext uri="{FF2B5EF4-FFF2-40B4-BE49-F238E27FC236}">
                <a16:creationId xmlns:a16="http://schemas.microsoft.com/office/drawing/2014/main" id="{759F56D0-BC54-ABD2-5732-B6F2E1784475}"/>
              </a:ext>
            </a:extLst>
          </p:cNvPr>
          <p:cNvSpPr/>
          <p:nvPr/>
        </p:nvSpPr>
        <p:spPr>
          <a:xfrm>
            <a:off x="3567365" y="3191342"/>
            <a:ext cx="1437273" cy="690526"/>
          </a:xfrm>
          <a:custGeom>
            <a:avLst/>
            <a:gdLst>
              <a:gd name="connsiteX0" fmla="*/ 0 w 1916364"/>
              <a:gd name="connsiteY0" fmla="*/ 153453 h 920701"/>
              <a:gd name="connsiteX1" fmla="*/ 153453 w 1916364"/>
              <a:gd name="connsiteY1" fmla="*/ 0 h 920701"/>
              <a:gd name="connsiteX2" fmla="*/ 1762911 w 1916364"/>
              <a:gd name="connsiteY2" fmla="*/ 0 h 920701"/>
              <a:gd name="connsiteX3" fmla="*/ 1916364 w 1916364"/>
              <a:gd name="connsiteY3" fmla="*/ 153453 h 920701"/>
              <a:gd name="connsiteX4" fmla="*/ 1916364 w 1916364"/>
              <a:gd name="connsiteY4" fmla="*/ 767248 h 920701"/>
              <a:gd name="connsiteX5" fmla="*/ 1762911 w 1916364"/>
              <a:gd name="connsiteY5" fmla="*/ 920701 h 920701"/>
              <a:gd name="connsiteX6" fmla="*/ 153453 w 1916364"/>
              <a:gd name="connsiteY6" fmla="*/ 920701 h 920701"/>
              <a:gd name="connsiteX7" fmla="*/ 0 w 1916364"/>
              <a:gd name="connsiteY7" fmla="*/ 767248 h 920701"/>
              <a:gd name="connsiteX8" fmla="*/ 0 w 1916364"/>
              <a:gd name="connsiteY8" fmla="*/ 153453 h 920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920701">
                <a:moveTo>
                  <a:pt x="0" y="153453"/>
                </a:moveTo>
                <a:cubicBezTo>
                  <a:pt x="0" y="68703"/>
                  <a:pt x="68703" y="0"/>
                  <a:pt x="153453" y="0"/>
                </a:cubicBezTo>
                <a:lnTo>
                  <a:pt x="1762911" y="0"/>
                </a:lnTo>
                <a:cubicBezTo>
                  <a:pt x="1847661" y="0"/>
                  <a:pt x="1916364" y="68703"/>
                  <a:pt x="1916364" y="153453"/>
                </a:cubicBezTo>
                <a:lnTo>
                  <a:pt x="1916364" y="767248"/>
                </a:lnTo>
                <a:cubicBezTo>
                  <a:pt x="1916364" y="851998"/>
                  <a:pt x="1847661" y="920701"/>
                  <a:pt x="1762911" y="920701"/>
                </a:cubicBezTo>
                <a:lnTo>
                  <a:pt x="153453" y="920701"/>
                </a:lnTo>
                <a:cubicBezTo>
                  <a:pt x="68703" y="920701"/>
                  <a:pt x="0" y="851998"/>
                  <a:pt x="0" y="767248"/>
                </a:cubicBezTo>
                <a:lnTo>
                  <a:pt x="0" y="153453"/>
                </a:lnTo>
                <a:close/>
              </a:path>
            </a:pathLst>
          </a:custGeom>
          <a:solidFill>
            <a:srgbClr val="AFFFD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/>
          </a:scene3d>
          <a:sp3d contourW="19050" prstMaterial="powder">
            <a:bevelT w="88900" h="203200"/>
            <a:bevelB w="165100" h="254000"/>
            <a:extrusionClr>
              <a:schemeClr val="tx1"/>
            </a:extrusionClr>
            <a:contourClr>
              <a:schemeClr val="tx1"/>
            </a:contourClr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5144" tIns="85144" rIns="85144" bIns="85144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1"/>
                </a:solidFill>
                <a:latin typeface="Aptos" panose="020B0004020202020204" pitchFamily="34" charset="0"/>
              </a:rPr>
              <a:t>Author</a:t>
            </a:r>
            <a:br>
              <a:rPr lang="en-US" sz="1350" b="1" dirty="0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1000" dirty="0">
                <a:solidFill>
                  <a:schemeClr val="tx1"/>
                </a:solidFill>
                <a:latin typeface="Aptos" panose="020B0004020202020204" pitchFamily="34" charset="0"/>
              </a:rPr>
              <a:t>required</a:t>
            </a:r>
            <a:endParaRPr lang="en-US" sz="1000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11" name="Forme libre : forme 5">
            <a:extLst>
              <a:ext uri="{FF2B5EF4-FFF2-40B4-BE49-F238E27FC236}">
                <a16:creationId xmlns:a16="http://schemas.microsoft.com/office/drawing/2014/main" id="{A0348837-2D95-70D8-9326-44B522F8F6EF}"/>
              </a:ext>
            </a:extLst>
          </p:cNvPr>
          <p:cNvSpPr/>
          <p:nvPr/>
        </p:nvSpPr>
        <p:spPr>
          <a:xfrm>
            <a:off x="3567365" y="3976907"/>
            <a:ext cx="1437273" cy="690526"/>
          </a:xfrm>
          <a:custGeom>
            <a:avLst/>
            <a:gdLst>
              <a:gd name="connsiteX0" fmla="*/ 0 w 1916364"/>
              <a:gd name="connsiteY0" fmla="*/ 153453 h 920701"/>
              <a:gd name="connsiteX1" fmla="*/ 153453 w 1916364"/>
              <a:gd name="connsiteY1" fmla="*/ 0 h 920701"/>
              <a:gd name="connsiteX2" fmla="*/ 1762911 w 1916364"/>
              <a:gd name="connsiteY2" fmla="*/ 0 h 920701"/>
              <a:gd name="connsiteX3" fmla="*/ 1916364 w 1916364"/>
              <a:gd name="connsiteY3" fmla="*/ 153453 h 920701"/>
              <a:gd name="connsiteX4" fmla="*/ 1916364 w 1916364"/>
              <a:gd name="connsiteY4" fmla="*/ 767248 h 920701"/>
              <a:gd name="connsiteX5" fmla="*/ 1762911 w 1916364"/>
              <a:gd name="connsiteY5" fmla="*/ 920701 h 920701"/>
              <a:gd name="connsiteX6" fmla="*/ 153453 w 1916364"/>
              <a:gd name="connsiteY6" fmla="*/ 920701 h 920701"/>
              <a:gd name="connsiteX7" fmla="*/ 0 w 1916364"/>
              <a:gd name="connsiteY7" fmla="*/ 767248 h 920701"/>
              <a:gd name="connsiteX8" fmla="*/ 0 w 1916364"/>
              <a:gd name="connsiteY8" fmla="*/ 153453 h 920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920701">
                <a:moveTo>
                  <a:pt x="0" y="153453"/>
                </a:moveTo>
                <a:cubicBezTo>
                  <a:pt x="0" y="68703"/>
                  <a:pt x="68703" y="0"/>
                  <a:pt x="153453" y="0"/>
                </a:cubicBezTo>
                <a:lnTo>
                  <a:pt x="1762911" y="0"/>
                </a:lnTo>
                <a:cubicBezTo>
                  <a:pt x="1847661" y="0"/>
                  <a:pt x="1916364" y="68703"/>
                  <a:pt x="1916364" y="153453"/>
                </a:cubicBezTo>
                <a:lnTo>
                  <a:pt x="1916364" y="767248"/>
                </a:lnTo>
                <a:cubicBezTo>
                  <a:pt x="1916364" y="851998"/>
                  <a:pt x="1847661" y="920701"/>
                  <a:pt x="1762911" y="920701"/>
                </a:cubicBezTo>
                <a:lnTo>
                  <a:pt x="153453" y="920701"/>
                </a:lnTo>
                <a:cubicBezTo>
                  <a:pt x="68703" y="920701"/>
                  <a:pt x="0" y="851998"/>
                  <a:pt x="0" y="767248"/>
                </a:cubicBezTo>
                <a:lnTo>
                  <a:pt x="0" y="153453"/>
                </a:lnTo>
                <a:close/>
              </a:path>
            </a:pathLst>
          </a:custGeom>
          <a:solidFill>
            <a:srgbClr val="AFFFD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/>
          </a:scene3d>
          <a:sp3d contourW="19050" prstMaterial="powder">
            <a:bevelT w="88900" h="203200"/>
            <a:bevelB w="165100" h="254000"/>
            <a:extrusionClr>
              <a:schemeClr val="tx1"/>
            </a:extrusionClr>
            <a:contourClr>
              <a:schemeClr val="tx1"/>
            </a:contourClr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5144" tIns="85144" rIns="85144" bIns="85144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1"/>
                </a:solidFill>
                <a:latin typeface="Aptos" panose="020B0004020202020204" pitchFamily="34" charset="0"/>
              </a:rPr>
              <a:t>Attester</a:t>
            </a:r>
            <a:br>
              <a:rPr lang="en-US" sz="1350" b="1" dirty="0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1000" dirty="0">
                <a:solidFill>
                  <a:schemeClr val="tx1"/>
                </a:solidFill>
                <a:latin typeface="Aptos" panose="020B0004020202020204" pitchFamily="34" charset="0"/>
              </a:rPr>
              <a:t>optional</a:t>
            </a:r>
            <a:endParaRPr lang="en-US" sz="1000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12" name="Forme libre : forme 6">
            <a:extLst>
              <a:ext uri="{FF2B5EF4-FFF2-40B4-BE49-F238E27FC236}">
                <a16:creationId xmlns:a16="http://schemas.microsoft.com/office/drawing/2014/main" id="{96AA0C3E-7228-BEF1-AB80-30708BDCA12A}"/>
              </a:ext>
            </a:extLst>
          </p:cNvPr>
          <p:cNvSpPr/>
          <p:nvPr/>
        </p:nvSpPr>
        <p:spPr>
          <a:xfrm>
            <a:off x="3567365" y="4762473"/>
            <a:ext cx="1437273" cy="690526"/>
          </a:xfrm>
          <a:custGeom>
            <a:avLst/>
            <a:gdLst>
              <a:gd name="connsiteX0" fmla="*/ 0 w 1916364"/>
              <a:gd name="connsiteY0" fmla="*/ 153453 h 920701"/>
              <a:gd name="connsiteX1" fmla="*/ 153453 w 1916364"/>
              <a:gd name="connsiteY1" fmla="*/ 0 h 920701"/>
              <a:gd name="connsiteX2" fmla="*/ 1762911 w 1916364"/>
              <a:gd name="connsiteY2" fmla="*/ 0 h 920701"/>
              <a:gd name="connsiteX3" fmla="*/ 1916364 w 1916364"/>
              <a:gd name="connsiteY3" fmla="*/ 153453 h 920701"/>
              <a:gd name="connsiteX4" fmla="*/ 1916364 w 1916364"/>
              <a:gd name="connsiteY4" fmla="*/ 767248 h 920701"/>
              <a:gd name="connsiteX5" fmla="*/ 1762911 w 1916364"/>
              <a:gd name="connsiteY5" fmla="*/ 920701 h 920701"/>
              <a:gd name="connsiteX6" fmla="*/ 153453 w 1916364"/>
              <a:gd name="connsiteY6" fmla="*/ 920701 h 920701"/>
              <a:gd name="connsiteX7" fmla="*/ 0 w 1916364"/>
              <a:gd name="connsiteY7" fmla="*/ 767248 h 920701"/>
              <a:gd name="connsiteX8" fmla="*/ 0 w 1916364"/>
              <a:gd name="connsiteY8" fmla="*/ 153453 h 920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920701">
                <a:moveTo>
                  <a:pt x="0" y="153453"/>
                </a:moveTo>
                <a:cubicBezTo>
                  <a:pt x="0" y="68703"/>
                  <a:pt x="68703" y="0"/>
                  <a:pt x="153453" y="0"/>
                </a:cubicBezTo>
                <a:lnTo>
                  <a:pt x="1762911" y="0"/>
                </a:lnTo>
                <a:cubicBezTo>
                  <a:pt x="1847661" y="0"/>
                  <a:pt x="1916364" y="68703"/>
                  <a:pt x="1916364" y="153453"/>
                </a:cubicBezTo>
                <a:lnTo>
                  <a:pt x="1916364" y="767248"/>
                </a:lnTo>
                <a:cubicBezTo>
                  <a:pt x="1916364" y="851998"/>
                  <a:pt x="1847661" y="920701"/>
                  <a:pt x="1762911" y="920701"/>
                </a:cubicBezTo>
                <a:lnTo>
                  <a:pt x="153453" y="920701"/>
                </a:lnTo>
                <a:cubicBezTo>
                  <a:pt x="68703" y="920701"/>
                  <a:pt x="0" y="851998"/>
                  <a:pt x="0" y="767248"/>
                </a:cubicBezTo>
                <a:lnTo>
                  <a:pt x="0" y="153453"/>
                </a:lnTo>
                <a:close/>
              </a:path>
            </a:pathLst>
          </a:custGeom>
          <a:solidFill>
            <a:srgbClr val="AFFFD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/>
          </a:scene3d>
          <a:sp3d contourW="19050" prstMaterial="powder">
            <a:bevelT w="88900" h="203200"/>
            <a:bevelB w="165100" h="254000"/>
            <a:extrusionClr>
              <a:schemeClr val="tx1"/>
            </a:extrusionClr>
            <a:contourClr>
              <a:schemeClr val="tx1"/>
            </a:contourClr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5144" tIns="85144" rIns="85144" bIns="85144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1"/>
                </a:solidFill>
                <a:latin typeface="Aptos" panose="020B0004020202020204" pitchFamily="34" charset="0"/>
              </a:rPr>
              <a:t>Custodian</a:t>
            </a:r>
            <a:br>
              <a:rPr lang="en-US" sz="1350" b="1" dirty="0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1000" dirty="0">
                <a:solidFill>
                  <a:schemeClr val="tx1"/>
                </a:solidFill>
                <a:latin typeface="Aptos" panose="020B0004020202020204" pitchFamily="34" charset="0"/>
              </a:rPr>
              <a:t>optional</a:t>
            </a:r>
            <a:endParaRPr lang="en-US" sz="1000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13" name="Forme libre : forme 14">
            <a:extLst>
              <a:ext uri="{FF2B5EF4-FFF2-40B4-BE49-F238E27FC236}">
                <a16:creationId xmlns:a16="http://schemas.microsoft.com/office/drawing/2014/main" id="{8CA2F1D0-4045-0853-6B8A-D152B5B16B51}"/>
              </a:ext>
            </a:extLst>
          </p:cNvPr>
          <p:cNvSpPr/>
          <p:nvPr/>
        </p:nvSpPr>
        <p:spPr>
          <a:xfrm>
            <a:off x="5231285" y="2398854"/>
            <a:ext cx="1332812" cy="675004"/>
          </a:xfrm>
          <a:custGeom>
            <a:avLst/>
            <a:gdLst>
              <a:gd name="connsiteX0" fmla="*/ 0 w 1777082"/>
              <a:gd name="connsiteY0" fmla="*/ 150004 h 900006"/>
              <a:gd name="connsiteX1" fmla="*/ 150004 w 1777082"/>
              <a:gd name="connsiteY1" fmla="*/ 0 h 900006"/>
              <a:gd name="connsiteX2" fmla="*/ 1627078 w 1777082"/>
              <a:gd name="connsiteY2" fmla="*/ 0 h 900006"/>
              <a:gd name="connsiteX3" fmla="*/ 1777082 w 1777082"/>
              <a:gd name="connsiteY3" fmla="*/ 150004 h 900006"/>
              <a:gd name="connsiteX4" fmla="*/ 1777082 w 1777082"/>
              <a:gd name="connsiteY4" fmla="*/ 750002 h 900006"/>
              <a:gd name="connsiteX5" fmla="*/ 1627078 w 1777082"/>
              <a:gd name="connsiteY5" fmla="*/ 900006 h 900006"/>
              <a:gd name="connsiteX6" fmla="*/ 150004 w 1777082"/>
              <a:gd name="connsiteY6" fmla="*/ 900006 h 900006"/>
              <a:gd name="connsiteX7" fmla="*/ 0 w 1777082"/>
              <a:gd name="connsiteY7" fmla="*/ 750002 h 900006"/>
              <a:gd name="connsiteX8" fmla="*/ 0 w 1777082"/>
              <a:gd name="connsiteY8" fmla="*/ 150004 h 90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7082" h="900006">
                <a:moveTo>
                  <a:pt x="0" y="150004"/>
                </a:moveTo>
                <a:cubicBezTo>
                  <a:pt x="0" y="67159"/>
                  <a:pt x="67159" y="0"/>
                  <a:pt x="150004" y="0"/>
                </a:cubicBezTo>
                <a:lnTo>
                  <a:pt x="1627078" y="0"/>
                </a:lnTo>
                <a:cubicBezTo>
                  <a:pt x="1709923" y="0"/>
                  <a:pt x="1777082" y="67159"/>
                  <a:pt x="1777082" y="150004"/>
                </a:cubicBezTo>
                <a:lnTo>
                  <a:pt x="1777082" y="750002"/>
                </a:lnTo>
                <a:cubicBezTo>
                  <a:pt x="1777082" y="832847"/>
                  <a:pt x="1709923" y="900006"/>
                  <a:pt x="1627078" y="900006"/>
                </a:cubicBezTo>
                <a:lnTo>
                  <a:pt x="150004" y="900006"/>
                </a:lnTo>
                <a:cubicBezTo>
                  <a:pt x="67159" y="900006"/>
                  <a:pt x="0" y="832847"/>
                  <a:pt x="0" y="750002"/>
                </a:cubicBezTo>
                <a:lnTo>
                  <a:pt x="0" y="150004"/>
                </a:lnTo>
                <a:close/>
              </a:path>
            </a:pathLst>
          </a:custGeom>
          <a:solidFill>
            <a:srgbClr val="E734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4386" tIns="84386" rIns="84386" bIns="84386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Problems</a:t>
            </a:r>
          </a:p>
        </p:txBody>
      </p:sp>
      <p:sp>
        <p:nvSpPr>
          <p:cNvPr id="14" name="Forme libre : forme 15">
            <a:extLst>
              <a:ext uri="{FF2B5EF4-FFF2-40B4-BE49-F238E27FC236}">
                <a16:creationId xmlns:a16="http://schemas.microsoft.com/office/drawing/2014/main" id="{8CC9F099-9388-BDFE-AE95-590FE3FB3023}"/>
              </a:ext>
            </a:extLst>
          </p:cNvPr>
          <p:cNvSpPr/>
          <p:nvPr/>
        </p:nvSpPr>
        <p:spPr>
          <a:xfrm>
            <a:off x="5231285" y="3214258"/>
            <a:ext cx="1332812" cy="675004"/>
          </a:xfrm>
          <a:custGeom>
            <a:avLst/>
            <a:gdLst>
              <a:gd name="connsiteX0" fmla="*/ 0 w 1777082"/>
              <a:gd name="connsiteY0" fmla="*/ 150004 h 900006"/>
              <a:gd name="connsiteX1" fmla="*/ 150004 w 1777082"/>
              <a:gd name="connsiteY1" fmla="*/ 0 h 900006"/>
              <a:gd name="connsiteX2" fmla="*/ 1627078 w 1777082"/>
              <a:gd name="connsiteY2" fmla="*/ 0 h 900006"/>
              <a:gd name="connsiteX3" fmla="*/ 1777082 w 1777082"/>
              <a:gd name="connsiteY3" fmla="*/ 150004 h 900006"/>
              <a:gd name="connsiteX4" fmla="*/ 1777082 w 1777082"/>
              <a:gd name="connsiteY4" fmla="*/ 750002 h 900006"/>
              <a:gd name="connsiteX5" fmla="*/ 1627078 w 1777082"/>
              <a:gd name="connsiteY5" fmla="*/ 900006 h 900006"/>
              <a:gd name="connsiteX6" fmla="*/ 150004 w 1777082"/>
              <a:gd name="connsiteY6" fmla="*/ 900006 h 900006"/>
              <a:gd name="connsiteX7" fmla="*/ 0 w 1777082"/>
              <a:gd name="connsiteY7" fmla="*/ 750002 h 900006"/>
              <a:gd name="connsiteX8" fmla="*/ 0 w 1777082"/>
              <a:gd name="connsiteY8" fmla="*/ 150004 h 90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7082" h="900006">
                <a:moveTo>
                  <a:pt x="0" y="150004"/>
                </a:moveTo>
                <a:cubicBezTo>
                  <a:pt x="0" y="67159"/>
                  <a:pt x="67159" y="0"/>
                  <a:pt x="150004" y="0"/>
                </a:cubicBezTo>
                <a:lnTo>
                  <a:pt x="1627078" y="0"/>
                </a:lnTo>
                <a:cubicBezTo>
                  <a:pt x="1709923" y="0"/>
                  <a:pt x="1777082" y="67159"/>
                  <a:pt x="1777082" y="150004"/>
                </a:cubicBezTo>
                <a:lnTo>
                  <a:pt x="1777082" y="750002"/>
                </a:lnTo>
                <a:cubicBezTo>
                  <a:pt x="1777082" y="832847"/>
                  <a:pt x="1709923" y="900006"/>
                  <a:pt x="1627078" y="900006"/>
                </a:cubicBezTo>
                <a:lnTo>
                  <a:pt x="150004" y="900006"/>
                </a:lnTo>
                <a:cubicBezTo>
                  <a:pt x="67159" y="900006"/>
                  <a:pt x="0" y="832847"/>
                  <a:pt x="0" y="750002"/>
                </a:cubicBezTo>
                <a:lnTo>
                  <a:pt x="0" y="150004"/>
                </a:lnTo>
                <a:close/>
              </a:path>
            </a:pathLst>
          </a:custGeom>
          <a:solidFill>
            <a:srgbClr val="E734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4386" tIns="84386" rIns="84386" bIns="84386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Allergies and</a:t>
            </a:r>
            <a:b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</a:b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Intolerances</a:t>
            </a:r>
          </a:p>
        </p:txBody>
      </p:sp>
      <p:sp>
        <p:nvSpPr>
          <p:cNvPr id="15" name="Forme libre : forme 16">
            <a:extLst>
              <a:ext uri="{FF2B5EF4-FFF2-40B4-BE49-F238E27FC236}">
                <a16:creationId xmlns:a16="http://schemas.microsoft.com/office/drawing/2014/main" id="{E8103E61-E375-6256-F860-3D98D5595749}"/>
              </a:ext>
            </a:extLst>
          </p:cNvPr>
          <p:cNvSpPr/>
          <p:nvPr/>
        </p:nvSpPr>
        <p:spPr>
          <a:xfrm>
            <a:off x="5231285" y="4029664"/>
            <a:ext cx="1332812" cy="675004"/>
          </a:xfrm>
          <a:custGeom>
            <a:avLst/>
            <a:gdLst>
              <a:gd name="connsiteX0" fmla="*/ 0 w 1777082"/>
              <a:gd name="connsiteY0" fmla="*/ 150004 h 900006"/>
              <a:gd name="connsiteX1" fmla="*/ 150004 w 1777082"/>
              <a:gd name="connsiteY1" fmla="*/ 0 h 900006"/>
              <a:gd name="connsiteX2" fmla="*/ 1627078 w 1777082"/>
              <a:gd name="connsiteY2" fmla="*/ 0 h 900006"/>
              <a:gd name="connsiteX3" fmla="*/ 1777082 w 1777082"/>
              <a:gd name="connsiteY3" fmla="*/ 150004 h 900006"/>
              <a:gd name="connsiteX4" fmla="*/ 1777082 w 1777082"/>
              <a:gd name="connsiteY4" fmla="*/ 750002 h 900006"/>
              <a:gd name="connsiteX5" fmla="*/ 1627078 w 1777082"/>
              <a:gd name="connsiteY5" fmla="*/ 900006 h 900006"/>
              <a:gd name="connsiteX6" fmla="*/ 150004 w 1777082"/>
              <a:gd name="connsiteY6" fmla="*/ 900006 h 900006"/>
              <a:gd name="connsiteX7" fmla="*/ 0 w 1777082"/>
              <a:gd name="connsiteY7" fmla="*/ 750002 h 900006"/>
              <a:gd name="connsiteX8" fmla="*/ 0 w 1777082"/>
              <a:gd name="connsiteY8" fmla="*/ 150004 h 90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7082" h="900006">
                <a:moveTo>
                  <a:pt x="0" y="150004"/>
                </a:moveTo>
                <a:cubicBezTo>
                  <a:pt x="0" y="67159"/>
                  <a:pt x="67159" y="0"/>
                  <a:pt x="150004" y="0"/>
                </a:cubicBezTo>
                <a:lnTo>
                  <a:pt x="1627078" y="0"/>
                </a:lnTo>
                <a:cubicBezTo>
                  <a:pt x="1709923" y="0"/>
                  <a:pt x="1777082" y="67159"/>
                  <a:pt x="1777082" y="150004"/>
                </a:cubicBezTo>
                <a:lnTo>
                  <a:pt x="1777082" y="750002"/>
                </a:lnTo>
                <a:cubicBezTo>
                  <a:pt x="1777082" y="832847"/>
                  <a:pt x="1709923" y="900006"/>
                  <a:pt x="1627078" y="900006"/>
                </a:cubicBezTo>
                <a:lnTo>
                  <a:pt x="150004" y="900006"/>
                </a:lnTo>
                <a:cubicBezTo>
                  <a:pt x="67159" y="900006"/>
                  <a:pt x="0" y="832847"/>
                  <a:pt x="0" y="750002"/>
                </a:cubicBezTo>
                <a:lnTo>
                  <a:pt x="0" y="150004"/>
                </a:lnTo>
                <a:close/>
              </a:path>
            </a:pathLst>
          </a:custGeom>
          <a:solidFill>
            <a:srgbClr val="E734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4386" tIns="84386" rIns="84386" bIns="84386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Medication</a:t>
            </a:r>
            <a:b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</a:b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Summary   </a:t>
            </a:r>
          </a:p>
        </p:txBody>
      </p:sp>
      <p:sp>
        <p:nvSpPr>
          <p:cNvPr id="16" name="Forme libre : forme 18">
            <a:extLst>
              <a:ext uri="{FF2B5EF4-FFF2-40B4-BE49-F238E27FC236}">
                <a16:creationId xmlns:a16="http://schemas.microsoft.com/office/drawing/2014/main" id="{D2C53887-71B2-EF2E-3546-7C47E54CAAC6}"/>
              </a:ext>
            </a:extLst>
          </p:cNvPr>
          <p:cNvSpPr/>
          <p:nvPr/>
        </p:nvSpPr>
        <p:spPr>
          <a:xfrm>
            <a:off x="6790749" y="2404199"/>
            <a:ext cx="1437273" cy="664200"/>
          </a:xfrm>
          <a:custGeom>
            <a:avLst/>
            <a:gdLst>
              <a:gd name="connsiteX0" fmla="*/ 0 w 1916364"/>
              <a:gd name="connsiteY0" fmla="*/ 147603 h 885600"/>
              <a:gd name="connsiteX1" fmla="*/ 147603 w 1916364"/>
              <a:gd name="connsiteY1" fmla="*/ 0 h 885600"/>
              <a:gd name="connsiteX2" fmla="*/ 1768761 w 1916364"/>
              <a:gd name="connsiteY2" fmla="*/ 0 h 885600"/>
              <a:gd name="connsiteX3" fmla="*/ 1916364 w 1916364"/>
              <a:gd name="connsiteY3" fmla="*/ 147603 h 885600"/>
              <a:gd name="connsiteX4" fmla="*/ 1916364 w 1916364"/>
              <a:gd name="connsiteY4" fmla="*/ 737997 h 885600"/>
              <a:gd name="connsiteX5" fmla="*/ 1768761 w 1916364"/>
              <a:gd name="connsiteY5" fmla="*/ 885600 h 885600"/>
              <a:gd name="connsiteX6" fmla="*/ 147603 w 1916364"/>
              <a:gd name="connsiteY6" fmla="*/ 885600 h 885600"/>
              <a:gd name="connsiteX7" fmla="*/ 0 w 1916364"/>
              <a:gd name="connsiteY7" fmla="*/ 737997 h 885600"/>
              <a:gd name="connsiteX8" fmla="*/ 0 w 1916364"/>
              <a:gd name="connsiteY8" fmla="*/ 147603 h 88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0">
                <a:moveTo>
                  <a:pt x="0" y="147603"/>
                </a:moveTo>
                <a:cubicBezTo>
                  <a:pt x="0" y="66084"/>
                  <a:pt x="66084" y="0"/>
                  <a:pt x="147603" y="0"/>
                </a:cubicBezTo>
                <a:lnTo>
                  <a:pt x="1768761" y="0"/>
                </a:lnTo>
                <a:cubicBezTo>
                  <a:pt x="1850280" y="0"/>
                  <a:pt x="1916364" y="66084"/>
                  <a:pt x="1916364" y="147603"/>
                </a:cubicBezTo>
                <a:lnTo>
                  <a:pt x="1916364" y="737997"/>
                </a:lnTo>
                <a:cubicBezTo>
                  <a:pt x="1916364" y="819516"/>
                  <a:pt x="1850280" y="885600"/>
                  <a:pt x="1768761" y="885600"/>
                </a:cubicBezTo>
                <a:lnTo>
                  <a:pt x="147603" y="885600"/>
                </a:lnTo>
                <a:cubicBezTo>
                  <a:pt x="66084" y="885600"/>
                  <a:pt x="0" y="819516"/>
                  <a:pt x="0" y="737997"/>
                </a:cubicBezTo>
                <a:lnTo>
                  <a:pt x="0" y="147603"/>
                </a:lnTo>
                <a:close/>
              </a:path>
            </a:pathLst>
          </a:custGeom>
          <a:solidFill>
            <a:srgbClr val="FA95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8" tIns="83858" rIns="83858" bIns="83858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Immunizations</a:t>
            </a:r>
          </a:p>
        </p:txBody>
      </p:sp>
      <p:sp>
        <p:nvSpPr>
          <p:cNvPr id="17" name="Forme libre : forme 24">
            <a:extLst>
              <a:ext uri="{FF2B5EF4-FFF2-40B4-BE49-F238E27FC236}">
                <a16:creationId xmlns:a16="http://schemas.microsoft.com/office/drawing/2014/main" id="{53C7A7ED-B468-77CB-586F-8C0D9C55D6D3}"/>
              </a:ext>
            </a:extLst>
          </p:cNvPr>
          <p:cNvSpPr/>
          <p:nvPr/>
        </p:nvSpPr>
        <p:spPr>
          <a:xfrm>
            <a:off x="6790748" y="3193679"/>
            <a:ext cx="1437273" cy="664200"/>
          </a:xfrm>
          <a:custGeom>
            <a:avLst/>
            <a:gdLst>
              <a:gd name="connsiteX0" fmla="*/ 0 w 1916364"/>
              <a:gd name="connsiteY0" fmla="*/ 147603 h 885600"/>
              <a:gd name="connsiteX1" fmla="*/ 147603 w 1916364"/>
              <a:gd name="connsiteY1" fmla="*/ 0 h 885600"/>
              <a:gd name="connsiteX2" fmla="*/ 1768761 w 1916364"/>
              <a:gd name="connsiteY2" fmla="*/ 0 h 885600"/>
              <a:gd name="connsiteX3" fmla="*/ 1916364 w 1916364"/>
              <a:gd name="connsiteY3" fmla="*/ 147603 h 885600"/>
              <a:gd name="connsiteX4" fmla="*/ 1916364 w 1916364"/>
              <a:gd name="connsiteY4" fmla="*/ 737997 h 885600"/>
              <a:gd name="connsiteX5" fmla="*/ 1768761 w 1916364"/>
              <a:gd name="connsiteY5" fmla="*/ 885600 h 885600"/>
              <a:gd name="connsiteX6" fmla="*/ 147603 w 1916364"/>
              <a:gd name="connsiteY6" fmla="*/ 885600 h 885600"/>
              <a:gd name="connsiteX7" fmla="*/ 0 w 1916364"/>
              <a:gd name="connsiteY7" fmla="*/ 737997 h 885600"/>
              <a:gd name="connsiteX8" fmla="*/ 0 w 1916364"/>
              <a:gd name="connsiteY8" fmla="*/ 147603 h 88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0">
                <a:moveTo>
                  <a:pt x="0" y="147603"/>
                </a:moveTo>
                <a:cubicBezTo>
                  <a:pt x="0" y="66084"/>
                  <a:pt x="66084" y="0"/>
                  <a:pt x="147603" y="0"/>
                </a:cubicBezTo>
                <a:lnTo>
                  <a:pt x="1768761" y="0"/>
                </a:lnTo>
                <a:cubicBezTo>
                  <a:pt x="1850280" y="0"/>
                  <a:pt x="1916364" y="66084"/>
                  <a:pt x="1916364" y="147603"/>
                </a:cubicBezTo>
                <a:lnTo>
                  <a:pt x="1916364" y="737997"/>
                </a:lnTo>
                <a:cubicBezTo>
                  <a:pt x="1916364" y="819516"/>
                  <a:pt x="1850280" y="885600"/>
                  <a:pt x="1768761" y="885600"/>
                </a:cubicBezTo>
                <a:lnTo>
                  <a:pt x="147603" y="885600"/>
                </a:lnTo>
                <a:cubicBezTo>
                  <a:pt x="66084" y="885600"/>
                  <a:pt x="0" y="819516"/>
                  <a:pt x="0" y="737997"/>
                </a:cubicBezTo>
                <a:lnTo>
                  <a:pt x="0" y="147603"/>
                </a:lnTo>
                <a:close/>
              </a:path>
            </a:pathLst>
          </a:custGeom>
          <a:solidFill>
            <a:srgbClr val="FA95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8" tIns="83858" rIns="83858" bIns="83858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Results</a:t>
            </a:r>
            <a:br>
              <a:rPr lang="en-US" sz="1350" b="1" dirty="0">
                <a:solidFill>
                  <a:srgbClr val="FFFFFF"/>
                </a:solidFill>
                <a:latin typeface="Aptos" panose="020B0004020202020204" pitchFamily="34" charset="0"/>
              </a:rPr>
            </a:br>
            <a:r>
              <a:rPr lang="en-US" sz="1000" dirty="0">
                <a:solidFill>
                  <a:srgbClr val="FFFFFF"/>
                </a:solidFill>
                <a:latin typeface="Aptos" panose="020B0004020202020204" pitchFamily="34" charset="0"/>
              </a:rPr>
              <a:t>Laboratory/pathology </a:t>
            </a:r>
            <a:r>
              <a:rPr lang="en-US" sz="1000">
                <a:solidFill>
                  <a:srgbClr val="FFFFFF"/>
                </a:solidFill>
                <a:latin typeface="Aptos" panose="020B0004020202020204" pitchFamily="34" charset="0"/>
              </a:rPr>
              <a:t>+ Radiology</a:t>
            </a:r>
            <a:endParaRPr lang="en-US" sz="1000" b="1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18" name="Forme libre : forme 25">
            <a:extLst>
              <a:ext uri="{FF2B5EF4-FFF2-40B4-BE49-F238E27FC236}">
                <a16:creationId xmlns:a16="http://schemas.microsoft.com/office/drawing/2014/main" id="{C9611906-E163-8379-740D-2D2D451B2246}"/>
              </a:ext>
            </a:extLst>
          </p:cNvPr>
          <p:cNvSpPr/>
          <p:nvPr/>
        </p:nvSpPr>
        <p:spPr>
          <a:xfrm>
            <a:off x="6790748" y="3983160"/>
            <a:ext cx="1437273" cy="664200"/>
          </a:xfrm>
          <a:custGeom>
            <a:avLst/>
            <a:gdLst>
              <a:gd name="connsiteX0" fmla="*/ 0 w 1916364"/>
              <a:gd name="connsiteY0" fmla="*/ 147603 h 885600"/>
              <a:gd name="connsiteX1" fmla="*/ 147603 w 1916364"/>
              <a:gd name="connsiteY1" fmla="*/ 0 h 885600"/>
              <a:gd name="connsiteX2" fmla="*/ 1768761 w 1916364"/>
              <a:gd name="connsiteY2" fmla="*/ 0 h 885600"/>
              <a:gd name="connsiteX3" fmla="*/ 1916364 w 1916364"/>
              <a:gd name="connsiteY3" fmla="*/ 147603 h 885600"/>
              <a:gd name="connsiteX4" fmla="*/ 1916364 w 1916364"/>
              <a:gd name="connsiteY4" fmla="*/ 737997 h 885600"/>
              <a:gd name="connsiteX5" fmla="*/ 1768761 w 1916364"/>
              <a:gd name="connsiteY5" fmla="*/ 885600 h 885600"/>
              <a:gd name="connsiteX6" fmla="*/ 147603 w 1916364"/>
              <a:gd name="connsiteY6" fmla="*/ 885600 h 885600"/>
              <a:gd name="connsiteX7" fmla="*/ 0 w 1916364"/>
              <a:gd name="connsiteY7" fmla="*/ 737997 h 885600"/>
              <a:gd name="connsiteX8" fmla="*/ 0 w 1916364"/>
              <a:gd name="connsiteY8" fmla="*/ 147603 h 88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0">
                <a:moveTo>
                  <a:pt x="0" y="147603"/>
                </a:moveTo>
                <a:cubicBezTo>
                  <a:pt x="0" y="66084"/>
                  <a:pt x="66084" y="0"/>
                  <a:pt x="147603" y="0"/>
                </a:cubicBezTo>
                <a:lnTo>
                  <a:pt x="1768761" y="0"/>
                </a:lnTo>
                <a:cubicBezTo>
                  <a:pt x="1850280" y="0"/>
                  <a:pt x="1916364" y="66084"/>
                  <a:pt x="1916364" y="147603"/>
                </a:cubicBezTo>
                <a:lnTo>
                  <a:pt x="1916364" y="737997"/>
                </a:lnTo>
                <a:cubicBezTo>
                  <a:pt x="1916364" y="819516"/>
                  <a:pt x="1850280" y="885600"/>
                  <a:pt x="1768761" y="885600"/>
                </a:cubicBezTo>
                <a:lnTo>
                  <a:pt x="147603" y="885600"/>
                </a:lnTo>
                <a:cubicBezTo>
                  <a:pt x="66084" y="885600"/>
                  <a:pt x="0" y="819516"/>
                  <a:pt x="0" y="737997"/>
                </a:cubicBezTo>
                <a:lnTo>
                  <a:pt x="0" y="147603"/>
                </a:lnTo>
                <a:close/>
              </a:path>
            </a:pathLst>
          </a:custGeom>
          <a:solidFill>
            <a:srgbClr val="FA95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8" tIns="83858" rIns="83858" bIns="83858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History of </a:t>
            </a:r>
            <a:b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</a:b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Procedures</a:t>
            </a:r>
          </a:p>
        </p:txBody>
      </p:sp>
      <p:sp>
        <p:nvSpPr>
          <p:cNvPr id="19" name="Forme libre : forme 26">
            <a:extLst>
              <a:ext uri="{FF2B5EF4-FFF2-40B4-BE49-F238E27FC236}">
                <a16:creationId xmlns:a16="http://schemas.microsoft.com/office/drawing/2014/main" id="{EEEB7CBE-C4A9-7CC7-8ED3-C737DA1D9BE7}"/>
              </a:ext>
            </a:extLst>
          </p:cNvPr>
          <p:cNvSpPr/>
          <p:nvPr/>
        </p:nvSpPr>
        <p:spPr>
          <a:xfrm>
            <a:off x="6790748" y="4772640"/>
            <a:ext cx="1437273" cy="664200"/>
          </a:xfrm>
          <a:custGeom>
            <a:avLst/>
            <a:gdLst>
              <a:gd name="connsiteX0" fmla="*/ 0 w 1916364"/>
              <a:gd name="connsiteY0" fmla="*/ 147603 h 885600"/>
              <a:gd name="connsiteX1" fmla="*/ 147603 w 1916364"/>
              <a:gd name="connsiteY1" fmla="*/ 0 h 885600"/>
              <a:gd name="connsiteX2" fmla="*/ 1768761 w 1916364"/>
              <a:gd name="connsiteY2" fmla="*/ 0 h 885600"/>
              <a:gd name="connsiteX3" fmla="*/ 1916364 w 1916364"/>
              <a:gd name="connsiteY3" fmla="*/ 147603 h 885600"/>
              <a:gd name="connsiteX4" fmla="*/ 1916364 w 1916364"/>
              <a:gd name="connsiteY4" fmla="*/ 737997 h 885600"/>
              <a:gd name="connsiteX5" fmla="*/ 1768761 w 1916364"/>
              <a:gd name="connsiteY5" fmla="*/ 885600 h 885600"/>
              <a:gd name="connsiteX6" fmla="*/ 147603 w 1916364"/>
              <a:gd name="connsiteY6" fmla="*/ 885600 h 885600"/>
              <a:gd name="connsiteX7" fmla="*/ 0 w 1916364"/>
              <a:gd name="connsiteY7" fmla="*/ 737997 h 885600"/>
              <a:gd name="connsiteX8" fmla="*/ 0 w 1916364"/>
              <a:gd name="connsiteY8" fmla="*/ 147603 h 88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0">
                <a:moveTo>
                  <a:pt x="0" y="147603"/>
                </a:moveTo>
                <a:cubicBezTo>
                  <a:pt x="0" y="66084"/>
                  <a:pt x="66084" y="0"/>
                  <a:pt x="147603" y="0"/>
                </a:cubicBezTo>
                <a:lnTo>
                  <a:pt x="1768761" y="0"/>
                </a:lnTo>
                <a:cubicBezTo>
                  <a:pt x="1850280" y="0"/>
                  <a:pt x="1916364" y="66084"/>
                  <a:pt x="1916364" y="147603"/>
                </a:cubicBezTo>
                <a:lnTo>
                  <a:pt x="1916364" y="737997"/>
                </a:lnTo>
                <a:cubicBezTo>
                  <a:pt x="1916364" y="819516"/>
                  <a:pt x="1850280" y="885600"/>
                  <a:pt x="1768761" y="885600"/>
                </a:cubicBezTo>
                <a:lnTo>
                  <a:pt x="147603" y="885600"/>
                </a:lnTo>
                <a:cubicBezTo>
                  <a:pt x="66084" y="885600"/>
                  <a:pt x="0" y="819516"/>
                  <a:pt x="0" y="737997"/>
                </a:cubicBezTo>
                <a:lnTo>
                  <a:pt x="0" y="147603"/>
                </a:lnTo>
                <a:close/>
              </a:path>
            </a:pathLst>
          </a:custGeom>
          <a:solidFill>
            <a:srgbClr val="FA95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8" tIns="83858" rIns="83858" bIns="83858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Medical Devices</a:t>
            </a:r>
          </a:p>
        </p:txBody>
      </p:sp>
      <p:sp>
        <p:nvSpPr>
          <p:cNvPr id="20" name="Forme libre : forme 28">
            <a:extLst>
              <a:ext uri="{FF2B5EF4-FFF2-40B4-BE49-F238E27FC236}">
                <a16:creationId xmlns:a16="http://schemas.microsoft.com/office/drawing/2014/main" id="{6E9D4CFC-A0C9-72A0-F420-E7DAA6B99E6D}"/>
              </a:ext>
            </a:extLst>
          </p:cNvPr>
          <p:cNvSpPr/>
          <p:nvPr/>
        </p:nvSpPr>
        <p:spPr>
          <a:xfrm>
            <a:off x="8454668" y="2396860"/>
            <a:ext cx="1437273" cy="664204"/>
          </a:xfrm>
          <a:custGeom>
            <a:avLst/>
            <a:gdLst>
              <a:gd name="connsiteX0" fmla="*/ 0 w 1916364"/>
              <a:gd name="connsiteY0" fmla="*/ 147604 h 885605"/>
              <a:gd name="connsiteX1" fmla="*/ 147604 w 1916364"/>
              <a:gd name="connsiteY1" fmla="*/ 0 h 885605"/>
              <a:gd name="connsiteX2" fmla="*/ 1768760 w 1916364"/>
              <a:gd name="connsiteY2" fmla="*/ 0 h 885605"/>
              <a:gd name="connsiteX3" fmla="*/ 1916364 w 1916364"/>
              <a:gd name="connsiteY3" fmla="*/ 147604 h 885605"/>
              <a:gd name="connsiteX4" fmla="*/ 1916364 w 1916364"/>
              <a:gd name="connsiteY4" fmla="*/ 738001 h 885605"/>
              <a:gd name="connsiteX5" fmla="*/ 1768760 w 1916364"/>
              <a:gd name="connsiteY5" fmla="*/ 885605 h 885605"/>
              <a:gd name="connsiteX6" fmla="*/ 147604 w 1916364"/>
              <a:gd name="connsiteY6" fmla="*/ 885605 h 885605"/>
              <a:gd name="connsiteX7" fmla="*/ 0 w 1916364"/>
              <a:gd name="connsiteY7" fmla="*/ 738001 h 885605"/>
              <a:gd name="connsiteX8" fmla="*/ 0 w 1916364"/>
              <a:gd name="connsiteY8" fmla="*/ 147604 h 885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5">
                <a:moveTo>
                  <a:pt x="0" y="147604"/>
                </a:moveTo>
                <a:cubicBezTo>
                  <a:pt x="0" y="66085"/>
                  <a:pt x="66085" y="0"/>
                  <a:pt x="147604" y="0"/>
                </a:cubicBezTo>
                <a:lnTo>
                  <a:pt x="1768760" y="0"/>
                </a:lnTo>
                <a:cubicBezTo>
                  <a:pt x="1850279" y="0"/>
                  <a:pt x="1916364" y="66085"/>
                  <a:pt x="1916364" y="147604"/>
                </a:cubicBezTo>
                <a:lnTo>
                  <a:pt x="1916364" y="738001"/>
                </a:lnTo>
                <a:cubicBezTo>
                  <a:pt x="1916364" y="819520"/>
                  <a:pt x="1850279" y="885605"/>
                  <a:pt x="1768760" y="885605"/>
                </a:cubicBezTo>
                <a:lnTo>
                  <a:pt x="147604" y="885605"/>
                </a:lnTo>
                <a:cubicBezTo>
                  <a:pt x="66085" y="885605"/>
                  <a:pt x="0" y="819520"/>
                  <a:pt x="0" y="738001"/>
                </a:cubicBezTo>
                <a:lnTo>
                  <a:pt x="0" y="147604"/>
                </a:lnTo>
                <a:close/>
              </a:path>
            </a:pathLst>
          </a:custGeom>
          <a:solidFill>
            <a:srgbClr val="87C9F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Advance Directives</a:t>
            </a:r>
          </a:p>
        </p:txBody>
      </p:sp>
      <p:sp>
        <p:nvSpPr>
          <p:cNvPr id="21" name="Forme libre : forme 29">
            <a:extLst>
              <a:ext uri="{FF2B5EF4-FFF2-40B4-BE49-F238E27FC236}">
                <a16:creationId xmlns:a16="http://schemas.microsoft.com/office/drawing/2014/main" id="{2B4FE80B-72FE-7D12-07DD-855E24128126}"/>
              </a:ext>
            </a:extLst>
          </p:cNvPr>
          <p:cNvSpPr/>
          <p:nvPr/>
        </p:nvSpPr>
        <p:spPr>
          <a:xfrm>
            <a:off x="8454668" y="3197144"/>
            <a:ext cx="1437273" cy="664204"/>
          </a:xfrm>
          <a:custGeom>
            <a:avLst/>
            <a:gdLst>
              <a:gd name="connsiteX0" fmla="*/ 0 w 1916364"/>
              <a:gd name="connsiteY0" fmla="*/ 147604 h 885605"/>
              <a:gd name="connsiteX1" fmla="*/ 147604 w 1916364"/>
              <a:gd name="connsiteY1" fmla="*/ 0 h 885605"/>
              <a:gd name="connsiteX2" fmla="*/ 1768760 w 1916364"/>
              <a:gd name="connsiteY2" fmla="*/ 0 h 885605"/>
              <a:gd name="connsiteX3" fmla="*/ 1916364 w 1916364"/>
              <a:gd name="connsiteY3" fmla="*/ 147604 h 885605"/>
              <a:gd name="connsiteX4" fmla="*/ 1916364 w 1916364"/>
              <a:gd name="connsiteY4" fmla="*/ 738001 h 885605"/>
              <a:gd name="connsiteX5" fmla="*/ 1768760 w 1916364"/>
              <a:gd name="connsiteY5" fmla="*/ 885605 h 885605"/>
              <a:gd name="connsiteX6" fmla="*/ 147604 w 1916364"/>
              <a:gd name="connsiteY6" fmla="*/ 885605 h 885605"/>
              <a:gd name="connsiteX7" fmla="*/ 0 w 1916364"/>
              <a:gd name="connsiteY7" fmla="*/ 738001 h 885605"/>
              <a:gd name="connsiteX8" fmla="*/ 0 w 1916364"/>
              <a:gd name="connsiteY8" fmla="*/ 147604 h 885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5">
                <a:moveTo>
                  <a:pt x="0" y="147604"/>
                </a:moveTo>
                <a:cubicBezTo>
                  <a:pt x="0" y="66085"/>
                  <a:pt x="66085" y="0"/>
                  <a:pt x="147604" y="0"/>
                </a:cubicBezTo>
                <a:lnTo>
                  <a:pt x="1768760" y="0"/>
                </a:lnTo>
                <a:cubicBezTo>
                  <a:pt x="1850279" y="0"/>
                  <a:pt x="1916364" y="66085"/>
                  <a:pt x="1916364" y="147604"/>
                </a:cubicBezTo>
                <a:lnTo>
                  <a:pt x="1916364" y="738001"/>
                </a:lnTo>
                <a:cubicBezTo>
                  <a:pt x="1916364" y="819520"/>
                  <a:pt x="1850279" y="885605"/>
                  <a:pt x="1768760" y="885605"/>
                </a:cubicBezTo>
                <a:lnTo>
                  <a:pt x="147604" y="885605"/>
                </a:lnTo>
                <a:cubicBezTo>
                  <a:pt x="66085" y="885605"/>
                  <a:pt x="0" y="819520"/>
                  <a:pt x="0" y="738001"/>
                </a:cubicBezTo>
                <a:lnTo>
                  <a:pt x="0" y="147604"/>
                </a:lnTo>
                <a:close/>
              </a:path>
            </a:pathLst>
          </a:custGeom>
          <a:solidFill>
            <a:srgbClr val="87C9F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Functional Status</a:t>
            </a:r>
          </a:p>
        </p:txBody>
      </p:sp>
      <p:sp>
        <p:nvSpPr>
          <p:cNvPr id="22" name="Forme libre : forme 30">
            <a:extLst>
              <a:ext uri="{FF2B5EF4-FFF2-40B4-BE49-F238E27FC236}">
                <a16:creationId xmlns:a16="http://schemas.microsoft.com/office/drawing/2014/main" id="{37D91583-4294-CBFA-B847-6F51B6D94CAB}"/>
              </a:ext>
            </a:extLst>
          </p:cNvPr>
          <p:cNvSpPr/>
          <p:nvPr/>
        </p:nvSpPr>
        <p:spPr>
          <a:xfrm>
            <a:off x="8454668" y="3997428"/>
            <a:ext cx="1437273" cy="664204"/>
          </a:xfrm>
          <a:custGeom>
            <a:avLst/>
            <a:gdLst>
              <a:gd name="connsiteX0" fmla="*/ 0 w 1916364"/>
              <a:gd name="connsiteY0" fmla="*/ 147604 h 885605"/>
              <a:gd name="connsiteX1" fmla="*/ 147604 w 1916364"/>
              <a:gd name="connsiteY1" fmla="*/ 0 h 885605"/>
              <a:gd name="connsiteX2" fmla="*/ 1768760 w 1916364"/>
              <a:gd name="connsiteY2" fmla="*/ 0 h 885605"/>
              <a:gd name="connsiteX3" fmla="*/ 1916364 w 1916364"/>
              <a:gd name="connsiteY3" fmla="*/ 147604 h 885605"/>
              <a:gd name="connsiteX4" fmla="*/ 1916364 w 1916364"/>
              <a:gd name="connsiteY4" fmla="*/ 738001 h 885605"/>
              <a:gd name="connsiteX5" fmla="*/ 1768760 w 1916364"/>
              <a:gd name="connsiteY5" fmla="*/ 885605 h 885605"/>
              <a:gd name="connsiteX6" fmla="*/ 147604 w 1916364"/>
              <a:gd name="connsiteY6" fmla="*/ 885605 h 885605"/>
              <a:gd name="connsiteX7" fmla="*/ 0 w 1916364"/>
              <a:gd name="connsiteY7" fmla="*/ 738001 h 885605"/>
              <a:gd name="connsiteX8" fmla="*/ 0 w 1916364"/>
              <a:gd name="connsiteY8" fmla="*/ 147604 h 885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5">
                <a:moveTo>
                  <a:pt x="0" y="147604"/>
                </a:moveTo>
                <a:cubicBezTo>
                  <a:pt x="0" y="66085"/>
                  <a:pt x="66085" y="0"/>
                  <a:pt x="147604" y="0"/>
                </a:cubicBezTo>
                <a:lnTo>
                  <a:pt x="1768760" y="0"/>
                </a:lnTo>
                <a:cubicBezTo>
                  <a:pt x="1850279" y="0"/>
                  <a:pt x="1916364" y="66085"/>
                  <a:pt x="1916364" y="147604"/>
                </a:cubicBezTo>
                <a:lnTo>
                  <a:pt x="1916364" y="738001"/>
                </a:lnTo>
                <a:cubicBezTo>
                  <a:pt x="1916364" y="819520"/>
                  <a:pt x="1850279" y="885605"/>
                  <a:pt x="1768760" y="885605"/>
                </a:cubicBezTo>
                <a:lnTo>
                  <a:pt x="147604" y="885605"/>
                </a:lnTo>
                <a:cubicBezTo>
                  <a:pt x="66085" y="885605"/>
                  <a:pt x="0" y="819520"/>
                  <a:pt x="0" y="738001"/>
                </a:cubicBezTo>
                <a:lnTo>
                  <a:pt x="0" y="147604"/>
                </a:lnTo>
                <a:close/>
              </a:path>
            </a:pathLst>
          </a:custGeom>
          <a:solidFill>
            <a:srgbClr val="87C9F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History of Pregnancy</a:t>
            </a:r>
          </a:p>
        </p:txBody>
      </p:sp>
      <p:sp>
        <p:nvSpPr>
          <p:cNvPr id="23" name="Forme libre : forme 31">
            <a:extLst>
              <a:ext uri="{FF2B5EF4-FFF2-40B4-BE49-F238E27FC236}">
                <a16:creationId xmlns:a16="http://schemas.microsoft.com/office/drawing/2014/main" id="{60F71B0C-7855-1E0E-9BBC-7C2B792FD653}"/>
              </a:ext>
            </a:extLst>
          </p:cNvPr>
          <p:cNvSpPr/>
          <p:nvPr/>
        </p:nvSpPr>
        <p:spPr>
          <a:xfrm>
            <a:off x="8454668" y="4797712"/>
            <a:ext cx="1437273" cy="664204"/>
          </a:xfrm>
          <a:custGeom>
            <a:avLst/>
            <a:gdLst>
              <a:gd name="connsiteX0" fmla="*/ 0 w 1916364"/>
              <a:gd name="connsiteY0" fmla="*/ 147604 h 885605"/>
              <a:gd name="connsiteX1" fmla="*/ 147604 w 1916364"/>
              <a:gd name="connsiteY1" fmla="*/ 0 h 885605"/>
              <a:gd name="connsiteX2" fmla="*/ 1768760 w 1916364"/>
              <a:gd name="connsiteY2" fmla="*/ 0 h 885605"/>
              <a:gd name="connsiteX3" fmla="*/ 1916364 w 1916364"/>
              <a:gd name="connsiteY3" fmla="*/ 147604 h 885605"/>
              <a:gd name="connsiteX4" fmla="*/ 1916364 w 1916364"/>
              <a:gd name="connsiteY4" fmla="*/ 738001 h 885605"/>
              <a:gd name="connsiteX5" fmla="*/ 1768760 w 1916364"/>
              <a:gd name="connsiteY5" fmla="*/ 885605 h 885605"/>
              <a:gd name="connsiteX6" fmla="*/ 147604 w 1916364"/>
              <a:gd name="connsiteY6" fmla="*/ 885605 h 885605"/>
              <a:gd name="connsiteX7" fmla="*/ 0 w 1916364"/>
              <a:gd name="connsiteY7" fmla="*/ 738001 h 885605"/>
              <a:gd name="connsiteX8" fmla="*/ 0 w 1916364"/>
              <a:gd name="connsiteY8" fmla="*/ 147604 h 885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5">
                <a:moveTo>
                  <a:pt x="0" y="147604"/>
                </a:moveTo>
                <a:cubicBezTo>
                  <a:pt x="0" y="66085"/>
                  <a:pt x="66085" y="0"/>
                  <a:pt x="147604" y="0"/>
                </a:cubicBezTo>
                <a:lnTo>
                  <a:pt x="1768760" y="0"/>
                </a:lnTo>
                <a:cubicBezTo>
                  <a:pt x="1850279" y="0"/>
                  <a:pt x="1916364" y="66085"/>
                  <a:pt x="1916364" y="147604"/>
                </a:cubicBezTo>
                <a:lnTo>
                  <a:pt x="1916364" y="738001"/>
                </a:lnTo>
                <a:cubicBezTo>
                  <a:pt x="1916364" y="819520"/>
                  <a:pt x="1850279" y="885605"/>
                  <a:pt x="1768760" y="885605"/>
                </a:cubicBezTo>
                <a:lnTo>
                  <a:pt x="147604" y="885605"/>
                </a:lnTo>
                <a:cubicBezTo>
                  <a:pt x="66085" y="885605"/>
                  <a:pt x="0" y="819520"/>
                  <a:pt x="0" y="738001"/>
                </a:cubicBezTo>
                <a:lnTo>
                  <a:pt x="0" y="147604"/>
                </a:lnTo>
                <a:close/>
              </a:path>
            </a:pathLst>
          </a:custGeom>
          <a:solidFill>
            <a:srgbClr val="87C9F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b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</a:b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Plan of Care</a:t>
            </a:r>
          </a:p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24" name="Forme libre : forme 33">
            <a:extLst>
              <a:ext uri="{FF2B5EF4-FFF2-40B4-BE49-F238E27FC236}">
                <a16:creationId xmlns:a16="http://schemas.microsoft.com/office/drawing/2014/main" id="{BF226DE9-792B-0324-7A42-B33F0F5E7E1E}"/>
              </a:ext>
            </a:extLst>
          </p:cNvPr>
          <p:cNvSpPr/>
          <p:nvPr/>
        </p:nvSpPr>
        <p:spPr>
          <a:xfrm>
            <a:off x="10118589" y="2388604"/>
            <a:ext cx="1437273" cy="674146"/>
          </a:xfrm>
          <a:custGeom>
            <a:avLst/>
            <a:gdLst>
              <a:gd name="connsiteX0" fmla="*/ 0 w 1916364"/>
              <a:gd name="connsiteY0" fmla="*/ 149813 h 898862"/>
              <a:gd name="connsiteX1" fmla="*/ 149813 w 1916364"/>
              <a:gd name="connsiteY1" fmla="*/ 0 h 898862"/>
              <a:gd name="connsiteX2" fmla="*/ 1766551 w 1916364"/>
              <a:gd name="connsiteY2" fmla="*/ 0 h 898862"/>
              <a:gd name="connsiteX3" fmla="*/ 1916364 w 1916364"/>
              <a:gd name="connsiteY3" fmla="*/ 149813 h 898862"/>
              <a:gd name="connsiteX4" fmla="*/ 1916364 w 1916364"/>
              <a:gd name="connsiteY4" fmla="*/ 749049 h 898862"/>
              <a:gd name="connsiteX5" fmla="*/ 1766551 w 1916364"/>
              <a:gd name="connsiteY5" fmla="*/ 898862 h 898862"/>
              <a:gd name="connsiteX6" fmla="*/ 149813 w 1916364"/>
              <a:gd name="connsiteY6" fmla="*/ 898862 h 898862"/>
              <a:gd name="connsiteX7" fmla="*/ 0 w 1916364"/>
              <a:gd name="connsiteY7" fmla="*/ 749049 h 898862"/>
              <a:gd name="connsiteX8" fmla="*/ 0 w 1916364"/>
              <a:gd name="connsiteY8" fmla="*/ 149813 h 89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98862">
                <a:moveTo>
                  <a:pt x="0" y="149813"/>
                </a:moveTo>
                <a:cubicBezTo>
                  <a:pt x="0" y="67074"/>
                  <a:pt x="67074" y="0"/>
                  <a:pt x="149813" y="0"/>
                </a:cubicBezTo>
                <a:lnTo>
                  <a:pt x="1766551" y="0"/>
                </a:lnTo>
                <a:cubicBezTo>
                  <a:pt x="1849290" y="0"/>
                  <a:pt x="1916364" y="67074"/>
                  <a:pt x="1916364" y="149813"/>
                </a:cubicBezTo>
                <a:lnTo>
                  <a:pt x="1916364" y="749049"/>
                </a:lnTo>
                <a:cubicBezTo>
                  <a:pt x="1916364" y="831788"/>
                  <a:pt x="1849290" y="898862"/>
                  <a:pt x="1766551" y="898862"/>
                </a:cubicBezTo>
                <a:lnTo>
                  <a:pt x="149813" y="898862"/>
                </a:lnTo>
                <a:cubicBezTo>
                  <a:pt x="67074" y="898862"/>
                  <a:pt x="0" y="831788"/>
                  <a:pt x="0" y="749049"/>
                </a:cubicBezTo>
                <a:lnTo>
                  <a:pt x="0" y="149813"/>
                </a:lnTo>
                <a:close/>
              </a:path>
            </a:pathLst>
          </a:custGeom>
          <a:solidFill>
            <a:srgbClr val="87C9F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Alerts</a:t>
            </a:r>
            <a:endParaRPr lang="en-US" sz="1050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25" name="Forme libre : forme 34">
            <a:extLst>
              <a:ext uri="{FF2B5EF4-FFF2-40B4-BE49-F238E27FC236}">
                <a16:creationId xmlns:a16="http://schemas.microsoft.com/office/drawing/2014/main" id="{25C019D1-F117-47C3-9635-1F278578B161}"/>
              </a:ext>
            </a:extLst>
          </p:cNvPr>
          <p:cNvSpPr/>
          <p:nvPr/>
        </p:nvSpPr>
        <p:spPr>
          <a:xfrm>
            <a:off x="10118589" y="3175851"/>
            <a:ext cx="1437273" cy="674146"/>
          </a:xfrm>
          <a:custGeom>
            <a:avLst/>
            <a:gdLst>
              <a:gd name="connsiteX0" fmla="*/ 0 w 1916364"/>
              <a:gd name="connsiteY0" fmla="*/ 149813 h 898862"/>
              <a:gd name="connsiteX1" fmla="*/ 149813 w 1916364"/>
              <a:gd name="connsiteY1" fmla="*/ 0 h 898862"/>
              <a:gd name="connsiteX2" fmla="*/ 1766551 w 1916364"/>
              <a:gd name="connsiteY2" fmla="*/ 0 h 898862"/>
              <a:gd name="connsiteX3" fmla="*/ 1916364 w 1916364"/>
              <a:gd name="connsiteY3" fmla="*/ 149813 h 898862"/>
              <a:gd name="connsiteX4" fmla="*/ 1916364 w 1916364"/>
              <a:gd name="connsiteY4" fmla="*/ 749049 h 898862"/>
              <a:gd name="connsiteX5" fmla="*/ 1766551 w 1916364"/>
              <a:gd name="connsiteY5" fmla="*/ 898862 h 898862"/>
              <a:gd name="connsiteX6" fmla="*/ 149813 w 1916364"/>
              <a:gd name="connsiteY6" fmla="*/ 898862 h 898862"/>
              <a:gd name="connsiteX7" fmla="*/ 0 w 1916364"/>
              <a:gd name="connsiteY7" fmla="*/ 749049 h 898862"/>
              <a:gd name="connsiteX8" fmla="*/ 0 w 1916364"/>
              <a:gd name="connsiteY8" fmla="*/ 149813 h 89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98862">
                <a:moveTo>
                  <a:pt x="0" y="149813"/>
                </a:moveTo>
                <a:cubicBezTo>
                  <a:pt x="0" y="67074"/>
                  <a:pt x="67074" y="0"/>
                  <a:pt x="149813" y="0"/>
                </a:cubicBezTo>
                <a:lnTo>
                  <a:pt x="1766551" y="0"/>
                </a:lnTo>
                <a:cubicBezTo>
                  <a:pt x="1849290" y="0"/>
                  <a:pt x="1916364" y="67074"/>
                  <a:pt x="1916364" y="149813"/>
                </a:cubicBezTo>
                <a:lnTo>
                  <a:pt x="1916364" y="749049"/>
                </a:lnTo>
                <a:cubicBezTo>
                  <a:pt x="1916364" y="831788"/>
                  <a:pt x="1849290" y="898862"/>
                  <a:pt x="1766551" y="898862"/>
                </a:cubicBezTo>
                <a:lnTo>
                  <a:pt x="149813" y="898862"/>
                </a:lnTo>
                <a:cubicBezTo>
                  <a:pt x="67074" y="898862"/>
                  <a:pt x="0" y="831788"/>
                  <a:pt x="0" y="749049"/>
                </a:cubicBezTo>
                <a:lnTo>
                  <a:pt x="0" y="149813"/>
                </a:lnTo>
                <a:close/>
              </a:path>
            </a:pathLst>
          </a:custGeom>
          <a:solidFill>
            <a:srgbClr val="87C9F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History of </a:t>
            </a:r>
            <a:b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</a:b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Past Problems</a:t>
            </a:r>
          </a:p>
        </p:txBody>
      </p:sp>
      <p:sp>
        <p:nvSpPr>
          <p:cNvPr id="26" name="Forme libre : forme 35">
            <a:extLst>
              <a:ext uri="{FF2B5EF4-FFF2-40B4-BE49-F238E27FC236}">
                <a16:creationId xmlns:a16="http://schemas.microsoft.com/office/drawing/2014/main" id="{BE16841D-DE77-B287-E307-43A81902BEC0}"/>
              </a:ext>
            </a:extLst>
          </p:cNvPr>
          <p:cNvSpPr/>
          <p:nvPr/>
        </p:nvSpPr>
        <p:spPr>
          <a:xfrm>
            <a:off x="10118589" y="3990398"/>
            <a:ext cx="1437273" cy="674146"/>
          </a:xfrm>
          <a:custGeom>
            <a:avLst/>
            <a:gdLst>
              <a:gd name="connsiteX0" fmla="*/ 0 w 1916364"/>
              <a:gd name="connsiteY0" fmla="*/ 149813 h 898862"/>
              <a:gd name="connsiteX1" fmla="*/ 149813 w 1916364"/>
              <a:gd name="connsiteY1" fmla="*/ 0 h 898862"/>
              <a:gd name="connsiteX2" fmla="*/ 1766551 w 1916364"/>
              <a:gd name="connsiteY2" fmla="*/ 0 h 898862"/>
              <a:gd name="connsiteX3" fmla="*/ 1916364 w 1916364"/>
              <a:gd name="connsiteY3" fmla="*/ 149813 h 898862"/>
              <a:gd name="connsiteX4" fmla="*/ 1916364 w 1916364"/>
              <a:gd name="connsiteY4" fmla="*/ 749049 h 898862"/>
              <a:gd name="connsiteX5" fmla="*/ 1766551 w 1916364"/>
              <a:gd name="connsiteY5" fmla="*/ 898862 h 898862"/>
              <a:gd name="connsiteX6" fmla="*/ 149813 w 1916364"/>
              <a:gd name="connsiteY6" fmla="*/ 898862 h 898862"/>
              <a:gd name="connsiteX7" fmla="*/ 0 w 1916364"/>
              <a:gd name="connsiteY7" fmla="*/ 749049 h 898862"/>
              <a:gd name="connsiteX8" fmla="*/ 0 w 1916364"/>
              <a:gd name="connsiteY8" fmla="*/ 149813 h 89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98862">
                <a:moveTo>
                  <a:pt x="0" y="149813"/>
                </a:moveTo>
                <a:cubicBezTo>
                  <a:pt x="0" y="67074"/>
                  <a:pt x="67074" y="0"/>
                  <a:pt x="149813" y="0"/>
                </a:cubicBezTo>
                <a:lnTo>
                  <a:pt x="1766551" y="0"/>
                </a:lnTo>
                <a:cubicBezTo>
                  <a:pt x="1849290" y="0"/>
                  <a:pt x="1916364" y="67074"/>
                  <a:pt x="1916364" y="149813"/>
                </a:cubicBezTo>
                <a:lnTo>
                  <a:pt x="1916364" y="749049"/>
                </a:lnTo>
                <a:cubicBezTo>
                  <a:pt x="1916364" y="831788"/>
                  <a:pt x="1849290" y="898862"/>
                  <a:pt x="1766551" y="898862"/>
                </a:cubicBezTo>
                <a:lnTo>
                  <a:pt x="149813" y="898862"/>
                </a:lnTo>
                <a:cubicBezTo>
                  <a:pt x="67074" y="898862"/>
                  <a:pt x="0" y="831788"/>
                  <a:pt x="0" y="749049"/>
                </a:cubicBezTo>
                <a:lnTo>
                  <a:pt x="0" y="149813"/>
                </a:lnTo>
                <a:close/>
              </a:path>
            </a:pathLst>
          </a:custGeom>
          <a:solidFill>
            <a:srgbClr val="87C9F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Patient Story</a:t>
            </a:r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B9E163E0-E443-01A7-3049-EFEDFC050A8A}"/>
              </a:ext>
            </a:extLst>
          </p:cNvPr>
          <p:cNvSpPr txBox="1">
            <a:spLocks/>
          </p:cNvSpPr>
          <p:nvPr/>
        </p:nvSpPr>
        <p:spPr>
          <a:xfrm>
            <a:off x="3567365" y="1849273"/>
            <a:ext cx="1437273" cy="326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>
                <a:latin typeface="Aptos" panose="020B0004020202020204" pitchFamily="34" charset="0"/>
              </a:rPr>
              <a:t>Document Information</a:t>
            </a:r>
          </a:p>
        </p:txBody>
      </p:sp>
      <p:sp>
        <p:nvSpPr>
          <p:cNvPr id="28" name="Inhaltsplatzhalter 2">
            <a:extLst>
              <a:ext uri="{FF2B5EF4-FFF2-40B4-BE49-F238E27FC236}">
                <a16:creationId xmlns:a16="http://schemas.microsoft.com/office/drawing/2014/main" id="{55337BC3-EABA-7A6F-F136-768ACC4AF24D}"/>
              </a:ext>
            </a:extLst>
          </p:cNvPr>
          <p:cNvSpPr txBox="1">
            <a:spLocks/>
          </p:cNvSpPr>
          <p:nvPr/>
        </p:nvSpPr>
        <p:spPr>
          <a:xfrm>
            <a:off x="5231285" y="1932619"/>
            <a:ext cx="1332812" cy="326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>
                <a:latin typeface="Aptos" panose="020B0004020202020204" pitchFamily="34" charset="0"/>
              </a:rPr>
              <a:t>Required</a:t>
            </a:r>
          </a:p>
        </p:txBody>
      </p:sp>
      <p:sp>
        <p:nvSpPr>
          <p:cNvPr id="29" name="Inhaltsplatzhalter 2">
            <a:extLst>
              <a:ext uri="{FF2B5EF4-FFF2-40B4-BE49-F238E27FC236}">
                <a16:creationId xmlns:a16="http://schemas.microsoft.com/office/drawing/2014/main" id="{751347F1-50F0-EF75-3BC0-A4FFB707665F}"/>
              </a:ext>
            </a:extLst>
          </p:cNvPr>
          <p:cNvSpPr txBox="1">
            <a:spLocks/>
          </p:cNvSpPr>
          <p:nvPr/>
        </p:nvSpPr>
        <p:spPr>
          <a:xfrm>
            <a:off x="6764027" y="1932619"/>
            <a:ext cx="1513254" cy="326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>
                <a:latin typeface="Aptos" panose="020B0004020202020204" pitchFamily="34" charset="0"/>
              </a:rPr>
              <a:t>Recommended</a:t>
            </a:r>
          </a:p>
        </p:txBody>
      </p:sp>
      <p:sp>
        <p:nvSpPr>
          <p:cNvPr id="30" name="Inhaltsplatzhalter 2">
            <a:extLst>
              <a:ext uri="{FF2B5EF4-FFF2-40B4-BE49-F238E27FC236}">
                <a16:creationId xmlns:a16="http://schemas.microsoft.com/office/drawing/2014/main" id="{BE9F628F-5106-B7AD-01FE-6BD15BB246D3}"/>
              </a:ext>
            </a:extLst>
          </p:cNvPr>
          <p:cNvSpPr txBox="1">
            <a:spLocks/>
          </p:cNvSpPr>
          <p:nvPr/>
        </p:nvSpPr>
        <p:spPr>
          <a:xfrm>
            <a:off x="8415922" y="1904811"/>
            <a:ext cx="3101194" cy="326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>
                <a:latin typeface="Aptos" panose="020B0004020202020204" pitchFamily="34" charset="0"/>
              </a:rPr>
              <a:t>Optional</a:t>
            </a:r>
          </a:p>
        </p:txBody>
      </p:sp>
      <p:sp>
        <p:nvSpPr>
          <p:cNvPr id="31" name="Forme libre : forme 35">
            <a:extLst>
              <a:ext uri="{FF2B5EF4-FFF2-40B4-BE49-F238E27FC236}">
                <a16:creationId xmlns:a16="http://schemas.microsoft.com/office/drawing/2014/main" id="{765221E7-B954-EEA5-3719-AEA9F53C6DBD}"/>
              </a:ext>
            </a:extLst>
          </p:cNvPr>
          <p:cNvSpPr/>
          <p:nvPr/>
        </p:nvSpPr>
        <p:spPr>
          <a:xfrm>
            <a:off x="10118589" y="4818909"/>
            <a:ext cx="1437273" cy="674146"/>
          </a:xfrm>
          <a:custGeom>
            <a:avLst/>
            <a:gdLst>
              <a:gd name="connsiteX0" fmla="*/ 0 w 1916364"/>
              <a:gd name="connsiteY0" fmla="*/ 149813 h 898862"/>
              <a:gd name="connsiteX1" fmla="*/ 149813 w 1916364"/>
              <a:gd name="connsiteY1" fmla="*/ 0 h 898862"/>
              <a:gd name="connsiteX2" fmla="*/ 1766551 w 1916364"/>
              <a:gd name="connsiteY2" fmla="*/ 0 h 898862"/>
              <a:gd name="connsiteX3" fmla="*/ 1916364 w 1916364"/>
              <a:gd name="connsiteY3" fmla="*/ 149813 h 898862"/>
              <a:gd name="connsiteX4" fmla="*/ 1916364 w 1916364"/>
              <a:gd name="connsiteY4" fmla="*/ 749049 h 898862"/>
              <a:gd name="connsiteX5" fmla="*/ 1766551 w 1916364"/>
              <a:gd name="connsiteY5" fmla="*/ 898862 h 898862"/>
              <a:gd name="connsiteX6" fmla="*/ 149813 w 1916364"/>
              <a:gd name="connsiteY6" fmla="*/ 898862 h 898862"/>
              <a:gd name="connsiteX7" fmla="*/ 0 w 1916364"/>
              <a:gd name="connsiteY7" fmla="*/ 749049 h 898862"/>
              <a:gd name="connsiteX8" fmla="*/ 0 w 1916364"/>
              <a:gd name="connsiteY8" fmla="*/ 149813 h 89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98862">
                <a:moveTo>
                  <a:pt x="0" y="149813"/>
                </a:moveTo>
                <a:cubicBezTo>
                  <a:pt x="0" y="67074"/>
                  <a:pt x="67074" y="0"/>
                  <a:pt x="149813" y="0"/>
                </a:cubicBezTo>
                <a:lnTo>
                  <a:pt x="1766551" y="0"/>
                </a:lnTo>
                <a:cubicBezTo>
                  <a:pt x="1849290" y="0"/>
                  <a:pt x="1916364" y="67074"/>
                  <a:pt x="1916364" y="149813"/>
                </a:cubicBezTo>
                <a:lnTo>
                  <a:pt x="1916364" y="749049"/>
                </a:lnTo>
                <a:cubicBezTo>
                  <a:pt x="1916364" y="831788"/>
                  <a:pt x="1849290" y="898862"/>
                  <a:pt x="1766551" y="898862"/>
                </a:cubicBezTo>
                <a:lnTo>
                  <a:pt x="149813" y="898862"/>
                </a:lnTo>
                <a:cubicBezTo>
                  <a:pt x="67074" y="898862"/>
                  <a:pt x="0" y="831788"/>
                  <a:pt x="0" y="749049"/>
                </a:cubicBezTo>
                <a:lnTo>
                  <a:pt x="0" y="149813"/>
                </a:lnTo>
                <a:close/>
              </a:path>
            </a:pathLst>
          </a:custGeom>
          <a:solidFill>
            <a:srgbClr val="87C9F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Social History</a:t>
            </a:r>
            <a:br>
              <a:rPr lang="en-US" sz="1350" b="1" dirty="0">
                <a:solidFill>
                  <a:srgbClr val="FFFFFF"/>
                </a:solidFill>
                <a:latin typeface="Aptos" panose="020B0004020202020204" pitchFamily="34" charset="0"/>
              </a:rPr>
            </a:br>
            <a:r>
              <a:rPr lang="en-US" sz="1000" dirty="0">
                <a:solidFill>
                  <a:srgbClr val="FFFFFF"/>
                </a:solidFill>
                <a:latin typeface="Aptos" panose="020B0004020202020204" pitchFamily="34" charset="0"/>
              </a:rPr>
              <a:t>Smoking + Alcohol Use</a:t>
            </a:r>
            <a:endParaRPr lang="en-US" sz="1000" b="1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32" name="Forme libre : forme 35">
            <a:extLst>
              <a:ext uri="{FF2B5EF4-FFF2-40B4-BE49-F238E27FC236}">
                <a16:creationId xmlns:a16="http://schemas.microsoft.com/office/drawing/2014/main" id="{4A14844F-7D6A-1545-60DA-EEF561D53D83}"/>
              </a:ext>
            </a:extLst>
          </p:cNvPr>
          <p:cNvSpPr/>
          <p:nvPr/>
        </p:nvSpPr>
        <p:spPr>
          <a:xfrm>
            <a:off x="9318035" y="5589240"/>
            <a:ext cx="1437273" cy="674146"/>
          </a:xfrm>
          <a:custGeom>
            <a:avLst/>
            <a:gdLst>
              <a:gd name="connsiteX0" fmla="*/ 0 w 1916364"/>
              <a:gd name="connsiteY0" fmla="*/ 149813 h 898862"/>
              <a:gd name="connsiteX1" fmla="*/ 149813 w 1916364"/>
              <a:gd name="connsiteY1" fmla="*/ 0 h 898862"/>
              <a:gd name="connsiteX2" fmla="*/ 1766551 w 1916364"/>
              <a:gd name="connsiteY2" fmla="*/ 0 h 898862"/>
              <a:gd name="connsiteX3" fmla="*/ 1916364 w 1916364"/>
              <a:gd name="connsiteY3" fmla="*/ 149813 h 898862"/>
              <a:gd name="connsiteX4" fmla="*/ 1916364 w 1916364"/>
              <a:gd name="connsiteY4" fmla="*/ 749049 h 898862"/>
              <a:gd name="connsiteX5" fmla="*/ 1766551 w 1916364"/>
              <a:gd name="connsiteY5" fmla="*/ 898862 h 898862"/>
              <a:gd name="connsiteX6" fmla="*/ 149813 w 1916364"/>
              <a:gd name="connsiteY6" fmla="*/ 898862 h 898862"/>
              <a:gd name="connsiteX7" fmla="*/ 0 w 1916364"/>
              <a:gd name="connsiteY7" fmla="*/ 749049 h 898862"/>
              <a:gd name="connsiteX8" fmla="*/ 0 w 1916364"/>
              <a:gd name="connsiteY8" fmla="*/ 149813 h 89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98862">
                <a:moveTo>
                  <a:pt x="0" y="149813"/>
                </a:moveTo>
                <a:cubicBezTo>
                  <a:pt x="0" y="67074"/>
                  <a:pt x="67074" y="0"/>
                  <a:pt x="149813" y="0"/>
                </a:cubicBezTo>
                <a:lnTo>
                  <a:pt x="1766551" y="0"/>
                </a:lnTo>
                <a:cubicBezTo>
                  <a:pt x="1849290" y="0"/>
                  <a:pt x="1916364" y="67074"/>
                  <a:pt x="1916364" y="149813"/>
                </a:cubicBezTo>
                <a:lnTo>
                  <a:pt x="1916364" y="749049"/>
                </a:lnTo>
                <a:cubicBezTo>
                  <a:pt x="1916364" y="831788"/>
                  <a:pt x="1849290" y="898862"/>
                  <a:pt x="1766551" y="898862"/>
                </a:cubicBezTo>
                <a:lnTo>
                  <a:pt x="149813" y="898862"/>
                </a:lnTo>
                <a:cubicBezTo>
                  <a:pt x="67074" y="898862"/>
                  <a:pt x="0" y="831788"/>
                  <a:pt x="0" y="749049"/>
                </a:cubicBezTo>
                <a:lnTo>
                  <a:pt x="0" y="149813"/>
                </a:lnTo>
                <a:close/>
              </a:path>
            </a:pathLst>
          </a:custGeom>
          <a:solidFill>
            <a:srgbClr val="87C9F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rgbClr val="FFFFFF"/>
                </a:solidFill>
                <a:latin typeface="Aptos" panose="020B0004020202020204" pitchFamily="34" charset="0"/>
              </a:rPr>
              <a:t>Vital Signs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FB66C75-CA4F-7E8E-FC4C-A3618AFB5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2270262"/>
            <a:ext cx="2960204" cy="38625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dirty="0"/>
              <a:t>Adapted Image from HL7 IPS FHIR Implementation Guide and available with Creative Commons License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8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/>
              <a:t>Note the IPS “Composition” is the key resource in creating a FHIR clinical document but differs slightly from ISO Features and Section (next slide)</a:t>
            </a:r>
          </a:p>
        </p:txBody>
      </p:sp>
    </p:spTree>
    <p:extLst>
      <p:ext uri="{BB962C8B-B14F-4D97-AF65-F5344CB8AC3E}">
        <p14:creationId xmlns:p14="http://schemas.microsoft.com/office/powerpoint/2010/main" val="983870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AC959F-5F6A-E0A5-1727-8B1B5A0A2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609A-6635-DB43-AFC7-9BB347C9B68D}" type="datetime1">
              <a:rPr lang="en-US" smtClean="0"/>
              <a:t>11/21/2025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6F3CC7-E186-0BE5-9FFE-CA38BE602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International-Patient-Summary.net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AAAFBA-5071-DFAC-2FFF-E80007696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0375-832E-2F44-9568-91CDB2A6B557}" type="slidenum">
              <a:rPr lang="en-GB" smtClean="0"/>
              <a:t>7</a:t>
            </a:fld>
            <a:endParaRPr lang="en-GB"/>
          </a:p>
        </p:txBody>
      </p:sp>
      <p:sp>
        <p:nvSpPr>
          <p:cNvPr id="36" name="Rechteck 13">
            <a:extLst>
              <a:ext uri="{FF2B5EF4-FFF2-40B4-BE49-F238E27FC236}">
                <a16:creationId xmlns:a16="http://schemas.microsoft.com/office/drawing/2014/main" id="{FE764C2D-2608-C279-0F48-F319B0AD047F}"/>
              </a:ext>
            </a:extLst>
          </p:cNvPr>
          <p:cNvSpPr/>
          <p:nvPr/>
        </p:nvSpPr>
        <p:spPr>
          <a:xfrm>
            <a:off x="3719736" y="1146942"/>
            <a:ext cx="6570679" cy="5142459"/>
          </a:xfrm>
          <a:prstGeom prst="rect">
            <a:avLst/>
          </a:prstGeom>
          <a:gradFill>
            <a:gsLst>
              <a:gs pos="0">
                <a:srgbClr val="5C5C8A">
                  <a:lumMod val="5000"/>
                  <a:lumOff val="95000"/>
                </a:srgbClr>
              </a:gs>
              <a:gs pos="74000">
                <a:srgbClr val="5C5C8A">
                  <a:lumMod val="45000"/>
                  <a:lumOff val="55000"/>
                  <a:alpha val="40000"/>
                </a:srgbClr>
              </a:gs>
              <a:gs pos="83000">
                <a:srgbClr val="5C5C8A">
                  <a:lumMod val="45000"/>
                  <a:lumOff val="55000"/>
                  <a:alpha val="50000"/>
                </a:srgbClr>
              </a:gs>
              <a:gs pos="100000">
                <a:srgbClr val="5C5C8A">
                  <a:lumMod val="30000"/>
                  <a:lumOff val="70000"/>
                  <a:alpha val="60000"/>
                </a:srgbClr>
              </a:gs>
            </a:gsLst>
            <a:lin ang="5400000" scaled="1"/>
          </a:gradFill>
          <a:ln w="38100" cap="flat" cmpd="sng" algn="ctr">
            <a:solidFill>
              <a:srgbClr val="000000">
                <a:lumMod val="75000"/>
                <a:lumOff val="25000"/>
              </a:srgbClr>
            </a:solidFill>
            <a:prstDash val="solid"/>
          </a:ln>
          <a:effectLst>
            <a:softEdge rad="31750"/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7" name="Rechteck 13">
            <a:extLst>
              <a:ext uri="{FF2B5EF4-FFF2-40B4-BE49-F238E27FC236}">
                <a16:creationId xmlns:a16="http://schemas.microsoft.com/office/drawing/2014/main" id="{87CA53FF-FE05-6271-706F-D9B5B0D21A14}"/>
              </a:ext>
            </a:extLst>
          </p:cNvPr>
          <p:cNvSpPr/>
          <p:nvPr/>
        </p:nvSpPr>
        <p:spPr>
          <a:xfrm>
            <a:off x="1706677" y="1146942"/>
            <a:ext cx="1764901" cy="5142459"/>
          </a:xfrm>
          <a:prstGeom prst="rect">
            <a:avLst/>
          </a:prstGeom>
          <a:gradFill>
            <a:gsLst>
              <a:gs pos="0">
                <a:srgbClr val="5C5C8A">
                  <a:lumMod val="5000"/>
                  <a:lumOff val="95000"/>
                </a:srgbClr>
              </a:gs>
              <a:gs pos="74000">
                <a:srgbClr val="B5DEFD"/>
              </a:gs>
              <a:gs pos="83000">
                <a:srgbClr val="87C9FB"/>
              </a:gs>
              <a:gs pos="100000">
                <a:srgbClr val="5C5C8A">
                  <a:lumMod val="40000"/>
                  <a:lumOff val="60000"/>
                </a:srgbClr>
              </a:gs>
            </a:gsLst>
            <a:lin ang="5400000" scaled="1"/>
          </a:gradFill>
          <a:ln w="57150" cap="flat" cmpd="sng" algn="ctr">
            <a:solidFill>
              <a:srgbClr val="87C9FB"/>
            </a:solidFill>
            <a:prstDash val="solid"/>
          </a:ln>
          <a:effectLst>
            <a:softEdge rad="31750"/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8" name="Forme libre : forme 2">
            <a:extLst>
              <a:ext uri="{FF2B5EF4-FFF2-40B4-BE49-F238E27FC236}">
                <a16:creationId xmlns:a16="http://schemas.microsoft.com/office/drawing/2014/main" id="{A1CD3B7B-6213-86F4-6463-222BF9BF35D1}"/>
              </a:ext>
            </a:extLst>
          </p:cNvPr>
          <p:cNvSpPr/>
          <p:nvPr/>
        </p:nvSpPr>
        <p:spPr>
          <a:xfrm>
            <a:off x="1943068" y="2325346"/>
            <a:ext cx="1362456" cy="694944"/>
          </a:xfrm>
          <a:custGeom>
            <a:avLst/>
            <a:gdLst>
              <a:gd name="connsiteX0" fmla="*/ 0 w 1916364"/>
              <a:gd name="connsiteY0" fmla="*/ 153453 h 920701"/>
              <a:gd name="connsiteX1" fmla="*/ 153453 w 1916364"/>
              <a:gd name="connsiteY1" fmla="*/ 0 h 920701"/>
              <a:gd name="connsiteX2" fmla="*/ 1762911 w 1916364"/>
              <a:gd name="connsiteY2" fmla="*/ 0 h 920701"/>
              <a:gd name="connsiteX3" fmla="*/ 1916364 w 1916364"/>
              <a:gd name="connsiteY3" fmla="*/ 153453 h 920701"/>
              <a:gd name="connsiteX4" fmla="*/ 1916364 w 1916364"/>
              <a:gd name="connsiteY4" fmla="*/ 767248 h 920701"/>
              <a:gd name="connsiteX5" fmla="*/ 1762911 w 1916364"/>
              <a:gd name="connsiteY5" fmla="*/ 920701 h 920701"/>
              <a:gd name="connsiteX6" fmla="*/ 153453 w 1916364"/>
              <a:gd name="connsiteY6" fmla="*/ 920701 h 920701"/>
              <a:gd name="connsiteX7" fmla="*/ 0 w 1916364"/>
              <a:gd name="connsiteY7" fmla="*/ 767248 h 920701"/>
              <a:gd name="connsiteX8" fmla="*/ 0 w 1916364"/>
              <a:gd name="connsiteY8" fmla="*/ 153453 h 920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920701">
                <a:moveTo>
                  <a:pt x="0" y="153453"/>
                </a:moveTo>
                <a:cubicBezTo>
                  <a:pt x="0" y="68703"/>
                  <a:pt x="68703" y="0"/>
                  <a:pt x="153453" y="0"/>
                </a:cubicBezTo>
                <a:lnTo>
                  <a:pt x="1762911" y="0"/>
                </a:lnTo>
                <a:cubicBezTo>
                  <a:pt x="1847661" y="0"/>
                  <a:pt x="1916364" y="68703"/>
                  <a:pt x="1916364" y="153453"/>
                </a:cubicBezTo>
                <a:lnTo>
                  <a:pt x="1916364" y="767248"/>
                </a:lnTo>
                <a:cubicBezTo>
                  <a:pt x="1916364" y="851998"/>
                  <a:pt x="1847661" y="920701"/>
                  <a:pt x="1762911" y="920701"/>
                </a:cubicBezTo>
                <a:lnTo>
                  <a:pt x="153453" y="920701"/>
                </a:lnTo>
                <a:cubicBezTo>
                  <a:pt x="68703" y="920701"/>
                  <a:pt x="0" y="851998"/>
                  <a:pt x="0" y="767248"/>
                </a:cubicBezTo>
                <a:lnTo>
                  <a:pt x="0" y="153453"/>
                </a:lnTo>
                <a:close/>
              </a:path>
            </a:pathLst>
          </a:custGeom>
          <a:solidFill>
            <a:srgbClr val="E734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4386" tIns="84386" rIns="84386" bIns="84386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Patient Attributes</a:t>
            </a:r>
          </a:p>
        </p:txBody>
      </p:sp>
      <p:sp>
        <p:nvSpPr>
          <p:cNvPr id="39" name="Forme libre : forme 4">
            <a:extLst>
              <a:ext uri="{FF2B5EF4-FFF2-40B4-BE49-F238E27FC236}">
                <a16:creationId xmlns:a16="http://schemas.microsoft.com/office/drawing/2014/main" id="{F122E8E2-5215-9917-F8D2-6A4A68A18221}"/>
              </a:ext>
            </a:extLst>
          </p:cNvPr>
          <p:cNvSpPr/>
          <p:nvPr/>
        </p:nvSpPr>
        <p:spPr>
          <a:xfrm>
            <a:off x="1954835" y="4654419"/>
            <a:ext cx="1362456" cy="694944"/>
          </a:xfrm>
          <a:custGeom>
            <a:avLst/>
            <a:gdLst>
              <a:gd name="connsiteX0" fmla="*/ 0 w 1916364"/>
              <a:gd name="connsiteY0" fmla="*/ 153453 h 920701"/>
              <a:gd name="connsiteX1" fmla="*/ 153453 w 1916364"/>
              <a:gd name="connsiteY1" fmla="*/ 0 h 920701"/>
              <a:gd name="connsiteX2" fmla="*/ 1762911 w 1916364"/>
              <a:gd name="connsiteY2" fmla="*/ 0 h 920701"/>
              <a:gd name="connsiteX3" fmla="*/ 1916364 w 1916364"/>
              <a:gd name="connsiteY3" fmla="*/ 153453 h 920701"/>
              <a:gd name="connsiteX4" fmla="*/ 1916364 w 1916364"/>
              <a:gd name="connsiteY4" fmla="*/ 767248 h 920701"/>
              <a:gd name="connsiteX5" fmla="*/ 1762911 w 1916364"/>
              <a:gd name="connsiteY5" fmla="*/ 920701 h 920701"/>
              <a:gd name="connsiteX6" fmla="*/ 153453 w 1916364"/>
              <a:gd name="connsiteY6" fmla="*/ 920701 h 920701"/>
              <a:gd name="connsiteX7" fmla="*/ 0 w 1916364"/>
              <a:gd name="connsiteY7" fmla="*/ 767248 h 920701"/>
              <a:gd name="connsiteX8" fmla="*/ 0 w 1916364"/>
              <a:gd name="connsiteY8" fmla="*/ 153453 h 920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920701">
                <a:moveTo>
                  <a:pt x="0" y="153453"/>
                </a:moveTo>
                <a:cubicBezTo>
                  <a:pt x="0" y="68703"/>
                  <a:pt x="68703" y="0"/>
                  <a:pt x="153453" y="0"/>
                </a:cubicBezTo>
                <a:lnTo>
                  <a:pt x="1762911" y="0"/>
                </a:lnTo>
                <a:cubicBezTo>
                  <a:pt x="1847661" y="0"/>
                  <a:pt x="1916364" y="68703"/>
                  <a:pt x="1916364" y="153453"/>
                </a:cubicBezTo>
                <a:lnTo>
                  <a:pt x="1916364" y="767248"/>
                </a:lnTo>
                <a:cubicBezTo>
                  <a:pt x="1916364" y="851998"/>
                  <a:pt x="1847661" y="920701"/>
                  <a:pt x="1762911" y="920701"/>
                </a:cubicBezTo>
                <a:lnTo>
                  <a:pt x="153453" y="920701"/>
                </a:lnTo>
                <a:cubicBezTo>
                  <a:pt x="68703" y="920701"/>
                  <a:pt x="0" y="851998"/>
                  <a:pt x="0" y="767248"/>
                </a:cubicBezTo>
                <a:lnTo>
                  <a:pt x="0" y="153453"/>
                </a:lnTo>
                <a:close/>
              </a:path>
            </a:pathLst>
          </a:custGeom>
          <a:solidFill>
            <a:srgbClr val="FA95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8" tIns="83858" rIns="83858" bIns="83858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Healthcare Provider</a:t>
            </a:r>
          </a:p>
        </p:txBody>
      </p:sp>
      <p:sp>
        <p:nvSpPr>
          <p:cNvPr id="40" name="Forme libre : forme 5">
            <a:extLst>
              <a:ext uri="{FF2B5EF4-FFF2-40B4-BE49-F238E27FC236}">
                <a16:creationId xmlns:a16="http://schemas.microsoft.com/office/drawing/2014/main" id="{5AEBC2D2-419C-ABF0-F6B6-23A18360D386}"/>
              </a:ext>
            </a:extLst>
          </p:cNvPr>
          <p:cNvSpPr/>
          <p:nvPr/>
        </p:nvSpPr>
        <p:spPr>
          <a:xfrm>
            <a:off x="1954835" y="5448240"/>
            <a:ext cx="1362456" cy="694944"/>
          </a:xfrm>
          <a:custGeom>
            <a:avLst/>
            <a:gdLst>
              <a:gd name="connsiteX0" fmla="*/ 0 w 1916364"/>
              <a:gd name="connsiteY0" fmla="*/ 153453 h 920701"/>
              <a:gd name="connsiteX1" fmla="*/ 153453 w 1916364"/>
              <a:gd name="connsiteY1" fmla="*/ 0 h 920701"/>
              <a:gd name="connsiteX2" fmla="*/ 1762911 w 1916364"/>
              <a:gd name="connsiteY2" fmla="*/ 0 h 920701"/>
              <a:gd name="connsiteX3" fmla="*/ 1916364 w 1916364"/>
              <a:gd name="connsiteY3" fmla="*/ 153453 h 920701"/>
              <a:gd name="connsiteX4" fmla="*/ 1916364 w 1916364"/>
              <a:gd name="connsiteY4" fmla="*/ 767248 h 920701"/>
              <a:gd name="connsiteX5" fmla="*/ 1762911 w 1916364"/>
              <a:gd name="connsiteY5" fmla="*/ 920701 h 920701"/>
              <a:gd name="connsiteX6" fmla="*/ 153453 w 1916364"/>
              <a:gd name="connsiteY6" fmla="*/ 920701 h 920701"/>
              <a:gd name="connsiteX7" fmla="*/ 0 w 1916364"/>
              <a:gd name="connsiteY7" fmla="*/ 767248 h 920701"/>
              <a:gd name="connsiteX8" fmla="*/ 0 w 1916364"/>
              <a:gd name="connsiteY8" fmla="*/ 153453 h 920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920701">
                <a:moveTo>
                  <a:pt x="0" y="153453"/>
                </a:moveTo>
                <a:cubicBezTo>
                  <a:pt x="0" y="68703"/>
                  <a:pt x="68703" y="0"/>
                  <a:pt x="153453" y="0"/>
                </a:cubicBezTo>
                <a:lnTo>
                  <a:pt x="1762911" y="0"/>
                </a:lnTo>
                <a:cubicBezTo>
                  <a:pt x="1847661" y="0"/>
                  <a:pt x="1916364" y="68703"/>
                  <a:pt x="1916364" y="153453"/>
                </a:cubicBezTo>
                <a:lnTo>
                  <a:pt x="1916364" y="767248"/>
                </a:lnTo>
                <a:cubicBezTo>
                  <a:pt x="1916364" y="851998"/>
                  <a:pt x="1847661" y="920701"/>
                  <a:pt x="1762911" y="920701"/>
                </a:cubicBezTo>
                <a:lnTo>
                  <a:pt x="153453" y="920701"/>
                </a:lnTo>
                <a:cubicBezTo>
                  <a:pt x="68703" y="920701"/>
                  <a:pt x="0" y="851998"/>
                  <a:pt x="0" y="767248"/>
                </a:cubicBezTo>
                <a:lnTo>
                  <a:pt x="0" y="153453"/>
                </a:lnTo>
                <a:close/>
              </a:path>
            </a:pathLst>
          </a:custGeom>
          <a:solidFill>
            <a:srgbClr val="FA95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8" tIns="83858" rIns="83858" bIns="83858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Patient Address Book</a:t>
            </a:r>
          </a:p>
        </p:txBody>
      </p:sp>
      <p:sp>
        <p:nvSpPr>
          <p:cNvPr id="41" name="Forme libre : forme 14">
            <a:extLst>
              <a:ext uri="{FF2B5EF4-FFF2-40B4-BE49-F238E27FC236}">
                <a16:creationId xmlns:a16="http://schemas.microsoft.com/office/drawing/2014/main" id="{DA318B5E-0A9C-3F79-16EF-8C8212C78D4E}"/>
              </a:ext>
            </a:extLst>
          </p:cNvPr>
          <p:cNvSpPr/>
          <p:nvPr/>
        </p:nvSpPr>
        <p:spPr>
          <a:xfrm>
            <a:off x="3811413" y="2330284"/>
            <a:ext cx="1362456" cy="694944"/>
          </a:xfrm>
          <a:custGeom>
            <a:avLst/>
            <a:gdLst>
              <a:gd name="connsiteX0" fmla="*/ 0 w 1777082"/>
              <a:gd name="connsiteY0" fmla="*/ 150004 h 900006"/>
              <a:gd name="connsiteX1" fmla="*/ 150004 w 1777082"/>
              <a:gd name="connsiteY1" fmla="*/ 0 h 900006"/>
              <a:gd name="connsiteX2" fmla="*/ 1627078 w 1777082"/>
              <a:gd name="connsiteY2" fmla="*/ 0 h 900006"/>
              <a:gd name="connsiteX3" fmla="*/ 1777082 w 1777082"/>
              <a:gd name="connsiteY3" fmla="*/ 150004 h 900006"/>
              <a:gd name="connsiteX4" fmla="*/ 1777082 w 1777082"/>
              <a:gd name="connsiteY4" fmla="*/ 750002 h 900006"/>
              <a:gd name="connsiteX5" fmla="*/ 1627078 w 1777082"/>
              <a:gd name="connsiteY5" fmla="*/ 900006 h 900006"/>
              <a:gd name="connsiteX6" fmla="*/ 150004 w 1777082"/>
              <a:gd name="connsiteY6" fmla="*/ 900006 h 900006"/>
              <a:gd name="connsiteX7" fmla="*/ 0 w 1777082"/>
              <a:gd name="connsiteY7" fmla="*/ 750002 h 900006"/>
              <a:gd name="connsiteX8" fmla="*/ 0 w 1777082"/>
              <a:gd name="connsiteY8" fmla="*/ 150004 h 90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7082" h="900006">
                <a:moveTo>
                  <a:pt x="0" y="150004"/>
                </a:moveTo>
                <a:cubicBezTo>
                  <a:pt x="0" y="67159"/>
                  <a:pt x="67159" y="0"/>
                  <a:pt x="150004" y="0"/>
                </a:cubicBezTo>
                <a:lnTo>
                  <a:pt x="1627078" y="0"/>
                </a:lnTo>
                <a:cubicBezTo>
                  <a:pt x="1709923" y="0"/>
                  <a:pt x="1777082" y="67159"/>
                  <a:pt x="1777082" y="150004"/>
                </a:cubicBezTo>
                <a:lnTo>
                  <a:pt x="1777082" y="750002"/>
                </a:lnTo>
                <a:cubicBezTo>
                  <a:pt x="1777082" y="832847"/>
                  <a:pt x="1709923" y="900006"/>
                  <a:pt x="1627078" y="900006"/>
                </a:cubicBezTo>
                <a:lnTo>
                  <a:pt x="150004" y="900006"/>
                </a:lnTo>
                <a:cubicBezTo>
                  <a:pt x="67159" y="900006"/>
                  <a:pt x="0" y="832847"/>
                  <a:pt x="0" y="750002"/>
                </a:cubicBezTo>
                <a:lnTo>
                  <a:pt x="0" y="150004"/>
                </a:lnTo>
                <a:close/>
              </a:path>
            </a:pathLst>
          </a:custGeom>
          <a:solidFill>
            <a:srgbClr val="E734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4386" tIns="84386" rIns="84386" bIns="84386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Problems</a:t>
            </a:r>
            <a:b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</a:b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(including diagnoses)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42" name="Forme libre : forme 15">
            <a:extLst>
              <a:ext uri="{FF2B5EF4-FFF2-40B4-BE49-F238E27FC236}">
                <a16:creationId xmlns:a16="http://schemas.microsoft.com/office/drawing/2014/main" id="{9E851B52-AF69-F4D6-97FC-BE6946D8F172}"/>
              </a:ext>
            </a:extLst>
          </p:cNvPr>
          <p:cNvSpPr/>
          <p:nvPr/>
        </p:nvSpPr>
        <p:spPr>
          <a:xfrm>
            <a:off x="3811413" y="3108274"/>
            <a:ext cx="1362456" cy="694944"/>
          </a:xfrm>
          <a:custGeom>
            <a:avLst/>
            <a:gdLst>
              <a:gd name="connsiteX0" fmla="*/ 0 w 1777082"/>
              <a:gd name="connsiteY0" fmla="*/ 150004 h 900006"/>
              <a:gd name="connsiteX1" fmla="*/ 150004 w 1777082"/>
              <a:gd name="connsiteY1" fmla="*/ 0 h 900006"/>
              <a:gd name="connsiteX2" fmla="*/ 1627078 w 1777082"/>
              <a:gd name="connsiteY2" fmla="*/ 0 h 900006"/>
              <a:gd name="connsiteX3" fmla="*/ 1777082 w 1777082"/>
              <a:gd name="connsiteY3" fmla="*/ 150004 h 900006"/>
              <a:gd name="connsiteX4" fmla="*/ 1777082 w 1777082"/>
              <a:gd name="connsiteY4" fmla="*/ 750002 h 900006"/>
              <a:gd name="connsiteX5" fmla="*/ 1627078 w 1777082"/>
              <a:gd name="connsiteY5" fmla="*/ 900006 h 900006"/>
              <a:gd name="connsiteX6" fmla="*/ 150004 w 1777082"/>
              <a:gd name="connsiteY6" fmla="*/ 900006 h 900006"/>
              <a:gd name="connsiteX7" fmla="*/ 0 w 1777082"/>
              <a:gd name="connsiteY7" fmla="*/ 750002 h 900006"/>
              <a:gd name="connsiteX8" fmla="*/ 0 w 1777082"/>
              <a:gd name="connsiteY8" fmla="*/ 150004 h 90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7082" h="900006">
                <a:moveTo>
                  <a:pt x="0" y="150004"/>
                </a:moveTo>
                <a:cubicBezTo>
                  <a:pt x="0" y="67159"/>
                  <a:pt x="67159" y="0"/>
                  <a:pt x="150004" y="0"/>
                </a:cubicBezTo>
                <a:lnTo>
                  <a:pt x="1627078" y="0"/>
                </a:lnTo>
                <a:cubicBezTo>
                  <a:pt x="1709923" y="0"/>
                  <a:pt x="1777082" y="67159"/>
                  <a:pt x="1777082" y="150004"/>
                </a:cubicBezTo>
                <a:lnTo>
                  <a:pt x="1777082" y="750002"/>
                </a:lnTo>
                <a:cubicBezTo>
                  <a:pt x="1777082" y="832847"/>
                  <a:pt x="1709923" y="900006"/>
                  <a:pt x="1627078" y="900006"/>
                </a:cubicBezTo>
                <a:lnTo>
                  <a:pt x="150004" y="900006"/>
                </a:lnTo>
                <a:cubicBezTo>
                  <a:pt x="67159" y="900006"/>
                  <a:pt x="0" y="832847"/>
                  <a:pt x="0" y="750002"/>
                </a:cubicBezTo>
                <a:lnTo>
                  <a:pt x="0" y="150004"/>
                </a:lnTo>
                <a:close/>
              </a:path>
            </a:pathLst>
          </a:custGeom>
          <a:solidFill>
            <a:srgbClr val="E734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4386" tIns="84386" rIns="84386" bIns="84386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Allergies and</a:t>
            </a:r>
            <a:b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</a:b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Intolerances</a:t>
            </a:r>
          </a:p>
        </p:txBody>
      </p:sp>
      <p:sp>
        <p:nvSpPr>
          <p:cNvPr id="43" name="Forme libre : forme 16">
            <a:extLst>
              <a:ext uri="{FF2B5EF4-FFF2-40B4-BE49-F238E27FC236}">
                <a16:creationId xmlns:a16="http://schemas.microsoft.com/office/drawing/2014/main" id="{6A227287-0DCE-946A-FFF3-787E695F106F}"/>
              </a:ext>
            </a:extLst>
          </p:cNvPr>
          <p:cNvSpPr/>
          <p:nvPr/>
        </p:nvSpPr>
        <p:spPr>
          <a:xfrm>
            <a:off x="3811413" y="3888263"/>
            <a:ext cx="1362456" cy="694944"/>
          </a:xfrm>
          <a:custGeom>
            <a:avLst/>
            <a:gdLst>
              <a:gd name="connsiteX0" fmla="*/ 0 w 1777082"/>
              <a:gd name="connsiteY0" fmla="*/ 150004 h 900006"/>
              <a:gd name="connsiteX1" fmla="*/ 150004 w 1777082"/>
              <a:gd name="connsiteY1" fmla="*/ 0 h 900006"/>
              <a:gd name="connsiteX2" fmla="*/ 1627078 w 1777082"/>
              <a:gd name="connsiteY2" fmla="*/ 0 h 900006"/>
              <a:gd name="connsiteX3" fmla="*/ 1777082 w 1777082"/>
              <a:gd name="connsiteY3" fmla="*/ 150004 h 900006"/>
              <a:gd name="connsiteX4" fmla="*/ 1777082 w 1777082"/>
              <a:gd name="connsiteY4" fmla="*/ 750002 h 900006"/>
              <a:gd name="connsiteX5" fmla="*/ 1627078 w 1777082"/>
              <a:gd name="connsiteY5" fmla="*/ 900006 h 900006"/>
              <a:gd name="connsiteX6" fmla="*/ 150004 w 1777082"/>
              <a:gd name="connsiteY6" fmla="*/ 900006 h 900006"/>
              <a:gd name="connsiteX7" fmla="*/ 0 w 1777082"/>
              <a:gd name="connsiteY7" fmla="*/ 750002 h 900006"/>
              <a:gd name="connsiteX8" fmla="*/ 0 w 1777082"/>
              <a:gd name="connsiteY8" fmla="*/ 150004 h 90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7082" h="900006">
                <a:moveTo>
                  <a:pt x="0" y="150004"/>
                </a:moveTo>
                <a:cubicBezTo>
                  <a:pt x="0" y="67159"/>
                  <a:pt x="67159" y="0"/>
                  <a:pt x="150004" y="0"/>
                </a:cubicBezTo>
                <a:lnTo>
                  <a:pt x="1627078" y="0"/>
                </a:lnTo>
                <a:cubicBezTo>
                  <a:pt x="1709923" y="0"/>
                  <a:pt x="1777082" y="67159"/>
                  <a:pt x="1777082" y="150004"/>
                </a:cubicBezTo>
                <a:lnTo>
                  <a:pt x="1777082" y="750002"/>
                </a:lnTo>
                <a:cubicBezTo>
                  <a:pt x="1777082" y="832847"/>
                  <a:pt x="1709923" y="900006"/>
                  <a:pt x="1627078" y="900006"/>
                </a:cubicBezTo>
                <a:lnTo>
                  <a:pt x="150004" y="900006"/>
                </a:lnTo>
                <a:cubicBezTo>
                  <a:pt x="67159" y="900006"/>
                  <a:pt x="0" y="832847"/>
                  <a:pt x="0" y="750002"/>
                </a:cubicBezTo>
                <a:lnTo>
                  <a:pt x="0" y="150004"/>
                </a:lnTo>
                <a:close/>
              </a:path>
            </a:pathLst>
          </a:custGeom>
          <a:solidFill>
            <a:srgbClr val="E734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4386" tIns="84386" rIns="84386" bIns="84386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Medication</a:t>
            </a:r>
            <a:b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</a:b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Summary   </a:t>
            </a:r>
          </a:p>
        </p:txBody>
      </p:sp>
      <p:sp>
        <p:nvSpPr>
          <p:cNvPr id="44" name="Forme libre : forme 18">
            <a:extLst>
              <a:ext uri="{FF2B5EF4-FFF2-40B4-BE49-F238E27FC236}">
                <a16:creationId xmlns:a16="http://schemas.microsoft.com/office/drawing/2014/main" id="{1E56045C-C6FC-B505-734F-0C90775CCBDF}"/>
              </a:ext>
            </a:extLst>
          </p:cNvPr>
          <p:cNvSpPr/>
          <p:nvPr/>
        </p:nvSpPr>
        <p:spPr>
          <a:xfrm>
            <a:off x="5445228" y="3108274"/>
            <a:ext cx="1362456" cy="694944"/>
          </a:xfrm>
          <a:custGeom>
            <a:avLst/>
            <a:gdLst>
              <a:gd name="connsiteX0" fmla="*/ 0 w 1916364"/>
              <a:gd name="connsiteY0" fmla="*/ 147603 h 885600"/>
              <a:gd name="connsiteX1" fmla="*/ 147603 w 1916364"/>
              <a:gd name="connsiteY1" fmla="*/ 0 h 885600"/>
              <a:gd name="connsiteX2" fmla="*/ 1768761 w 1916364"/>
              <a:gd name="connsiteY2" fmla="*/ 0 h 885600"/>
              <a:gd name="connsiteX3" fmla="*/ 1916364 w 1916364"/>
              <a:gd name="connsiteY3" fmla="*/ 147603 h 885600"/>
              <a:gd name="connsiteX4" fmla="*/ 1916364 w 1916364"/>
              <a:gd name="connsiteY4" fmla="*/ 737997 h 885600"/>
              <a:gd name="connsiteX5" fmla="*/ 1768761 w 1916364"/>
              <a:gd name="connsiteY5" fmla="*/ 885600 h 885600"/>
              <a:gd name="connsiteX6" fmla="*/ 147603 w 1916364"/>
              <a:gd name="connsiteY6" fmla="*/ 885600 h 885600"/>
              <a:gd name="connsiteX7" fmla="*/ 0 w 1916364"/>
              <a:gd name="connsiteY7" fmla="*/ 737997 h 885600"/>
              <a:gd name="connsiteX8" fmla="*/ 0 w 1916364"/>
              <a:gd name="connsiteY8" fmla="*/ 147603 h 88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0">
                <a:moveTo>
                  <a:pt x="0" y="147603"/>
                </a:moveTo>
                <a:cubicBezTo>
                  <a:pt x="0" y="66084"/>
                  <a:pt x="66084" y="0"/>
                  <a:pt x="147603" y="0"/>
                </a:cubicBezTo>
                <a:lnTo>
                  <a:pt x="1768761" y="0"/>
                </a:lnTo>
                <a:cubicBezTo>
                  <a:pt x="1850280" y="0"/>
                  <a:pt x="1916364" y="66084"/>
                  <a:pt x="1916364" y="147603"/>
                </a:cubicBezTo>
                <a:lnTo>
                  <a:pt x="1916364" y="737997"/>
                </a:lnTo>
                <a:cubicBezTo>
                  <a:pt x="1916364" y="819516"/>
                  <a:pt x="1850280" y="885600"/>
                  <a:pt x="1768761" y="885600"/>
                </a:cubicBezTo>
                <a:lnTo>
                  <a:pt x="147603" y="885600"/>
                </a:lnTo>
                <a:cubicBezTo>
                  <a:pt x="66084" y="885600"/>
                  <a:pt x="0" y="819516"/>
                  <a:pt x="0" y="737997"/>
                </a:cubicBezTo>
                <a:lnTo>
                  <a:pt x="0" y="147603"/>
                </a:lnTo>
                <a:close/>
              </a:path>
            </a:pathLst>
          </a:custGeom>
          <a:solidFill>
            <a:srgbClr val="FA95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8" tIns="83858" rIns="83858" bIns="83858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History of </a:t>
            </a:r>
            <a:b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</a:b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Procedures</a:t>
            </a:r>
          </a:p>
        </p:txBody>
      </p:sp>
      <p:sp>
        <p:nvSpPr>
          <p:cNvPr id="45" name="Forme libre : forme 24">
            <a:extLst>
              <a:ext uri="{FF2B5EF4-FFF2-40B4-BE49-F238E27FC236}">
                <a16:creationId xmlns:a16="http://schemas.microsoft.com/office/drawing/2014/main" id="{CD410033-A831-B47B-136A-050FC321805A}"/>
              </a:ext>
            </a:extLst>
          </p:cNvPr>
          <p:cNvSpPr/>
          <p:nvPr/>
        </p:nvSpPr>
        <p:spPr>
          <a:xfrm>
            <a:off x="5445228" y="3888263"/>
            <a:ext cx="1362456" cy="694944"/>
          </a:xfrm>
          <a:custGeom>
            <a:avLst/>
            <a:gdLst>
              <a:gd name="connsiteX0" fmla="*/ 0 w 1916364"/>
              <a:gd name="connsiteY0" fmla="*/ 147603 h 885600"/>
              <a:gd name="connsiteX1" fmla="*/ 147603 w 1916364"/>
              <a:gd name="connsiteY1" fmla="*/ 0 h 885600"/>
              <a:gd name="connsiteX2" fmla="*/ 1768761 w 1916364"/>
              <a:gd name="connsiteY2" fmla="*/ 0 h 885600"/>
              <a:gd name="connsiteX3" fmla="*/ 1916364 w 1916364"/>
              <a:gd name="connsiteY3" fmla="*/ 147603 h 885600"/>
              <a:gd name="connsiteX4" fmla="*/ 1916364 w 1916364"/>
              <a:gd name="connsiteY4" fmla="*/ 737997 h 885600"/>
              <a:gd name="connsiteX5" fmla="*/ 1768761 w 1916364"/>
              <a:gd name="connsiteY5" fmla="*/ 885600 h 885600"/>
              <a:gd name="connsiteX6" fmla="*/ 147603 w 1916364"/>
              <a:gd name="connsiteY6" fmla="*/ 885600 h 885600"/>
              <a:gd name="connsiteX7" fmla="*/ 0 w 1916364"/>
              <a:gd name="connsiteY7" fmla="*/ 737997 h 885600"/>
              <a:gd name="connsiteX8" fmla="*/ 0 w 1916364"/>
              <a:gd name="connsiteY8" fmla="*/ 147603 h 88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0">
                <a:moveTo>
                  <a:pt x="0" y="147603"/>
                </a:moveTo>
                <a:cubicBezTo>
                  <a:pt x="0" y="66084"/>
                  <a:pt x="66084" y="0"/>
                  <a:pt x="147603" y="0"/>
                </a:cubicBezTo>
                <a:lnTo>
                  <a:pt x="1768761" y="0"/>
                </a:lnTo>
                <a:cubicBezTo>
                  <a:pt x="1850280" y="0"/>
                  <a:pt x="1916364" y="66084"/>
                  <a:pt x="1916364" y="147603"/>
                </a:cubicBezTo>
                <a:lnTo>
                  <a:pt x="1916364" y="737997"/>
                </a:lnTo>
                <a:cubicBezTo>
                  <a:pt x="1916364" y="819516"/>
                  <a:pt x="1850280" y="885600"/>
                  <a:pt x="1768761" y="885600"/>
                </a:cubicBezTo>
                <a:lnTo>
                  <a:pt x="147603" y="885600"/>
                </a:lnTo>
                <a:cubicBezTo>
                  <a:pt x="66084" y="885600"/>
                  <a:pt x="0" y="819516"/>
                  <a:pt x="0" y="737997"/>
                </a:cubicBezTo>
                <a:lnTo>
                  <a:pt x="0" y="147603"/>
                </a:lnTo>
                <a:close/>
              </a:path>
            </a:pathLst>
          </a:custGeom>
          <a:solidFill>
            <a:srgbClr val="FA95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8" tIns="83858" rIns="83858" bIns="83858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Immunization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(Vaccinations)</a:t>
            </a:r>
          </a:p>
        </p:txBody>
      </p:sp>
      <p:sp>
        <p:nvSpPr>
          <p:cNvPr id="46" name="Forme libre : forme 25">
            <a:extLst>
              <a:ext uri="{FF2B5EF4-FFF2-40B4-BE49-F238E27FC236}">
                <a16:creationId xmlns:a16="http://schemas.microsoft.com/office/drawing/2014/main" id="{E743E26F-A110-F51C-1A3C-78A3E37FCE95}"/>
              </a:ext>
            </a:extLst>
          </p:cNvPr>
          <p:cNvSpPr/>
          <p:nvPr/>
        </p:nvSpPr>
        <p:spPr>
          <a:xfrm>
            <a:off x="5445228" y="5448240"/>
            <a:ext cx="1362456" cy="694944"/>
          </a:xfrm>
          <a:custGeom>
            <a:avLst/>
            <a:gdLst>
              <a:gd name="connsiteX0" fmla="*/ 0 w 1916364"/>
              <a:gd name="connsiteY0" fmla="*/ 147603 h 885600"/>
              <a:gd name="connsiteX1" fmla="*/ 147603 w 1916364"/>
              <a:gd name="connsiteY1" fmla="*/ 0 h 885600"/>
              <a:gd name="connsiteX2" fmla="*/ 1768761 w 1916364"/>
              <a:gd name="connsiteY2" fmla="*/ 0 h 885600"/>
              <a:gd name="connsiteX3" fmla="*/ 1916364 w 1916364"/>
              <a:gd name="connsiteY3" fmla="*/ 147603 h 885600"/>
              <a:gd name="connsiteX4" fmla="*/ 1916364 w 1916364"/>
              <a:gd name="connsiteY4" fmla="*/ 737997 h 885600"/>
              <a:gd name="connsiteX5" fmla="*/ 1768761 w 1916364"/>
              <a:gd name="connsiteY5" fmla="*/ 885600 h 885600"/>
              <a:gd name="connsiteX6" fmla="*/ 147603 w 1916364"/>
              <a:gd name="connsiteY6" fmla="*/ 885600 h 885600"/>
              <a:gd name="connsiteX7" fmla="*/ 0 w 1916364"/>
              <a:gd name="connsiteY7" fmla="*/ 737997 h 885600"/>
              <a:gd name="connsiteX8" fmla="*/ 0 w 1916364"/>
              <a:gd name="connsiteY8" fmla="*/ 147603 h 88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0">
                <a:moveTo>
                  <a:pt x="0" y="147603"/>
                </a:moveTo>
                <a:cubicBezTo>
                  <a:pt x="0" y="66084"/>
                  <a:pt x="66084" y="0"/>
                  <a:pt x="147603" y="0"/>
                </a:cubicBezTo>
                <a:lnTo>
                  <a:pt x="1768761" y="0"/>
                </a:lnTo>
                <a:cubicBezTo>
                  <a:pt x="1850280" y="0"/>
                  <a:pt x="1916364" y="66084"/>
                  <a:pt x="1916364" y="147603"/>
                </a:cubicBezTo>
                <a:lnTo>
                  <a:pt x="1916364" y="737997"/>
                </a:lnTo>
                <a:cubicBezTo>
                  <a:pt x="1916364" y="819516"/>
                  <a:pt x="1850280" y="885600"/>
                  <a:pt x="1768761" y="885600"/>
                </a:cubicBezTo>
                <a:lnTo>
                  <a:pt x="147603" y="885600"/>
                </a:lnTo>
                <a:cubicBezTo>
                  <a:pt x="66084" y="885600"/>
                  <a:pt x="0" y="819516"/>
                  <a:pt x="0" y="737997"/>
                </a:cubicBezTo>
                <a:lnTo>
                  <a:pt x="0" y="147603"/>
                </a:lnTo>
                <a:close/>
              </a:path>
            </a:pathLst>
          </a:custGeom>
          <a:solidFill>
            <a:srgbClr val="FA95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8" tIns="83858" rIns="83858" bIns="83858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Results</a:t>
            </a:r>
          </a:p>
        </p:txBody>
      </p:sp>
      <p:sp>
        <p:nvSpPr>
          <p:cNvPr id="47" name="Forme libre : forme 26">
            <a:extLst>
              <a:ext uri="{FF2B5EF4-FFF2-40B4-BE49-F238E27FC236}">
                <a16:creationId xmlns:a16="http://schemas.microsoft.com/office/drawing/2014/main" id="{0DB9A5C9-D38A-5DBB-8AD9-DD9B3A2A054C}"/>
              </a:ext>
            </a:extLst>
          </p:cNvPr>
          <p:cNvSpPr/>
          <p:nvPr/>
        </p:nvSpPr>
        <p:spPr>
          <a:xfrm>
            <a:off x="5445228" y="4668252"/>
            <a:ext cx="1362456" cy="694944"/>
          </a:xfrm>
          <a:custGeom>
            <a:avLst/>
            <a:gdLst>
              <a:gd name="connsiteX0" fmla="*/ 0 w 1916364"/>
              <a:gd name="connsiteY0" fmla="*/ 147603 h 885600"/>
              <a:gd name="connsiteX1" fmla="*/ 147603 w 1916364"/>
              <a:gd name="connsiteY1" fmla="*/ 0 h 885600"/>
              <a:gd name="connsiteX2" fmla="*/ 1768761 w 1916364"/>
              <a:gd name="connsiteY2" fmla="*/ 0 h 885600"/>
              <a:gd name="connsiteX3" fmla="*/ 1916364 w 1916364"/>
              <a:gd name="connsiteY3" fmla="*/ 147603 h 885600"/>
              <a:gd name="connsiteX4" fmla="*/ 1916364 w 1916364"/>
              <a:gd name="connsiteY4" fmla="*/ 737997 h 885600"/>
              <a:gd name="connsiteX5" fmla="*/ 1768761 w 1916364"/>
              <a:gd name="connsiteY5" fmla="*/ 885600 h 885600"/>
              <a:gd name="connsiteX6" fmla="*/ 147603 w 1916364"/>
              <a:gd name="connsiteY6" fmla="*/ 885600 h 885600"/>
              <a:gd name="connsiteX7" fmla="*/ 0 w 1916364"/>
              <a:gd name="connsiteY7" fmla="*/ 737997 h 885600"/>
              <a:gd name="connsiteX8" fmla="*/ 0 w 1916364"/>
              <a:gd name="connsiteY8" fmla="*/ 147603 h 88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0">
                <a:moveTo>
                  <a:pt x="0" y="147603"/>
                </a:moveTo>
                <a:cubicBezTo>
                  <a:pt x="0" y="66084"/>
                  <a:pt x="66084" y="0"/>
                  <a:pt x="147603" y="0"/>
                </a:cubicBezTo>
                <a:lnTo>
                  <a:pt x="1768761" y="0"/>
                </a:lnTo>
                <a:cubicBezTo>
                  <a:pt x="1850280" y="0"/>
                  <a:pt x="1916364" y="66084"/>
                  <a:pt x="1916364" y="147603"/>
                </a:cubicBezTo>
                <a:lnTo>
                  <a:pt x="1916364" y="737997"/>
                </a:lnTo>
                <a:cubicBezTo>
                  <a:pt x="1916364" y="819516"/>
                  <a:pt x="1850280" y="885600"/>
                  <a:pt x="1768761" y="885600"/>
                </a:cubicBezTo>
                <a:lnTo>
                  <a:pt x="147603" y="885600"/>
                </a:lnTo>
                <a:cubicBezTo>
                  <a:pt x="66084" y="885600"/>
                  <a:pt x="0" y="819516"/>
                  <a:pt x="0" y="737997"/>
                </a:cubicBezTo>
                <a:lnTo>
                  <a:pt x="0" y="147603"/>
                </a:lnTo>
                <a:close/>
              </a:path>
            </a:pathLst>
          </a:custGeom>
          <a:solidFill>
            <a:srgbClr val="FA95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8" tIns="83858" rIns="83858" bIns="83858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Medical Devices</a:t>
            </a:r>
          </a:p>
        </p:txBody>
      </p:sp>
      <p:sp>
        <p:nvSpPr>
          <p:cNvPr id="48" name="Forme libre : forme 28">
            <a:extLst>
              <a:ext uri="{FF2B5EF4-FFF2-40B4-BE49-F238E27FC236}">
                <a16:creationId xmlns:a16="http://schemas.microsoft.com/office/drawing/2014/main" id="{82351B4A-C99D-6B9E-2B19-7FBD820C43A6}"/>
              </a:ext>
            </a:extLst>
          </p:cNvPr>
          <p:cNvSpPr/>
          <p:nvPr/>
        </p:nvSpPr>
        <p:spPr>
          <a:xfrm>
            <a:off x="7073326" y="2325346"/>
            <a:ext cx="1362456" cy="694944"/>
          </a:xfrm>
          <a:custGeom>
            <a:avLst/>
            <a:gdLst>
              <a:gd name="connsiteX0" fmla="*/ 0 w 1916364"/>
              <a:gd name="connsiteY0" fmla="*/ 147604 h 885605"/>
              <a:gd name="connsiteX1" fmla="*/ 147604 w 1916364"/>
              <a:gd name="connsiteY1" fmla="*/ 0 h 885605"/>
              <a:gd name="connsiteX2" fmla="*/ 1768760 w 1916364"/>
              <a:gd name="connsiteY2" fmla="*/ 0 h 885605"/>
              <a:gd name="connsiteX3" fmla="*/ 1916364 w 1916364"/>
              <a:gd name="connsiteY3" fmla="*/ 147604 h 885605"/>
              <a:gd name="connsiteX4" fmla="*/ 1916364 w 1916364"/>
              <a:gd name="connsiteY4" fmla="*/ 738001 h 885605"/>
              <a:gd name="connsiteX5" fmla="*/ 1768760 w 1916364"/>
              <a:gd name="connsiteY5" fmla="*/ 885605 h 885605"/>
              <a:gd name="connsiteX6" fmla="*/ 147604 w 1916364"/>
              <a:gd name="connsiteY6" fmla="*/ 885605 h 885605"/>
              <a:gd name="connsiteX7" fmla="*/ 0 w 1916364"/>
              <a:gd name="connsiteY7" fmla="*/ 738001 h 885605"/>
              <a:gd name="connsiteX8" fmla="*/ 0 w 1916364"/>
              <a:gd name="connsiteY8" fmla="*/ 147604 h 885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5">
                <a:moveTo>
                  <a:pt x="0" y="147604"/>
                </a:moveTo>
                <a:cubicBezTo>
                  <a:pt x="0" y="66085"/>
                  <a:pt x="66085" y="0"/>
                  <a:pt x="147604" y="0"/>
                </a:cubicBezTo>
                <a:lnTo>
                  <a:pt x="1768760" y="0"/>
                </a:lnTo>
                <a:cubicBezTo>
                  <a:pt x="1850279" y="0"/>
                  <a:pt x="1916364" y="66085"/>
                  <a:pt x="1916364" y="147604"/>
                </a:cubicBezTo>
                <a:lnTo>
                  <a:pt x="1916364" y="738001"/>
                </a:lnTo>
                <a:cubicBezTo>
                  <a:pt x="1916364" y="819520"/>
                  <a:pt x="1850279" y="885605"/>
                  <a:pt x="1768760" y="885605"/>
                </a:cubicBezTo>
                <a:lnTo>
                  <a:pt x="147604" y="885605"/>
                </a:lnTo>
                <a:cubicBezTo>
                  <a:pt x="66085" y="885605"/>
                  <a:pt x="0" y="819520"/>
                  <a:pt x="0" y="738001"/>
                </a:cubicBezTo>
                <a:lnTo>
                  <a:pt x="0" y="147604"/>
                </a:lnTo>
                <a:close/>
              </a:path>
            </a:pathLst>
          </a:custGeom>
          <a:solidFill>
            <a:srgbClr val="C6E6A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Advance Directives</a:t>
            </a:r>
          </a:p>
        </p:txBody>
      </p:sp>
      <p:sp>
        <p:nvSpPr>
          <p:cNvPr id="49" name="Forme libre : forme 29">
            <a:extLst>
              <a:ext uri="{FF2B5EF4-FFF2-40B4-BE49-F238E27FC236}">
                <a16:creationId xmlns:a16="http://schemas.microsoft.com/office/drawing/2014/main" id="{18ED8688-20FC-2637-446E-4C0FF49AD7C2}"/>
              </a:ext>
            </a:extLst>
          </p:cNvPr>
          <p:cNvSpPr/>
          <p:nvPr/>
        </p:nvSpPr>
        <p:spPr>
          <a:xfrm>
            <a:off x="8701425" y="3106315"/>
            <a:ext cx="1362456" cy="694944"/>
          </a:xfrm>
          <a:custGeom>
            <a:avLst/>
            <a:gdLst>
              <a:gd name="connsiteX0" fmla="*/ 0 w 1916364"/>
              <a:gd name="connsiteY0" fmla="*/ 147604 h 885605"/>
              <a:gd name="connsiteX1" fmla="*/ 147604 w 1916364"/>
              <a:gd name="connsiteY1" fmla="*/ 0 h 885605"/>
              <a:gd name="connsiteX2" fmla="*/ 1768760 w 1916364"/>
              <a:gd name="connsiteY2" fmla="*/ 0 h 885605"/>
              <a:gd name="connsiteX3" fmla="*/ 1916364 w 1916364"/>
              <a:gd name="connsiteY3" fmla="*/ 147604 h 885605"/>
              <a:gd name="connsiteX4" fmla="*/ 1916364 w 1916364"/>
              <a:gd name="connsiteY4" fmla="*/ 738001 h 885605"/>
              <a:gd name="connsiteX5" fmla="*/ 1768760 w 1916364"/>
              <a:gd name="connsiteY5" fmla="*/ 885605 h 885605"/>
              <a:gd name="connsiteX6" fmla="*/ 147604 w 1916364"/>
              <a:gd name="connsiteY6" fmla="*/ 885605 h 885605"/>
              <a:gd name="connsiteX7" fmla="*/ 0 w 1916364"/>
              <a:gd name="connsiteY7" fmla="*/ 738001 h 885605"/>
              <a:gd name="connsiteX8" fmla="*/ 0 w 1916364"/>
              <a:gd name="connsiteY8" fmla="*/ 147604 h 885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5">
                <a:moveTo>
                  <a:pt x="0" y="147604"/>
                </a:moveTo>
                <a:cubicBezTo>
                  <a:pt x="0" y="66085"/>
                  <a:pt x="66085" y="0"/>
                  <a:pt x="147604" y="0"/>
                </a:cubicBezTo>
                <a:lnTo>
                  <a:pt x="1768760" y="0"/>
                </a:lnTo>
                <a:cubicBezTo>
                  <a:pt x="1850279" y="0"/>
                  <a:pt x="1916364" y="66085"/>
                  <a:pt x="1916364" y="147604"/>
                </a:cubicBezTo>
                <a:lnTo>
                  <a:pt x="1916364" y="738001"/>
                </a:lnTo>
                <a:cubicBezTo>
                  <a:pt x="1916364" y="819520"/>
                  <a:pt x="1850279" y="885605"/>
                  <a:pt x="1768760" y="885605"/>
                </a:cubicBezTo>
                <a:lnTo>
                  <a:pt x="147604" y="885605"/>
                </a:lnTo>
                <a:cubicBezTo>
                  <a:pt x="66085" y="885605"/>
                  <a:pt x="0" y="819520"/>
                  <a:pt x="0" y="738001"/>
                </a:cubicBezTo>
                <a:lnTo>
                  <a:pt x="0" y="147604"/>
                </a:lnTo>
                <a:close/>
              </a:path>
            </a:pathLst>
          </a:custGeom>
          <a:solidFill>
            <a:srgbClr val="C6E6A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History of </a:t>
            </a:r>
            <a:b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</a:b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Past Problems</a:t>
            </a:r>
          </a:p>
        </p:txBody>
      </p:sp>
      <p:sp>
        <p:nvSpPr>
          <p:cNvPr id="50" name="Forme libre : forme 30">
            <a:extLst>
              <a:ext uri="{FF2B5EF4-FFF2-40B4-BE49-F238E27FC236}">
                <a16:creationId xmlns:a16="http://schemas.microsoft.com/office/drawing/2014/main" id="{77F064D6-1442-548D-7375-F1A7868DFBC5}"/>
              </a:ext>
            </a:extLst>
          </p:cNvPr>
          <p:cNvSpPr/>
          <p:nvPr/>
        </p:nvSpPr>
        <p:spPr>
          <a:xfrm>
            <a:off x="8701425" y="2325346"/>
            <a:ext cx="1362456" cy="694944"/>
          </a:xfrm>
          <a:custGeom>
            <a:avLst/>
            <a:gdLst>
              <a:gd name="connsiteX0" fmla="*/ 0 w 1916364"/>
              <a:gd name="connsiteY0" fmla="*/ 147604 h 885605"/>
              <a:gd name="connsiteX1" fmla="*/ 147604 w 1916364"/>
              <a:gd name="connsiteY1" fmla="*/ 0 h 885605"/>
              <a:gd name="connsiteX2" fmla="*/ 1768760 w 1916364"/>
              <a:gd name="connsiteY2" fmla="*/ 0 h 885605"/>
              <a:gd name="connsiteX3" fmla="*/ 1916364 w 1916364"/>
              <a:gd name="connsiteY3" fmla="*/ 147604 h 885605"/>
              <a:gd name="connsiteX4" fmla="*/ 1916364 w 1916364"/>
              <a:gd name="connsiteY4" fmla="*/ 738001 h 885605"/>
              <a:gd name="connsiteX5" fmla="*/ 1768760 w 1916364"/>
              <a:gd name="connsiteY5" fmla="*/ 885605 h 885605"/>
              <a:gd name="connsiteX6" fmla="*/ 147604 w 1916364"/>
              <a:gd name="connsiteY6" fmla="*/ 885605 h 885605"/>
              <a:gd name="connsiteX7" fmla="*/ 0 w 1916364"/>
              <a:gd name="connsiteY7" fmla="*/ 738001 h 885605"/>
              <a:gd name="connsiteX8" fmla="*/ 0 w 1916364"/>
              <a:gd name="connsiteY8" fmla="*/ 147604 h 885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5">
                <a:moveTo>
                  <a:pt x="0" y="147604"/>
                </a:moveTo>
                <a:cubicBezTo>
                  <a:pt x="0" y="66085"/>
                  <a:pt x="66085" y="0"/>
                  <a:pt x="147604" y="0"/>
                </a:cubicBezTo>
                <a:lnTo>
                  <a:pt x="1768760" y="0"/>
                </a:lnTo>
                <a:cubicBezTo>
                  <a:pt x="1850279" y="0"/>
                  <a:pt x="1916364" y="66085"/>
                  <a:pt x="1916364" y="147604"/>
                </a:cubicBezTo>
                <a:lnTo>
                  <a:pt x="1916364" y="738001"/>
                </a:lnTo>
                <a:cubicBezTo>
                  <a:pt x="1916364" y="819520"/>
                  <a:pt x="1850279" y="885605"/>
                  <a:pt x="1768760" y="885605"/>
                </a:cubicBezTo>
                <a:lnTo>
                  <a:pt x="147604" y="885605"/>
                </a:lnTo>
                <a:cubicBezTo>
                  <a:pt x="66085" y="885605"/>
                  <a:pt x="0" y="819520"/>
                  <a:pt x="0" y="738001"/>
                </a:cubicBezTo>
                <a:lnTo>
                  <a:pt x="0" y="147604"/>
                </a:lnTo>
                <a:close/>
              </a:path>
            </a:pathLst>
          </a:custGeom>
          <a:solidFill>
            <a:srgbClr val="C6E6A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Care Plan</a:t>
            </a:r>
          </a:p>
        </p:txBody>
      </p:sp>
      <p:sp>
        <p:nvSpPr>
          <p:cNvPr id="51" name="Forme libre : forme 33">
            <a:extLst>
              <a:ext uri="{FF2B5EF4-FFF2-40B4-BE49-F238E27FC236}">
                <a16:creationId xmlns:a16="http://schemas.microsoft.com/office/drawing/2014/main" id="{3E4213DB-C83C-E386-0513-2B3FD0E09BA5}"/>
              </a:ext>
            </a:extLst>
          </p:cNvPr>
          <p:cNvSpPr/>
          <p:nvPr/>
        </p:nvSpPr>
        <p:spPr>
          <a:xfrm>
            <a:off x="7073326" y="3106315"/>
            <a:ext cx="1362456" cy="694944"/>
          </a:xfrm>
          <a:custGeom>
            <a:avLst/>
            <a:gdLst>
              <a:gd name="connsiteX0" fmla="*/ 0 w 1916364"/>
              <a:gd name="connsiteY0" fmla="*/ 149813 h 898862"/>
              <a:gd name="connsiteX1" fmla="*/ 149813 w 1916364"/>
              <a:gd name="connsiteY1" fmla="*/ 0 h 898862"/>
              <a:gd name="connsiteX2" fmla="*/ 1766551 w 1916364"/>
              <a:gd name="connsiteY2" fmla="*/ 0 h 898862"/>
              <a:gd name="connsiteX3" fmla="*/ 1916364 w 1916364"/>
              <a:gd name="connsiteY3" fmla="*/ 149813 h 898862"/>
              <a:gd name="connsiteX4" fmla="*/ 1916364 w 1916364"/>
              <a:gd name="connsiteY4" fmla="*/ 749049 h 898862"/>
              <a:gd name="connsiteX5" fmla="*/ 1766551 w 1916364"/>
              <a:gd name="connsiteY5" fmla="*/ 898862 h 898862"/>
              <a:gd name="connsiteX6" fmla="*/ 149813 w 1916364"/>
              <a:gd name="connsiteY6" fmla="*/ 898862 h 898862"/>
              <a:gd name="connsiteX7" fmla="*/ 0 w 1916364"/>
              <a:gd name="connsiteY7" fmla="*/ 749049 h 898862"/>
              <a:gd name="connsiteX8" fmla="*/ 0 w 1916364"/>
              <a:gd name="connsiteY8" fmla="*/ 149813 h 89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98862">
                <a:moveTo>
                  <a:pt x="0" y="149813"/>
                </a:moveTo>
                <a:cubicBezTo>
                  <a:pt x="0" y="67074"/>
                  <a:pt x="67074" y="0"/>
                  <a:pt x="149813" y="0"/>
                </a:cubicBezTo>
                <a:lnTo>
                  <a:pt x="1766551" y="0"/>
                </a:lnTo>
                <a:cubicBezTo>
                  <a:pt x="1849290" y="0"/>
                  <a:pt x="1916364" y="67074"/>
                  <a:pt x="1916364" y="149813"/>
                </a:cubicBezTo>
                <a:lnTo>
                  <a:pt x="1916364" y="749049"/>
                </a:lnTo>
                <a:cubicBezTo>
                  <a:pt x="1916364" y="831788"/>
                  <a:pt x="1849290" y="898862"/>
                  <a:pt x="1766551" y="898862"/>
                </a:cubicBezTo>
                <a:lnTo>
                  <a:pt x="149813" y="898862"/>
                </a:lnTo>
                <a:cubicBezTo>
                  <a:pt x="67074" y="898862"/>
                  <a:pt x="0" y="831788"/>
                  <a:pt x="0" y="749049"/>
                </a:cubicBezTo>
                <a:lnTo>
                  <a:pt x="0" y="149813"/>
                </a:lnTo>
                <a:close/>
              </a:path>
            </a:pathLst>
          </a:custGeom>
          <a:solidFill>
            <a:srgbClr val="C6E6A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Functional Status</a:t>
            </a:r>
          </a:p>
        </p:txBody>
      </p:sp>
      <p:sp>
        <p:nvSpPr>
          <p:cNvPr id="52" name="Forme libre : forme 34">
            <a:extLst>
              <a:ext uri="{FF2B5EF4-FFF2-40B4-BE49-F238E27FC236}">
                <a16:creationId xmlns:a16="http://schemas.microsoft.com/office/drawing/2014/main" id="{88F5FDE2-A33D-4E74-3E6C-F0CD77E1A508}"/>
              </a:ext>
            </a:extLst>
          </p:cNvPr>
          <p:cNvSpPr/>
          <p:nvPr/>
        </p:nvSpPr>
        <p:spPr>
          <a:xfrm>
            <a:off x="7073326" y="3887284"/>
            <a:ext cx="1362456" cy="694944"/>
          </a:xfrm>
          <a:custGeom>
            <a:avLst/>
            <a:gdLst>
              <a:gd name="connsiteX0" fmla="*/ 0 w 1916364"/>
              <a:gd name="connsiteY0" fmla="*/ 149813 h 898862"/>
              <a:gd name="connsiteX1" fmla="*/ 149813 w 1916364"/>
              <a:gd name="connsiteY1" fmla="*/ 0 h 898862"/>
              <a:gd name="connsiteX2" fmla="*/ 1766551 w 1916364"/>
              <a:gd name="connsiteY2" fmla="*/ 0 h 898862"/>
              <a:gd name="connsiteX3" fmla="*/ 1916364 w 1916364"/>
              <a:gd name="connsiteY3" fmla="*/ 149813 h 898862"/>
              <a:gd name="connsiteX4" fmla="*/ 1916364 w 1916364"/>
              <a:gd name="connsiteY4" fmla="*/ 749049 h 898862"/>
              <a:gd name="connsiteX5" fmla="*/ 1766551 w 1916364"/>
              <a:gd name="connsiteY5" fmla="*/ 898862 h 898862"/>
              <a:gd name="connsiteX6" fmla="*/ 149813 w 1916364"/>
              <a:gd name="connsiteY6" fmla="*/ 898862 h 898862"/>
              <a:gd name="connsiteX7" fmla="*/ 0 w 1916364"/>
              <a:gd name="connsiteY7" fmla="*/ 749049 h 898862"/>
              <a:gd name="connsiteX8" fmla="*/ 0 w 1916364"/>
              <a:gd name="connsiteY8" fmla="*/ 149813 h 89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98862">
                <a:moveTo>
                  <a:pt x="0" y="149813"/>
                </a:moveTo>
                <a:cubicBezTo>
                  <a:pt x="0" y="67074"/>
                  <a:pt x="67074" y="0"/>
                  <a:pt x="149813" y="0"/>
                </a:cubicBezTo>
                <a:lnTo>
                  <a:pt x="1766551" y="0"/>
                </a:lnTo>
                <a:cubicBezTo>
                  <a:pt x="1849290" y="0"/>
                  <a:pt x="1916364" y="67074"/>
                  <a:pt x="1916364" y="149813"/>
                </a:cubicBezTo>
                <a:lnTo>
                  <a:pt x="1916364" y="749049"/>
                </a:lnTo>
                <a:cubicBezTo>
                  <a:pt x="1916364" y="831788"/>
                  <a:pt x="1849290" y="898862"/>
                  <a:pt x="1766551" y="898862"/>
                </a:cubicBezTo>
                <a:lnTo>
                  <a:pt x="149813" y="898862"/>
                </a:lnTo>
                <a:cubicBezTo>
                  <a:pt x="67074" y="898862"/>
                  <a:pt x="0" y="831788"/>
                  <a:pt x="0" y="749049"/>
                </a:cubicBezTo>
                <a:lnTo>
                  <a:pt x="0" y="149813"/>
                </a:lnTo>
                <a:close/>
              </a:path>
            </a:pathLst>
          </a:custGeom>
          <a:solidFill>
            <a:srgbClr val="C6E6A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History of </a:t>
            </a:r>
            <a:b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</a:b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Pregnancy</a:t>
            </a:r>
          </a:p>
        </p:txBody>
      </p:sp>
      <p:sp>
        <p:nvSpPr>
          <p:cNvPr id="53" name="Forme libre : forme 35">
            <a:extLst>
              <a:ext uri="{FF2B5EF4-FFF2-40B4-BE49-F238E27FC236}">
                <a16:creationId xmlns:a16="http://schemas.microsoft.com/office/drawing/2014/main" id="{F3BEB983-8926-7795-2063-A63ACBE0A1EC}"/>
              </a:ext>
            </a:extLst>
          </p:cNvPr>
          <p:cNvSpPr/>
          <p:nvPr/>
        </p:nvSpPr>
        <p:spPr>
          <a:xfrm>
            <a:off x="8701425" y="3887284"/>
            <a:ext cx="1362456" cy="694944"/>
          </a:xfrm>
          <a:custGeom>
            <a:avLst/>
            <a:gdLst>
              <a:gd name="connsiteX0" fmla="*/ 0 w 1916364"/>
              <a:gd name="connsiteY0" fmla="*/ 149813 h 898862"/>
              <a:gd name="connsiteX1" fmla="*/ 149813 w 1916364"/>
              <a:gd name="connsiteY1" fmla="*/ 0 h 898862"/>
              <a:gd name="connsiteX2" fmla="*/ 1766551 w 1916364"/>
              <a:gd name="connsiteY2" fmla="*/ 0 h 898862"/>
              <a:gd name="connsiteX3" fmla="*/ 1916364 w 1916364"/>
              <a:gd name="connsiteY3" fmla="*/ 149813 h 898862"/>
              <a:gd name="connsiteX4" fmla="*/ 1916364 w 1916364"/>
              <a:gd name="connsiteY4" fmla="*/ 749049 h 898862"/>
              <a:gd name="connsiteX5" fmla="*/ 1766551 w 1916364"/>
              <a:gd name="connsiteY5" fmla="*/ 898862 h 898862"/>
              <a:gd name="connsiteX6" fmla="*/ 149813 w 1916364"/>
              <a:gd name="connsiteY6" fmla="*/ 898862 h 898862"/>
              <a:gd name="connsiteX7" fmla="*/ 0 w 1916364"/>
              <a:gd name="connsiteY7" fmla="*/ 749049 h 898862"/>
              <a:gd name="connsiteX8" fmla="*/ 0 w 1916364"/>
              <a:gd name="connsiteY8" fmla="*/ 149813 h 89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98862">
                <a:moveTo>
                  <a:pt x="0" y="149813"/>
                </a:moveTo>
                <a:cubicBezTo>
                  <a:pt x="0" y="67074"/>
                  <a:pt x="67074" y="0"/>
                  <a:pt x="149813" y="0"/>
                </a:cubicBezTo>
                <a:lnTo>
                  <a:pt x="1766551" y="0"/>
                </a:lnTo>
                <a:cubicBezTo>
                  <a:pt x="1849290" y="0"/>
                  <a:pt x="1916364" y="67074"/>
                  <a:pt x="1916364" y="149813"/>
                </a:cubicBezTo>
                <a:lnTo>
                  <a:pt x="1916364" y="749049"/>
                </a:lnTo>
                <a:cubicBezTo>
                  <a:pt x="1916364" y="831788"/>
                  <a:pt x="1849290" y="898862"/>
                  <a:pt x="1766551" y="898862"/>
                </a:cubicBezTo>
                <a:lnTo>
                  <a:pt x="149813" y="898862"/>
                </a:lnTo>
                <a:cubicBezTo>
                  <a:pt x="67074" y="898862"/>
                  <a:pt x="0" y="831788"/>
                  <a:pt x="0" y="749049"/>
                </a:cubicBezTo>
                <a:lnTo>
                  <a:pt x="0" y="149813"/>
                </a:lnTo>
                <a:close/>
              </a:path>
            </a:pathLst>
          </a:custGeom>
          <a:solidFill>
            <a:srgbClr val="C6E6A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Patient Story</a:t>
            </a:r>
          </a:p>
        </p:txBody>
      </p:sp>
      <p:sp>
        <p:nvSpPr>
          <p:cNvPr id="54" name="Inhaltsplatzhalter 2">
            <a:extLst>
              <a:ext uri="{FF2B5EF4-FFF2-40B4-BE49-F238E27FC236}">
                <a16:creationId xmlns:a16="http://schemas.microsoft.com/office/drawing/2014/main" id="{7127D7AB-B25C-F00F-177D-753C4B447FC6}"/>
              </a:ext>
            </a:extLst>
          </p:cNvPr>
          <p:cNvSpPr txBox="1">
            <a:spLocks/>
          </p:cNvSpPr>
          <p:nvPr/>
        </p:nvSpPr>
        <p:spPr>
          <a:xfrm>
            <a:off x="3717542" y="1926444"/>
            <a:ext cx="1516318" cy="326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FF0000"/>
                </a:solidFill>
                <a:latin typeface="Aptos" panose="020B0004020202020204" pitchFamily="34" charset="0"/>
              </a:rPr>
              <a:t>Mandatory</a:t>
            </a:r>
          </a:p>
        </p:txBody>
      </p:sp>
      <p:sp>
        <p:nvSpPr>
          <p:cNvPr id="55" name="Inhaltsplatzhalter 2">
            <a:extLst>
              <a:ext uri="{FF2B5EF4-FFF2-40B4-BE49-F238E27FC236}">
                <a16:creationId xmlns:a16="http://schemas.microsoft.com/office/drawing/2014/main" id="{B5BCF64D-1175-AB62-C391-D68A9C1D289B}"/>
              </a:ext>
            </a:extLst>
          </p:cNvPr>
          <p:cNvSpPr txBox="1">
            <a:spLocks/>
          </p:cNvSpPr>
          <p:nvPr/>
        </p:nvSpPr>
        <p:spPr>
          <a:xfrm>
            <a:off x="5335851" y="1635691"/>
            <a:ext cx="1516318" cy="326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FA9500"/>
                </a:solidFill>
                <a:latin typeface="Aptos" panose="020B0004020202020204" pitchFamily="34" charset="0"/>
              </a:rPr>
              <a:t>Required </a:t>
            </a:r>
            <a:br>
              <a:rPr lang="en-US" sz="2000" b="1" dirty="0">
                <a:solidFill>
                  <a:srgbClr val="FA9500"/>
                </a:solidFill>
                <a:latin typeface="Aptos" panose="020B0004020202020204" pitchFamily="34" charset="0"/>
              </a:rPr>
            </a:br>
            <a:r>
              <a:rPr lang="en-US" sz="2000" b="1" dirty="0">
                <a:solidFill>
                  <a:srgbClr val="FA9500"/>
                </a:solidFill>
                <a:latin typeface="Aptos" panose="020B0004020202020204" pitchFamily="34" charset="0"/>
              </a:rPr>
              <a:t>if known</a:t>
            </a:r>
          </a:p>
        </p:txBody>
      </p:sp>
      <p:sp>
        <p:nvSpPr>
          <p:cNvPr id="56" name="Inhaltsplatzhalter 2">
            <a:extLst>
              <a:ext uri="{FF2B5EF4-FFF2-40B4-BE49-F238E27FC236}">
                <a16:creationId xmlns:a16="http://schemas.microsoft.com/office/drawing/2014/main" id="{FAC66DED-F108-3D91-D19F-F5E17F7CBFE6}"/>
              </a:ext>
            </a:extLst>
          </p:cNvPr>
          <p:cNvSpPr txBox="1">
            <a:spLocks/>
          </p:cNvSpPr>
          <p:nvPr/>
        </p:nvSpPr>
        <p:spPr>
          <a:xfrm>
            <a:off x="7073326" y="1912385"/>
            <a:ext cx="2990552" cy="326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00B050"/>
                </a:solidFill>
                <a:latin typeface="Aptos" panose="020B0004020202020204" pitchFamily="34" charset="0"/>
              </a:rPr>
              <a:t>Optional</a:t>
            </a:r>
          </a:p>
        </p:txBody>
      </p:sp>
      <p:sp>
        <p:nvSpPr>
          <p:cNvPr id="57" name="Forme libre : forme 35">
            <a:extLst>
              <a:ext uri="{FF2B5EF4-FFF2-40B4-BE49-F238E27FC236}">
                <a16:creationId xmlns:a16="http://schemas.microsoft.com/office/drawing/2014/main" id="{0277AFEA-4CAC-23F2-7679-4E0369451E66}"/>
              </a:ext>
            </a:extLst>
          </p:cNvPr>
          <p:cNvSpPr/>
          <p:nvPr/>
        </p:nvSpPr>
        <p:spPr>
          <a:xfrm>
            <a:off x="7073326" y="4668252"/>
            <a:ext cx="1362456" cy="694944"/>
          </a:xfrm>
          <a:custGeom>
            <a:avLst/>
            <a:gdLst>
              <a:gd name="connsiteX0" fmla="*/ 0 w 1916364"/>
              <a:gd name="connsiteY0" fmla="*/ 149813 h 898862"/>
              <a:gd name="connsiteX1" fmla="*/ 149813 w 1916364"/>
              <a:gd name="connsiteY1" fmla="*/ 0 h 898862"/>
              <a:gd name="connsiteX2" fmla="*/ 1766551 w 1916364"/>
              <a:gd name="connsiteY2" fmla="*/ 0 h 898862"/>
              <a:gd name="connsiteX3" fmla="*/ 1916364 w 1916364"/>
              <a:gd name="connsiteY3" fmla="*/ 149813 h 898862"/>
              <a:gd name="connsiteX4" fmla="*/ 1916364 w 1916364"/>
              <a:gd name="connsiteY4" fmla="*/ 749049 h 898862"/>
              <a:gd name="connsiteX5" fmla="*/ 1766551 w 1916364"/>
              <a:gd name="connsiteY5" fmla="*/ 898862 h 898862"/>
              <a:gd name="connsiteX6" fmla="*/ 149813 w 1916364"/>
              <a:gd name="connsiteY6" fmla="*/ 898862 h 898862"/>
              <a:gd name="connsiteX7" fmla="*/ 0 w 1916364"/>
              <a:gd name="connsiteY7" fmla="*/ 749049 h 898862"/>
              <a:gd name="connsiteX8" fmla="*/ 0 w 1916364"/>
              <a:gd name="connsiteY8" fmla="*/ 149813 h 89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98862">
                <a:moveTo>
                  <a:pt x="0" y="149813"/>
                </a:moveTo>
                <a:cubicBezTo>
                  <a:pt x="0" y="67074"/>
                  <a:pt x="67074" y="0"/>
                  <a:pt x="149813" y="0"/>
                </a:cubicBezTo>
                <a:lnTo>
                  <a:pt x="1766551" y="0"/>
                </a:lnTo>
                <a:cubicBezTo>
                  <a:pt x="1849290" y="0"/>
                  <a:pt x="1916364" y="67074"/>
                  <a:pt x="1916364" y="149813"/>
                </a:cubicBezTo>
                <a:lnTo>
                  <a:pt x="1916364" y="749049"/>
                </a:lnTo>
                <a:cubicBezTo>
                  <a:pt x="1916364" y="831788"/>
                  <a:pt x="1849290" y="898862"/>
                  <a:pt x="1766551" y="898862"/>
                </a:cubicBezTo>
                <a:lnTo>
                  <a:pt x="149813" y="898862"/>
                </a:lnTo>
                <a:cubicBezTo>
                  <a:pt x="67074" y="898862"/>
                  <a:pt x="0" y="831788"/>
                  <a:pt x="0" y="749049"/>
                </a:cubicBezTo>
                <a:lnTo>
                  <a:pt x="0" y="149813"/>
                </a:lnTo>
                <a:close/>
              </a:path>
            </a:pathLst>
          </a:custGeom>
          <a:solidFill>
            <a:srgbClr val="C6E6A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Social History</a:t>
            </a:r>
            <a:b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</a:b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(including lifestyle factors)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58" name="Forme libre : forme 35">
            <a:extLst>
              <a:ext uri="{FF2B5EF4-FFF2-40B4-BE49-F238E27FC236}">
                <a16:creationId xmlns:a16="http://schemas.microsoft.com/office/drawing/2014/main" id="{3168F947-9BA9-B4F3-8344-7D862A203D6D}"/>
              </a:ext>
            </a:extLst>
          </p:cNvPr>
          <p:cNvSpPr/>
          <p:nvPr/>
        </p:nvSpPr>
        <p:spPr>
          <a:xfrm>
            <a:off x="8701425" y="4668252"/>
            <a:ext cx="1362456" cy="694944"/>
          </a:xfrm>
          <a:custGeom>
            <a:avLst/>
            <a:gdLst>
              <a:gd name="connsiteX0" fmla="*/ 0 w 1916364"/>
              <a:gd name="connsiteY0" fmla="*/ 149813 h 898862"/>
              <a:gd name="connsiteX1" fmla="*/ 149813 w 1916364"/>
              <a:gd name="connsiteY1" fmla="*/ 0 h 898862"/>
              <a:gd name="connsiteX2" fmla="*/ 1766551 w 1916364"/>
              <a:gd name="connsiteY2" fmla="*/ 0 h 898862"/>
              <a:gd name="connsiteX3" fmla="*/ 1916364 w 1916364"/>
              <a:gd name="connsiteY3" fmla="*/ 149813 h 898862"/>
              <a:gd name="connsiteX4" fmla="*/ 1916364 w 1916364"/>
              <a:gd name="connsiteY4" fmla="*/ 749049 h 898862"/>
              <a:gd name="connsiteX5" fmla="*/ 1766551 w 1916364"/>
              <a:gd name="connsiteY5" fmla="*/ 898862 h 898862"/>
              <a:gd name="connsiteX6" fmla="*/ 149813 w 1916364"/>
              <a:gd name="connsiteY6" fmla="*/ 898862 h 898862"/>
              <a:gd name="connsiteX7" fmla="*/ 0 w 1916364"/>
              <a:gd name="connsiteY7" fmla="*/ 749049 h 898862"/>
              <a:gd name="connsiteX8" fmla="*/ 0 w 1916364"/>
              <a:gd name="connsiteY8" fmla="*/ 149813 h 89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98862">
                <a:moveTo>
                  <a:pt x="0" y="149813"/>
                </a:moveTo>
                <a:cubicBezTo>
                  <a:pt x="0" y="67074"/>
                  <a:pt x="67074" y="0"/>
                  <a:pt x="149813" y="0"/>
                </a:cubicBezTo>
                <a:lnTo>
                  <a:pt x="1766551" y="0"/>
                </a:lnTo>
                <a:cubicBezTo>
                  <a:pt x="1849290" y="0"/>
                  <a:pt x="1916364" y="67074"/>
                  <a:pt x="1916364" y="149813"/>
                </a:cubicBezTo>
                <a:lnTo>
                  <a:pt x="1916364" y="749049"/>
                </a:lnTo>
                <a:cubicBezTo>
                  <a:pt x="1916364" y="831788"/>
                  <a:pt x="1849290" y="898862"/>
                  <a:pt x="1766551" y="898862"/>
                </a:cubicBezTo>
                <a:lnTo>
                  <a:pt x="149813" y="898862"/>
                </a:lnTo>
                <a:cubicBezTo>
                  <a:pt x="67074" y="898862"/>
                  <a:pt x="0" y="831788"/>
                  <a:pt x="0" y="749049"/>
                </a:cubicBezTo>
                <a:lnTo>
                  <a:pt x="0" y="149813"/>
                </a:lnTo>
                <a:close/>
              </a:path>
            </a:pathLst>
          </a:custGeom>
          <a:solidFill>
            <a:srgbClr val="C6E6A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9" tIns="83859" rIns="83859" bIns="83859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Vital Signs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A024601-0713-55AE-5842-23C34DF40072}"/>
              </a:ext>
            </a:extLst>
          </p:cNvPr>
          <p:cNvSpPr txBox="1"/>
          <p:nvPr/>
        </p:nvSpPr>
        <p:spPr>
          <a:xfrm>
            <a:off x="206498" y="316748"/>
            <a:ext cx="118661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ptos" panose="020B0004020202020204" pitchFamily="34" charset="0"/>
              </a:rPr>
              <a:t>ISO 27269:2025 – The International Patient Summary</a:t>
            </a:r>
          </a:p>
        </p:txBody>
      </p:sp>
      <p:sp>
        <p:nvSpPr>
          <p:cNvPr id="60" name="Forme libre : forme 16">
            <a:extLst>
              <a:ext uri="{FF2B5EF4-FFF2-40B4-BE49-F238E27FC236}">
                <a16:creationId xmlns:a16="http://schemas.microsoft.com/office/drawing/2014/main" id="{2C2E66A1-FA60-E893-4BB9-4942A2D3B595}"/>
              </a:ext>
            </a:extLst>
          </p:cNvPr>
          <p:cNvSpPr/>
          <p:nvPr/>
        </p:nvSpPr>
        <p:spPr>
          <a:xfrm>
            <a:off x="1943068" y="3108274"/>
            <a:ext cx="1362456" cy="694944"/>
          </a:xfrm>
          <a:custGeom>
            <a:avLst/>
            <a:gdLst>
              <a:gd name="connsiteX0" fmla="*/ 0 w 1777082"/>
              <a:gd name="connsiteY0" fmla="*/ 150004 h 900006"/>
              <a:gd name="connsiteX1" fmla="*/ 150004 w 1777082"/>
              <a:gd name="connsiteY1" fmla="*/ 0 h 900006"/>
              <a:gd name="connsiteX2" fmla="*/ 1627078 w 1777082"/>
              <a:gd name="connsiteY2" fmla="*/ 0 h 900006"/>
              <a:gd name="connsiteX3" fmla="*/ 1777082 w 1777082"/>
              <a:gd name="connsiteY3" fmla="*/ 150004 h 900006"/>
              <a:gd name="connsiteX4" fmla="*/ 1777082 w 1777082"/>
              <a:gd name="connsiteY4" fmla="*/ 750002 h 900006"/>
              <a:gd name="connsiteX5" fmla="*/ 1627078 w 1777082"/>
              <a:gd name="connsiteY5" fmla="*/ 900006 h 900006"/>
              <a:gd name="connsiteX6" fmla="*/ 150004 w 1777082"/>
              <a:gd name="connsiteY6" fmla="*/ 900006 h 900006"/>
              <a:gd name="connsiteX7" fmla="*/ 0 w 1777082"/>
              <a:gd name="connsiteY7" fmla="*/ 750002 h 900006"/>
              <a:gd name="connsiteX8" fmla="*/ 0 w 1777082"/>
              <a:gd name="connsiteY8" fmla="*/ 150004 h 90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7082" h="900006">
                <a:moveTo>
                  <a:pt x="0" y="150004"/>
                </a:moveTo>
                <a:cubicBezTo>
                  <a:pt x="0" y="67159"/>
                  <a:pt x="67159" y="0"/>
                  <a:pt x="150004" y="0"/>
                </a:cubicBezTo>
                <a:lnTo>
                  <a:pt x="1627078" y="0"/>
                </a:lnTo>
                <a:cubicBezTo>
                  <a:pt x="1709923" y="0"/>
                  <a:pt x="1777082" y="67159"/>
                  <a:pt x="1777082" y="150004"/>
                </a:cubicBezTo>
                <a:lnTo>
                  <a:pt x="1777082" y="750002"/>
                </a:lnTo>
                <a:cubicBezTo>
                  <a:pt x="1777082" y="832847"/>
                  <a:pt x="1709923" y="900006"/>
                  <a:pt x="1627078" y="900006"/>
                </a:cubicBezTo>
                <a:lnTo>
                  <a:pt x="150004" y="900006"/>
                </a:lnTo>
                <a:cubicBezTo>
                  <a:pt x="67159" y="900006"/>
                  <a:pt x="0" y="832847"/>
                  <a:pt x="0" y="750002"/>
                </a:cubicBezTo>
                <a:lnTo>
                  <a:pt x="0" y="150004"/>
                </a:lnTo>
                <a:close/>
              </a:path>
            </a:pathLst>
          </a:custGeom>
          <a:solidFill>
            <a:srgbClr val="E734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4386" tIns="84386" rIns="84386" bIns="84386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Cross Organization</a:t>
            </a:r>
          </a:p>
        </p:txBody>
      </p:sp>
      <p:sp>
        <p:nvSpPr>
          <p:cNvPr id="61" name="Forme libre : forme 18">
            <a:extLst>
              <a:ext uri="{FF2B5EF4-FFF2-40B4-BE49-F238E27FC236}">
                <a16:creationId xmlns:a16="http://schemas.microsoft.com/office/drawing/2014/main" id="{3D405467-176D-CBA8-8BDD-E47BEDA0BECC}"/>
              </a:ext>
            </a:extLst>
          </p:cNvPr>
          <p:cNvSpPr/>
          <p:nvPr/>
        </p:nvSpPr>
        <p:spPr>
          <a:xfrm>
            <a:off x="5445228" y="2328285"/>
            <a:ext cx="1362456" cy="694944"/>
          </a:xfrm>
          <a:custGeom>
            <a:avLst/>
            <a:gdLst>
              <a:gd name="connsiteX0" fmla="*/ 0 w 1916364"/>
              <a:gd name="connsiteY0" fmla="*/ 147603 h 885600"/>
              <a:gd name="connsiteX1" fmla="*/ 147603 w 1916364"/>
              <a:gd name="connsiteY1" fmla="*/ 0 h 885600"/>
              <a:gd name="connsiteX2" fmla="*/ 1768761 w 1916364"/>
              <a:gd name="connsiteY2" fmla="*/ 0 h 885600"/>
              <a:gd name="connsiteX3" fmla="*/ 1916364 w 1916364"/>
              <a:gd name="connsiteY3" fmla="*/ 147603 h 885600"/>
              <a:gd name="connsiteX4" fmla="*/ 1916364 w 1916364"/>
              <a:gd name="connsiteY4" fmla="*/ 737997 h 885600"/>
              <a:gd name="connsiteX5" fmla="*/ 1768761 w 1916364"/>
              <a:gd name="connsiteY5" fmla="*/ 885600 h 885600"/>
              <a:gd name="connsiteX6" fmla="*/ 147603 w 1916364"/>
              <a:gd name="connsiteY6" fmla="*/ 885600 h 885600"/>
              <a:gd name="connsiteX7" fmla="*/ 0 w 1916364"/>
              <a:gd name="connsiteY7" fmla="*/ 737997 h 885600"/>
              <a:gd name="connsiteX8" fmla="*/ 0 w 1916364"/>
              <a:gd name="connsiteY8" fmla="*/ 147603 h 88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6364" h="885600">
                <a:moveTo>
                  <a:pt x="0" y="147603"/>
                </a:moveTo>
                <a:cubicBezTo>
                  <a:pt x="0" y="66084"/>
                  <a:pt x="66084" y="0"/>
                  <a:pt x="147603" y="0"/>
                </a:cubicBezTo>
                <a:lnTo>
                  <a:pt x="1768761" y="0"/>
                </a:lnTo>
                <a:cubicBezTo>
                  <a:pt x="1850280" y="0"/>
                  <a:pt x="1916364" y="66084"/>
                  <a:pt x="1916364" y="147603"/>
                </a:cubicBezTo>
                <a:lnTo>
                  <a:pt x="1916364" y="737997"/>
                </a:lnTo>
                <a:cubicBezTo>
                  <a:pt x="1916364" y="819516"/>
                  <a:pt x="1850280" y="885600"/>
                  <a:pt x="1768761" y="885600"/>
                </a:cubicBezTo>
                <a:lnTo>
                  <a:pt x="147603" y="885600"/>
                </a:lnTo>
                <a:cubicBezTo>
                  <a:pt x="66084" y="885600"/>
                  <a:pt x="0" y="819516"/>
                  <a:pt x="0" y="737997"/>
                </a:cubicBezTo>
                <a:lnTo>
                  <a:pt x="0" y="147603"/>
                </a:lnTo>
                <a:close/>
              </a:path>
            </a:pathLst>
          </a:custGeom>
          <a:solidFill>
            <a:srgbClr val="FA95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txBody>
          <a:bodyPr spcFirstLastPara="0" vert="horz" wrap="square" lIns="83858" tIns="83858" rIns="83858" bIns="83858" numCol="1" spcCol="1270" anchor="ctr" anchorCtr="0">
            <a:noAutofit/>
          </a:bodyPr>
          <a:lstStyle/>
          <a:p>
            <a:pPr marL="0" marR="0" lvl="0" indent="0" algn="ctr" defTabSz="600075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Alerts</a:t>
            </a:r>
          </a:p>
        </p:txBody>
      </p:sp>
      <p:sp>
        <p:nvSpPr>
          <p:cNvPr id="62" name="Inhaltsplatzhalter 2">
            <a:extLst>
              <a:ext uri="{FF2B5EF4-FFF2-40B4-BE49-F238E27FC236}">
                <a16:creationId xmlns:a16="http://schemas.microsoft.com/office/drawing/2014/main" id="{8C6E3556-4144-5864-3463-01179D5C3098}"/>
              </a:ext>
            </a:extLst>
          </p:cNvPr>
          <p:cNvSpPr txBox="1">
            <a:spLocks/>
          </p:cNvSpPr>
          <p:nvPr/>
        </p:nvSpPr>
        <p:spPr>
          <a:xfrm>
            <a:off x="1596106" y="1204404"/>
            <a:ext cx="1985626" cy="326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Aptos" panose="020B0004020202020204" pitchFamily="34" charset="0"/>
              </a:rPr>
              <a:t>IPS Features</a:t>
            </a:r>
            <a:br>
              <a:rPr lang="en-US" sz="2000" b="1" dirty="0">
                <a:solidFill>
                  <a:srgbClr val="000000"/>
                </a:solidFill>
                <a:latin typeface="Aptos" panose="020B0004020202020204" pitchFamily="34" charset="0"/>
              </a:rPr>
            </a:br>
            <a:r>
              <a:rPr lang="en-US" sz="2000" b="1" dirty="0">
                <a:solidFill>
                  <a:srgbClr val="000000"/>
                </a:solidFill>
                <a:latin typeface="Aptos" panose="020B0004020202020204" pitchFamily="34" charset="0"/>
              </a:rPr>
              <a:t>(non-clinical) </a:t>
            </a:r>
          </a:p>
        </p:txBody>
      </p:sp>
      <p:sp>
        <p:nvSpPr>
          <p:cNvPr id="63" name="Inhaltsplatzhalter 2">
            <a:extLst>
              <a:ext uri="{FF2B5EF4-FFF2-40B4-BE49-F238E27FC236}">
                <a16:creationId xmlns:a16="http://schemas.microsoft.com/office/drawing/2014/main" id="{D8E286A4-F199-4840-9E10-4D9BE324ADD9}"/>
              </a:ext>
            </a:extLst>
          </p:cNvPr>
          <p:cNvSpPr txBox="1">
            <a:spLocks/>
          </p:cNvSpPr>
          <p:nvPr/>
        </p:nvSpPr>
        <p:spPr>
          <a:xfrm>
            <a:off x="1833345" y="1926444"/>
            <a:ext cx="1516318" cy="326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FF0000"/>
                </a:solidFill>
                <a:latin typeface="Aptos" panose="020B0004020202020204" pitchFamily="34" charset="0"/>
              </a:rPr>
              <a:t>Mandatory</a:t>
            </a:r>
          </a:p>
        </p:txBody>
      </p:sp>
      <p:sp>
        <p:nvSpPr>
          <p:cNvPr id="64" name="Inhaltsplatzhalter 2">
            <a:extLst>
              <a:ext uri="{FF2B5EF4-FFF2-40B4-BE49-F238E27FC236}">
                <a16:creationId xmlns:a16="http://schemas.microsoft.com/office/drawing/2014/main" id="{C216C729-E467-DA6F-FBBC-2D72BD5AFF7F}"/>
              </a:ext>
            </a:extLst>
          </p:cNvPr>
          <p:cNvSpPr txBox="1">
            <a:spLocks/>
          </p:cNvSpPr>
          <p:nvPr/>
        </p:nvSpPr>
        <p:spPr>
          <a:xfrm>
            <a:off x="4961823" y="1204404"/>
            <a:ext cx="3960440" cy="326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Aptos" panose="020B0004020202020204" pitchFamily="34" charset="0"/>
              </a:rPr>
              <a:t>IPS Sections (clinical) </a:t>
            </a:r>
          </a:p>
        </p:txBody>
      </p:sp>
      <p:sp>
        <p:nvSpPr>
          <p:cNvPr id="65" name="Inhaltsplatzhalter 2">
            <a:extLst>
              <a:ext uri="{FF2B5EF4-FFF2-40B4-BE49-F238E27FC236}">
                <a16:creationId xmlns:a16="http://schemas.microsoft.com/office/drawing/2014/main" id="{B71D760D-DF79-B7B2-3A19-BB9441B34D09}"/>
              </a:ext>
            </a:extLst>
          </p:cNvPr>
          <p:cNvSpPr txBox="1">
            <a:spLocks/>
          </p:cNvSpPr>
          <p:nvPr/>
        </p:nvSpPr>
        <p:spPr>
          <a:xfrm>
            <a:off x="1834062" y="3902266"/>
            <a:ext cx="1516318" cy="326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FA9500"/>
                </a:solidFill>
                <a:latin typeface="Aptos" panose="020B0004020202020204" pitchFamily="34" charset="0"/>
              </a:rPr>
              <a:t>Required </a:t>
            </a:r>
            <a:br>
              <a:rPr lang="en-US" sz="2000" b="1" dirty="0">
                <a:solidFill>
                  <a:srgbClr val="FA9500"/>
                </a:solidFill>
                <a:latin typeface="Aptos" panose="020B0004020202020204" pitchFamily="34" charset="0"/>
              </a:rPr>
            </a:br>
            <a:r>
              <a:rPr lang="en-US" sz="2000" b="1" dirty="0">
                <a:solidFill>
                  <a:srgbClr val="FA9500"/>
                </a:solidFill>
                <a:latin typeface="Aptos" panose="020B0004020202020204" pitchFamily="34" charset="0"/>
              </a:rPr>
              <a:t>if known</a:t>
            </a:r>
          </a:p>
        </p:txBody>
      </p:sp>
    </p:spTree>
    <p:extLst>
      <p:ext uri="{BB962C8B-B14F-4D97-AF65-F5344CB8AC3E}">
        <p14:creationId xmlns:p14="http://schemas.microsoft.com/office/powerpoint/2010/main" val="2446520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557E53E8-A0CB-4E46-BFB3-5D515320A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IPS Standards Artefacts</a:t>
            </a:r>
            <a:br>
              <a:rPr lang="en-US" sz="4000" dirty="0"/>
            </a:br>
            <a:r>
              <a:rPr lang="en-US" sz="4000" dirty="0"/>
              <a:t>Designed to Work Together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A8587CF-7FA3-450C-8FE4-FB4D9FABA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1891" y="1690688"/>
            <a:ext cx="8544869" cy="435133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2400" dirty="0"/>
              <a:t>EN ISO 27269 International Patient Summary standard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Font typeface="Aptos" panose="020B0004020202020204" pitchFamily="34" charset="0"/>
              <a:buChar char="–"/>
            </a:pPr>
            <a:r>
              <a:rPr lang="en-US" sz="2000" dirty="0"/>
              <a:t>Specification of purpose and data blocks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/>
              <a:t>HL7 IPS FHIR and CDA Implementation Guides (IG) </a:t>
            </a:r>
            <a:br>
              <a:rPr lang="en-US" sz="2400" dirty="0"/>
            </a:br>
            <a:r>
              <a:rPr lang="en-US" sz="2400" i="1" dirty="0"/>
              <a:t>published as “Standard for Trial Use”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Font typeface="Aptos" panose="020B0004020202020204" pitchFamily="34" charset="0"/>
              <a:buChar char="–"/>
            </a:pPr>
            <a:r>
              <a:rPr lang="en-US" sz="2000" dirty="0"/>
              <a:t>Description how to implement IPS using HL7 FHIR or CDA respectively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/>
              <a:t>IHE IPS Profile for CDA and FHIR and IHE Sharing of IPS (</a:t>
            </a:r>
            <a:r>
              <a:rPr lang="en-US" sz="2400" dirty="0" err="1"/>
              <a:t>sIPS</a:t>
            </a:r>
            <a:r>
              <a:rPr lang="en-US" sz="2400" dirty="0"/>
              <a:t>) for FHIR both </a:t>
            </a:r>
            <a:r>
              <a:rPr lang="en-US" sz="2400" i="1" dirty="0"/>
              <a:t>published for “Trial Implementation”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buFont typeface="Aptos" panose="020B0004020202020204" pitchFamily="34" charset="0"/>
              <a:buChar char="–"/>
            </a:pPr>
            <a:r>
              <a:rPr lang="en-US" sz="2000" dirty="0"/>
              <a:t>Content profile providing further implementation guidance, mechanisms for exchange and conformity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2400" dirty="0"/>
              <a:t>SNOMED CT IPS Free Set and SNOMED IPS Terminology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buFont typeface="Aptos" panose="020B0004020202020204" pitchFamily="34" charset="0"/>
              <a:buChar char="–"/>
            </a:pPr>
            <a:r>
              <a:rPr lang="en-US" sz="2000" dirty="0"/>
              <a:t>Provides access to SNOMED CT terms to non-member countries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buFont typeface="Aptos" panose="020B0004020202020204" pitchFamily="34" charset="0"/>
              <a:buChar char="–"/>
            </a:pPr>
            <a:r>
              <a:rPr lang="en-US" sz="2000" dirty="0"/>
              <a:t>Published as a flat file (Free Set) and sub-ontology (IPS Terminology)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89270F-F410-0837-207C-B6DBE890B2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6211" y="2908034"/>
            <a:ext cx="1437368" cy="78192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E1A526D-FF47-2244-8507-25DA717B32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5308" y="4241052"/>
            <a:ext cx="1871492" cy="647613"/>
          </a:xfrm>
          <a:prstGeom prst="rect">
            <a:avLst/>
          </a:prstGeom>
        </p:spPr>
      </p:pic>
      <p:pic>
        <p:nvPicPr>
          <p:cNvPr id="12" name="Picture 12" descr="CEN/TC 251 Health Informatics - Ehealth standards">
            <a:extLst>
              <a:ext uri="{FF2B5EF4-FFF2-40B4-BE49-F238E27FC236}">
                <a16:creationId xmlns:a16="http://schemas.microsoft.com/office/drawing/2014/main" id="{21E11381-B589-AB73-1FB7-45C876CAE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2718" y="1861619"/>
            <a:ext cx="1437368" cy="621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4" descr="ISO/TC 215 – The International Patient Summary">
            <a:extLst>
              <a:ext uri="{FF2B5EF4-FFF2-40B4-BE49-F238E27FC236}">
                <a16:creationId xmlns:a16="http://schemas.microsoft.com/office/drawing/2014/main" id="{EEF9E735-B5DF-BD64-0FAE-A01C766E6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4895" y="1849209"/>
            <a:ext cx="1317358" cy="570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Home | SNOMED International">
            <a:extLst>
              <a:ext uri="{FF2B5EF4-FFF2-40B4-BE49-F238E27FC236}">
                <a16:creationId xmlns:a16="http://schemas.microsoft.com/office/drawing/2014/main" id="{63859B9E-D1A9-C2EA-C7BA-42EA30627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1402" y="5515191"/>
            <a:ext cx="1977820" cy="87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14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E40963AD-AE24-E242-8F4A-1F874FB48379}"/>
              </a:ext>
            </a:extLst>
          </p:cNvPr>
          <p:cNvSpPr/>
          <p:nvPr/>
        </p:nvSpPr>
        <p:spPr>
          <a:xfrm>
            <a:off x="3554206" y="1270722"/>
            <a:ext cx="5248892" cy="52221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NL" b="1" dirty="0">
                <a:latin typeface="Aptos" panose="020B0004020202020204" pitchFamily="34" charset="0"/>
              </a:rPr>
              <a:t>IPS Global Standards and Specifications</a:t>
            </a:r>
          </a:p>
        </p:txBody>
      </p:sp>
      <p:cxnSp>
        <p:nvCxnSpPr>
          <p:cNvPr id="8" name="Straight Connector 42">
            <a:extLst>
              <a:ext uri="{FF2B5EF4-FFF2-40B4-BE49-F238E27FC236}">
                <a16:creationId xmlns:a16="http://schemas.microsoft.com/office/drawing/2014/main" id="{D35D288F-DE94-2B4F-9127-2E7CF3DFA384}"/>
              </a:ext>
            </a:extLst>
          </p:cNvPr>
          <p:cNvCxnSpPr>
            <a:cxnSpLocks/>
            <a:stCxn id="50" idx="3"/>
          </p:cNvCxnSpPr>
          <p:nvPr/>
        </p:nvCxnSpPr>
        <p:spPr>
          <a:xfrm>
            <a:off x="5373511" y="4693142"/>
            <a:ext cx="1593550" cy="0"/>
          </a:xfrm>
          <a:prstGeom prst="line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7">
            <a:extLst>
              <a:ext uri="{FF2B5EF4-FFF2-40B4-BE49-F238E27FC236}">
                <a16:creationId xmlns:a16="http://schemas.microsoft.com/office/drawing/2014/main" id="{74580ACA-0953-9B44-9B36-A2E8F1C72C72}"/>
              </a:ext>
            </a:extLst>
          </p:cNvPr>
          <p:cNvSpPr/>
          <p:nvPr/>
        </p:nvSpPr>
        <p:spPr>
          <a:xfrm>
            <a:off x="1841897" y="1556793"/>
            <a:ext cx="1422665" cy="456945"/>
          </a:xfrm>
          <a:prstGeom prst="rect">
            <a:avLst/>
          </a:prstGeom>
          <a:gradFill>
            <a:gsLst>
              <a:gs pos="0">
                <a:schemeClr val="tx2">
                  <a:lumMod val="40000"/>
                  <a:lumOff val="6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87000">
                <a:schemeClr val="accent1">
                  <a:lumMod val="20000"/>
                  <a:lumOff val="80000"/>
                </a:schemeClr>
              </a:gs>
            </a:gsLst>
            <a:lin ang="8100000" scaled="0"/>
          </a:gra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Aptos" panose="020B0004020202020204" pitchFamily="34" charset="0"/>
              </a:rPr>
              <a:t>eHN EU PS &amp;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Aptos" panose="020B0004020202020204" pitchFamily="34" charset="0"/>
              </a:rPr>
              <a:t>EHDS Guideline</a:t>
            </a: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26477B6C-5736-6744-ACB6-62E6B04880F5}"/>
              </a:ext>
            </a:extLst>
          </p:cNvPr>
          <p:cNvSpPr/>
          <p:nvPr/>
        </p:nvSpPr>
        <p:spPr>
          <a:xfrm>
            <a:off x="1841897" y="2464033"/>
            <a:ext cx="1422665" cy="476675"/>
          </a:xfrm>
          <a:prstGeom prst="rect">
            <a:avLst/>
          </a:prstGeom>
          <a:gradFill>
            <a:gsLst>
              <a:gs pos="0">
                <a:srgbClr val="8EA7DA"/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rgbClr val="8EA7DA"/>
              </a:gs>
            </a:gsLst>
            <a:lin ang="8100000" scaled="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Aptos" panose="020B0004020202020204" pitchFamily="34" charset="0"/>
              </a:rPr>
              <a:t>CEN </a:t>
            </a:r>
          </a:p>
          <a:p>
            <a:pPr algn="ctr"/>
            <a:r>
              <a:rPr lang="en-GB" sz="1200" b="1" dirty="0">
                <a:solidFill>
                  <a:schemeClr val="bg1"/>
                </a:solidFill>
                <a:latin typeface="Aptos" panose="020B0004020202020204" pitchFamily="34" charset="0"/>
              </a:rPr>
              <a:t>EN ISO 27269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D31E80F6-5D55-FA4E-BE56-27C675803983}"/>
              </a:ext>
            </a:extLst>
          </p:cNvPr>
          <p:cNvSpPr/>
          <p:nvPr/>
        </p:nvSpPr>
        <p:spPr>
          <a:xfrm>
            <a:off x="1841897" y="3474161"/>
            <a:ext cx="1422665" cy="476675"/>
          </a:xfrm>
          <a:prstGeom prst="rect">
            <a:avLst/>
          </a:prstGeom>
          <a:gradFill>
            <a:gsLst>
              <a:gs pos="0">
                <a:srgbClr val="8EA7DA"/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rgbClr val="8EA7DA"/>
              </a:gs>
            </a:gsLst>
            <a:lin ang="8100000" scaled="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Aptos" panose="020B0004020202020204" pitchFamily="34" charset="0"/>
              </a:rPr>
              <a:t>CEN</a:t>
            </a:r>
          </a:p>
          <a:p>
            <a:pPr algn="ctr"/>
            <a:r>
              <a:rPr lang="en-GB" sz="1200" b="1" dirty="0">
                <a:solidFill>
                  <a:schemeClr val="bg1"/>
                </a:solidFill>
                <a:latin typeface="Aptos" panose="020B0004020202020204" pitchFamily="34" charset="0"/>
              </a:rPr>
              <a:t>TS 17288</a:t>
            </a:r>
          </a:p>
        </p:txBody>
      </p:sp>
      <p:cxnSp>
        <p:nvCxnSpPr>
          <p:cNvPr id="14" name="Straight Arrow Connector 14">
            <a:extLst>
              <a:ext uri="{FF2B5EF4-FFF2-40B4-BE49-F238E27FC236}">
                <a16:creationId xmlns:a16="http://schemas.microsoft.com/office/drawing/2014/main" id="{ACDEA967-1C5C-F248-BE1C-23B0941C8D49}"/>
              </a:ext>
            </a:extLst>
          </p:cNvPr>
          <p:cNvCxnSpPr>
            <a:stCxn id="10" idx="0"/>
            <a:endCxn id="9" idx="2"/>
          </p:cNvCxnSpPr>
          <p:nvPr/>
        </p:nvCxnSpPr>
        <p:spPr>
          <a:xfrm flipV="1">
            <a:off x="2553228" y="2013738"/>
            <a:ext cx="0" cy="450297"/>
          </a:xfrm>
          <a:prstGeom prst="straightConnector1">
            <a:avLst/>
          </a:prstGeom>
          <a:ln w="28575" cap="flat" cmpd="sng" algn="ctr">
            <a:solidFill>
              <a:schemeClr val="tx1"/>
            </a:solidFill>
            <a:prstDash val="dash"/>
            <a:round/>
            <a:headEnd type="none" w="lg" len="med"/>
            <a:tailEnd type="triangle" w="lg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33">
            <a:extLst>
              <a:ext uri="{FF2B5EF4-FFF2-40B4-BE49-F238E27FC236}">
                <a16:creationId xmlns:a16="http://schemas.microsoft.com/office/drawing/2014/main" id="{7C08AE30-3F84-894B-8EE5-EE03380CEEAA}"/>
              </a:ext>
            </a:extLst>
          </p:cNvPr>
          <p:cNvCxnSpPr>
            <a:stCxn id="11" idx="0"/>
            <a:endCxn id="10" idx="2"/>
          </p:cNvCxnSpPr>
          <p:nvPr/>
        </p:nvCxnSpPr>
        <p:spPr>
          <a:xfrm flipV="1">
            <a:off x="2553228" y="2940709"/>
            <a:ext cx="0" cy="533455"/>
          </a:xfrm>
          <a:prstGeom prst="straightConnector1">
            <a:avLst/>
          </a:prstGeom>
          <a:ln w="28575">
            <a:solidFill>
              <a:schemeClr val="tx1"/>
            </a:solidFill>
            <a:headEnd w="lg" len="med"/>
            <a:tailEnd type="triangle" w="lg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Rectangle 47">
            <a:extLst>
              <a:ext uri="{FF2B5EF4-FFF2-40B4-BE49-F238E27FC236}">
                <a16:creationId xmlns:a16="http://schemas.microsoft.com/office/drawing/2014/main" id="{D2C88576-8555-574D-A4A7-9F6039AE4710}"/>
              </a:ext>
            </a:extLst>
          </p:cNvPr>
          <p:cNvSpPr/>
          <p:nvPr/>
        </p:nvSpPr>
        <p:spPr>
          <a:xfrm>
            <a:off x="533403" y="3081033"/>
            <a:ext cx="2044021" cy="3002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351" b="1" dirty="0">
                <a:latin typeface="Aptos" panose="020B0004020202020204" pitchFamily="34" charset="0"/>
              </a:rPr>
              <a:t>provide guidance for EU</a:t>
            </a:r>
          </a:p>
        </p:txBody>
      </p:sp>
      <p:sp>
        <p:nvSpPr>
          <p:cNvPr id="18" name="TextBox 48">
            <a:extLst>
              <a:ext uri="{FF2B5EF4-FFF2-40B4-BE49-F238E27FC236}">
                <a16:creationId xmlns:a16="http://schemas.microsoft.com/office/drawing/2014/main" id="{BB2EE360-5EF2-F84A-88A2-5F2A1B6719BE}"/>
              </a:ext>
            </a:extLst>
          </p:cNvPr>
          <p:cNvSpPr txBox="1"/>
          <p:nvPr/>
        </p:nvSpPr>
        <p:spPr>
          <a:xfrm>
            <a:off x="1960838" y="2125349"/>
            <a:ext cx="606256" cy="300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51" b="1" dirty="0">
                <a:latin typeface="Calibri"/>
              </a:rPr>
              <a:t>refine</a:t>
            </a:r>
            <a:endParaRPr lang="en-GB" sz="1351" b="1" dirty="0"/>
          </a:p>
        </p:txBody>
      </p:sp>
      <p:sp>
        <p:nvSpPr>
          <p:cNvPr id="21" name="TextBox 43">
            <a:extLst>
              <a:ext uri="{FF2B5EF4-FFF2-40B4-BE49-F238E27FC236}">
                <a16:creationId xmlns:a16="http://schemas.microsoft.com/office/drawing/2014/main" id="{D9686FFC-A687-6B4D-A569-6ED23CB868F0}"/>
              </a:ext>
            </a:extLst>
          </p:cNvPr>
          <p:cNvSpPr txBox="1"/>
          <p:nvPr/>
        </p:nvSpPr>
        <p:spPr>
          <a:xfrm>
            <a:off x="2577424" y="5220304"/>
            <a:ext cx="687136" cy="300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1" b="1" dirty="0">
                <a:latin typeface="Aptos" panose="020B0004020202020204" pitchFamily="34" charset="0"/>
              </a:rPr>
              <a:t>refer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B99273F8-B457-7F4C-AAAF-6B29B27F1C29}"/>
              </a:ext>
            </a:extLst>
          </p:cNvPr>
          <p:cNvGrpSpPr/>
          <p:nvPr/>
        </p:nvGrpSpPr>
        <p:grpSpPr>
          <a:xfrm>
            <a:off x="3696524" y="3075612"/>
            <a:ext cx="4964253" cy="300210"/>
            <a:chOff x="3801481" y="3050037"/>
            <a:chExt cx="4964252" cy="300210"/>
          </a:xfrm>
        </p:grpSpPr>
        <p:sp>
          <p:nvSpPr>
            <p:cNvPr id="16" name="Rectangle 46">
              <a:extLst>
                <a:ext uri="{FF2B5EF4-FFF2-40B4-BE49-F238E27FC236}">
                  <a16:creationId xmlns:a16="http://schemas.microsoft.com/office/drawing/2014/main" id="{8F972A35-858F-DF41-B96D-8BFE9394B8AC}"/>
                </a:ext>
              </a:extLst>
            </p:cNvPr>
            <p:cNvSpPr/>
            <p:nvPr/>
          </p:nvSpPr>
          <p:spPr>
            <a:xfrm>
              <a:off x="7720254" y="3050037"/>
              <a:ext cx="1045479" cy="3002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1351" b="1" dirty="0">
                  <a:latin typeface="Aptos" panose="020B0004020202020204" pitchFamily="34" charset="0"/>
                </a:rPr>
                <a:t>implement</a:t>
              </a:r>
            </a:p>
          </p:txBody>
        </p:sp>
        <p:sp>
          <p:nvSpPr>
            <p:cNvPr id="22" name="Rectangle 46">
              <a:extLst>
                <a:ext uri="{FF2B5EF4-FFF2-40B4-BE49-F238E27FC236}">
                  <a16:creationId xmlns:a16="http://schemas.microsoft.com/office/drawing/2014/main" id="{E576E3E4-2DD0-A645-B99A-10C3F22244E7}"/>
                </a:ext>
              </a:extLst>
            </p:cNvPr>
            <p:cNvSpPr/>
            <p:nvPr/>
          </p:nvSpPr>
          <p:spPr>
            <a:xfrm>
              <a:off x="3801481" y="3050037"/>
              <a:ext cx="1045479" cy="3002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1351" b="1" dirty="0">
                  <a:latin typeface="Aptos" panose="020B0004020202020204" pitchFamily="34" charset="0"/>
                </a:rPr>
                <a:t>implement</a:t>
              </a:r>
            </a:p>
          </p:txBody>
        </p:sp>
      </p:grpSp>
      <p:sp>
        <p:nvSpPr>
          <p:cNvPr id="23" name="Rectangle 10">
            <a:extLst>
              <a:ext uri="{FF2B5EF4-FFF2-40B4-BE49-F238E27FC236}">
                <a16:creationId xmlns:a16="http://schemas.microsoft.com/office/drawing/2014/main" id="{0279CCEC-D870-C447-B467-FAA882C764CD}"/>
              </a:ext>
            </a:extLst>
          </p:cNvPr>
          <p:cNvSpPr/>
          <p:nvPr/>
        </p:nvSpPr>
        <p:spPr>
          <a:xfrm>
            <a:off x="5357281" y="3427051"/>
            <a:ext cx="1642739" cy="638293"/>
          </a:xfrm>
          <a:prstGeom prst="rect">
            <a:avLst/>
          </a:prstGeom>
          <a:gradFill>
            <a:gsLst>
              <a:gs pos="0">
                <a:srgbClr val="8BE1FF"/>
              </a:gs>
              <a:gs pos="50000">
                <a:srgbClr val="00B0F0"/>
              </a:gs>
              <a:gs pos="100000">
                <a:srgbClr val="8BE1FF"/>
              </a:gs>
            </a:gsLst>
            <a:lin ang="8100000" scaled="0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Aptos" panose="020B0004020202020204" pitchFamily="34" charset="0"/>
              </a:rPr>
              <a:t>SNOMED CT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Aptos" panose="020B0004020202020204" pitchFamily="34" charset="0"/>
              </a:rPr>
              <a:t>IPS Free Set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Aptos" panose="020B0004020202020204" pitchFamily="34" charset="0"/>
              </a:rPr>
              <a:t>IPS Terminology</a:t>
            </a:r>
          </a:p>
        </p:txBody>
      </p:sp>
      <p:cxnSp>
        <p:nvCxnSpPr>
          <p:cNvPr id="24" name="Connettore 4 8">
            <a:extLst>
              <a:ext uri="{FF2B5EF4-FFF2-40B4-BE49-F238E27FC236}">
                <a16:creationId xmlns:a16="http://schemas.microsoft.com/office/drawing/2014/main" id="{70D9E42E-6240-364A-95AB-C8ABEF0C63EE}"/>
              </a:ext>
            </a:extLst>
          </p:cNvPr>
          <p:cNvCxnSpPr>
            <a:cxnSpLocks/>
            <a:endCxn id="23" idx="3"/>
          </p:cNvCxnSpPr>
          <p:nvPr/>
        </p:nvCxnSpPr>
        <p:spPr>
          <a:xfrm rot="16200000" flipV="1">
            <a:off x="6831156" y="3915063"/>
            <a:ext cx="690949" cy="353219"/>
          </a:xfrm>
          <a:prstGeom prst="bentConnector2">
            <a:avLst/>
          </a:prstGeom>
          <a:ln w="28575">
            <a:solidFill>
              <a:schemeClr val="tx1"/>
            </a:solidFill>
            <a:prstDash val="dash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4 42">
            <a:extLst>
              <a:ext uri="{FF2B5EF4-FFF2-40B4-BE49-F238E27FC236}">
                <a16:creationId xmlns:a16="http://schemas.microsoft.com/office/drawing/2014/main" id="{29467EDC-4910-584E-9993-FA228721A456}"/>
              </a:ext>
            </a:extLst>
          </p:cNvPr>
          <p:cNvCxnSpPr>
            <a:cxnSpLocks/>
            <a:endCxn id="23" idx="1"/>
          </p:cNvCxnSpPr>
          <p:nvPr/>
        </p:nvCxnSpPr>
        <p:spPr>
          <a:xfrm rot="5400000" flipH="1" flipV="1">
            <a:off x="4830885" y="3919378"/>
            <a:ext cx="699576" cy="353216"/>
          </a:xfrm>
          <a:prstGeom prst="bentConnector2">
            <a:avLst/>
          </a:prstGeom>
          <a:ln w="28575">
            <a:solidFill>
              <a:schemeClr val="tx1"/>
            </a:solidFill>
            <a:prstDash val="dash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0" name="Group 89">
            <a:extLst>
              <a:ext uri="{FF2B5EF4-FFF2-40B4-BE49-F238E27FC236}">
                <a16:creationId xmlns:a16="http://schemas.microsoft.com/office/drawing/2014/main" id="{75751828-ECB8-E94C-91EB-9643D4642C00}"/>
              </a:ext>
            </a:extLst>
          </p:cNvPr>
          <p:cNvGrpSpPr/>
          <p:nvPr/>
        </p:nvGrpSpPr>
        <p:grpSpPr>
          <a:xfrm>
            <a:off x="4986890" y="4101539"/>
            <a:ext cx="2383528" cy="300210"/>
            <a:chOff x="5028900" y="4101544"/>
            <a:chExt cx="2383528" cy="300210"/>
          </a:xfrm>
        </p:grpSpPr>
        <p:sp>
          <p:nvSpPr>
            <p:cNvPr id="26" name="Rectangle 46">
              <a:extLst>
                <a:ext uri="{FF2B5EF4-FFF2-40B4-BE49-F238E27FC236}">
                  <a16:creationId xmlns:a16="http://schemas.microsoft.com/office/drawing/2014/main" id="{2460A12E-CA7C-9248-A299-C5B94C9CB3B5}"/>
                </a:ext>
              </a:extLst>
            </p:cNvPr>
            <p:cNvSpPr/>
            <p:nvPr/>
          </p:nvSpPr>
          <p:spPr>
            <a:xfrm>
              <a:off x="6940824" y="4101544"/>
              <a:ext cx="471604" cy="3002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1351" b="1" dirty="0">
                  <a:latin typeface="Aptos" panose="020B0004020202020204" pitchFamily="34" charset="0"/>
                </a:rPr>
                <a:t>use</a:t>
              </a:r>
            </a:p>
          </p:txBody>
        </p:sp>
        <p:sp>
          <p:nvSpPr>
            <p:cNvPr id="27" name="Rectangle 46">
              <a:extLst>
                <a:ext uri="{FF2B5EF4-FFF2-40B4-BE49-F238E27FC236}">
                  <a16:creationId xmlns:a16="http://schemas.microsoft.com/office/drawing/2014/main" id="{DD905FC4-6867-4244-9E6D-C0B968E468C6}"/>
                </a:ext>
              </a:extLst>
            </p:cNvPr>
            <p:cNvSpPr/>
            <p:nvPr/>
          </p:nvSpPr>
          <p:spPr>
            <a:xfrm>
              <a:off x="5028900" y="4101544"/>
              <a:ext cx="471604" cy="3002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1351" b="1" dirty="0">
                  <a:latin typeface="Aptos" panose="020B0004020202020204" pitchFamily="34" charset="0"/>
                </a:rPr>
                <a:t>use</a:t>
              </a:r>
            </a:p>
          </p:txBody>
        </p:sp>
      </p:grpSp>
      <p:cxnSp>
        <p:nvCxnSpPr>
          <p:cNvPr id="28" name="Connettore 4 46">
            <a:extLst>
              <a:ext uri="{FF2B5EF4-FFF2-40B4-BE49-F238E27FC236}">
                <a16:creationId xmlns:a16="http://schemas.microsoft.com/office/drawing/2014/main" id="{575338D4-696D-AD46-908C-CEE784DD9966}"/>
              </a:ext>
            </a:extLst>
          </p:cNvPr>
          <p:cNvCxnSpPr>
            <a:cxnSpLocks/>
            <a:stCxn id="11" idx="2"/>
            <a:endCxn id="50" idx="2"/>
          </p:cNvCxnSpPr>
          <p:nvPr/>
        </p:nvCxnSpPr>
        <p:spPr>
          <a:xfrm rot="16200000" flipH="1">
            <a:off x="3155537" y="3348526"/>
            <a:ext cx="980643" cy="2185263"/>
          </a:xfrm>
          <a:prstGeom prst="bentConnector3">
            <a:avLst>
              <a:gd name="adj1" fmla="val 123311"/>
            </a:avLst>
          </a:prstGeom>
          <a:ln w="28575">
            <a:solidFill>
              <a:schemeClr val="tx1"/>
            </a:solidFill>
            <a:prstDash val="dash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4 48">
            <a:extLst>
              <a:ext uri="{FF2B5EF4-FFF2-40B4-BE49-F238E27FC236}">
                <a16:creationId xmlns:a16="http://schemas.microsoft.com/office/drawing/2014/main" id="{82EB7073-39FB-4540-8A61-D52F937A1A13}"/>
              </a:ext>
            </a:extLst>
          </p:cNvPr>
          <p:cNvCxnSpPr>
            <a:cxnSpLocks/>
            <a:stCxn id="11" idx="2"/>
            <a:endCxn id="49" idx="2"/>
          </p:cNvCxnSpPr>
          <p:nvPr/>
        </p:nvCxnSpPr>
        <p:spPr>
          <a:xfrm rot="16200000" flipH="1">
            <a:off x="4595697" y="1908366"/>
            <a:ext cx="980643" cy="5065583"/>
          </a:xfrm>
          <a:prstGeom prst="bentConnector3">
            <a:avLst>
              <a:gd name="adj1" fmla="val 123311"/>
            </a:avLst>
          </a:prstGeom>
          <a:ln w="28575">
            <a:solidFill>
              <a:schemeClr val="tx1"/>
            </a:solidFill>
            <a:prstDash val="dash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4 57">
            <a:extLst>
              <a:ext uri="{FF2B5EF4-FFF2-40B4-BE49-F238E27FC236}">
                <a16:creationId xmlns:a16="http://schemas.microsoft.com/office/drawing/2014/main" id="{B2584696-0C91-8C46-851C-3CEDBB14E2AD}"/>
              </a:ext>
            </a:extLst>
          </p:cNvPr>
          <p:cNvCxnSpPr>
            <a:cxnSpLocks/>
            <a:stCxn id="49" idx="0"/>
            <a:endCxn id="34" idx="3"/>
          </p:cNvCxnSpPr>
          <p:nvPr/>
        </p:nvCxnSpPr>
        <p:spPr>
          <a:xfrm rot="16200000" flipV="1">
            <a:off x="6392573" y="3228564"/>
            <a:ext cx="1723655" cy="728827"/>
          </a:xfrm>
          <a:prstGeom prst="bentConnector2">
            <a:avLst/>
          </a:prstGeom>
          <a:ln w="28575">
            <a:solidFill>
              <a:schemeClr val="tx1"/>
            </a:solidFill>
            <a:prstDash val="dash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4 63">
            <a:extLst>
              <a:ext uri="{FF2B5EF4-FFF2-40B4-BE49-F238E27FC236}">
                <a16:creationId xmlns:a16="http://schemas.microsoft.com/office/drawing/2014/main" id="{99B1ED9D-5184-8645-B7F8-B388EEE02ED9}"/>
              </a:ext>
            </a:extLst>
          </p:cNvPr>
          <p:cNvCxnSpPr>
            <a:cxnSpLocks/>
            <a:stCxn id="50" idx="0"/>
            <a:endCxn id="34" idx="1"/>
          </p:cNvCxnSpPr>
          <p:nvPr/>
        </p:nvCxnSpPr>
        <p:spPr>
          <a:xfrm rot="5400000" flipH="1" flipV="1">
            <a:off x="4241079" y="3228563"/>
            <a:ext cx="1723655" cy="728828"/>
          </a:xfrm>
          <a:prstGeom prst="bentConnector2">
            <a:avLst/>
          </a:prstGeom>
          <a:ln w="28575">
            <a:solidFill>
              <a:schemeClr val="tx1"/>
            </a:solidFill>
            <a:prstDash val="dash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8">
            <a:extLst>
              <a:ext uri="{FF2B5EF4-FFF2-40B4-BE49-F238E27FC236}">
                <a16:creationId xmlns:a16="http://schemas.microsoft.com/office/drawing/2014/main" id="{FF8EEE6F-80FC-CD49-A6F0-2882A1778CC2}"/>
              </a:ext>
            </a:extLst>
          </p:cNvPr>
          <p:cNvSpPr>
            <a:spLocks noChangeAspect="1"/>
          </p:cNvSpPr>
          <p:nvPr/>
        </p:nvSpPr>
        <p:spPr>
          <a:xfrm>
            <a:off x="5467321" y="2492812"/>
            <a:ext cx="1422665" cy="476675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49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8100000" scaled="0"/>
          </a:gradFill>
          <a:ln>
            <a:solidFill>
              <a:srgbClr val="FF000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Aptos" panose="020B0004020202020204" pitchFamily="34" charset="0"/>
              </a:rPr>
              <a:t>ISO 27269</a:t>
            </a:r>
          </a:p>
        </p:txBody>
      </p:sp>
      <p:cxnSp>
        <p:nvCxnSpPr>
          <p:cNvPr id="37" name="Connettore 2 2">
            <a:extLst>
              <a:ext uri="{FF2B5EF4-FFF2-40B4-BE49-F238E27FC236}">
                <a16:creationId xmlns:a16="http://schemas.microsoft.com/office/drawing/2014/main" id="{A12B684C-4899-EF4D-B9DD-0BBCEBA27439}"/>
              </a:ext>
            </a:extLst>
          </p:cNvPr>
          <p:cNvCxnSpPr>
            <a:cxnSpLocks/>
          </p:cNvCxnSpPr>
          <p:nvPr/>
        </p:nvCxnSpPr>
        <p:spPr>
          <a:xfrm>
            <a:off x="3264562" y="2551301"/>
            <a:ext cx="2172775" cy="0"/>
          </a:xfrm>
          <a:prstGeom prst="straightConnector1">
            <a:avLst/>
          </a:prstGeom>
          <a:ln w="28575" cap="flat" cmpd="sng" algn="ctr">
            <a:solidFill>
              <a:srgbClr val="FF0000"/>
            </a:solidFill>
            <a:prstDash val="dash"/>
            <a:round/>
            <a:headEnd type="triangle" w="lg" len="med"/>
            <a:tailEnd type="triangle" w="lg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6" name="Rectangle 8">
            <a:extLst>
              <a:ext uri="{FF2B5EF4-FFF2-40B4-BE49-F238E27FC236}">
                <a16:creationId xmlns:a16="http://schemas.microsoft.com/office/drawing/2014/main" id="{22472077-CDB0-D54D-8B7A-7F93A6FC333F}"/>
              </a:ext>
            </a:extLst>
          </p:cNvPr>
          <p:cNvSpPr>
            <a:spLocks noChangeAspect="1"/>
          </p:cNvSpPr>
          <p:nvPr/>
        </p:nvSpPr>
        <p:spPr>
          <a:xfrm>
            <a:off x="5467321" y="5892230"/>
            <a:ext cx="1422665" cy="47667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rgbClr val="D6BBEB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8100000" scaled="0"/>
          </a:gradFill>
          <a:ln>
            <a:solidFill>
              <a:srgbClr val="7030A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Aptos" panose="020B0004020202020204" pitchFamily="34" charset="0"/>
              </a:rPr>
              <a:t>IHE IPS Profile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7A63F7C-5858-0746-BFC9-9121B579D3EA}"/>
              </a:ext>
            </a:extLst>
          </p:cNvPr>
          <p:cNvGrpSpPr/>
          <p:nvPr/>
        </p:nvGrpSpPr>
        <p:grpSpPr>
          <a:xfrm>
            <a:off x="4103469" y="4454804"/>
            <a:ext cx="4150363" cy="476675"/>
            <a:chOff x="4172363" y="4454804"/>
            <a:chExt cx="4150362" cy="476674"/>
          </a:xfrm>
        </p:grpSpPr>
        <p:sp>
          <p:nvSpPr>
            <p:cNvPr id="49" name="Rectangle 9">
              <a:extLst>
                <a:ext uri="{FF2B5EF4-FFF2-40B4-BE49-F238E27FC236}">
                  <a16:creationId xmlns:a16="http://schemas.microsoft.com/office/drawing/2014/main" id="{CD364905-D4F0-DA44-B2A7-55A5C946C0FF}"/>
                </a:ext>
              </a:extLst>
            </p:cNvPr>
            <p:cNvSpPr/>
            <p:nvPr/>
          </p:nvSpPr>
          <p:spPr>
            <a:xfrm>
              <a:off x="7052683" y="4454804"/>
              <a:ext cx="1270042" cy="476674"/>
            </a:xfrm>
            <a:prstGeom prst="rect">
              <a:avLst/>
            </a:prstGeom>
            <a:gradFill>
              <a:gsLst>
                <a:gs pos="50000">
                  <a:srgbClr val="FF0000"/>
                </a:gs>
                <a:gs pos="0">
                  <a:srgbClr val="FB7862"/>
                </a:gs>
                <a:gs pos="100000">
                  <a:srgbClr val="F99AA2"/>
                </a:gs>
              </a:gsLst>
              <a:lin ang="81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HL7</a:t>
              </a:r>
            </a:p>
            <a:p>
              <a:pPr algn="ctr"/>
              <a:r>
                <a:rPr lang="en-GB" sz="12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IPS FHIR IG</a:t>
              </a:r>
            </a:p>
          </p:txBody>
        </p:sp>
        <p:sp>
          <p:nvSpPr>
            <p:cNvPr id="50" name="Rectangle 9">
              <a:extLst>
                <a:ext uri="{FF2B5EF4-FFF2-40B4-BE49-F238E27FC236}">
                  <a16:creationId xmlns:a16="http://schemas.microsoft.com/office/drawing/2014/main" id="{C532F2EA-6DD9-F447-8E9E-533CF73F3BDC}"/>
                </a:ext>
              </a:extLst>
            </p:cNvPr>
            <p:cNvSpPr/>
            <p:nvPr/>
          </p:nvSpPr>
          <p:spPr>
            <a:xfrm>
              <a:off x="4172363" y="4454804"/>
              <a:ext cx="1270042" cy="476674"/>
            </a:xfrm>
            <a:prstGeom prst="rect">
              <a:avLst/>
            </a:prstGeom>
            <a:gradFill>
              <a:gsLst>
                <a:gs pos="50000">
                  <a:srgbClr val="FF0000"/>
                </a:gs>
                <a:gs pos="0">
                  <a:srgbClr val="FB7862"/>
                </a:gs>
                <a:gs pos="100000">
                  <a:srgbClr val="F99AA2"/>
                </a:gs>
              </a:gsLst>
              <a:lin ang="81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HL7</a:t>
              </a:r>
            </a:p>
            <a:p>
              <a:pPr algn="ctr"/>
              <a:r>
                <a:rPr lang="en-GB" sz="12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IPS CDA IG</a:t>
              </a:r>
            </a:p>
          </p:txBody>
        </p:sp>
      </p:grpSp>
      <p:sp>
        <p:nvSpPr>
          <p:cNvPr id="45" name="TextBox 48">
            <a:extLst>
              <a:ext uri="{FF2B5EF4-FFF2-40B4-BE49-F238E27FC236}">
                <a16:creationId xmlns:a16="http://schemas.microsoft.com/office/drawing/2014/main" id="{8924B53B-7B3B-F146-9D97-B8101E49C6F5}"/>
              </a:ext>
            </a:extLst>
          </p:cNvPr>
          <p:cNvSpPr txBox="1"/>
          <p:nvPr/>
        </p:nvSpPr>
        <p:spPr>
          <a:xfrm>
            <a:off x="6187694" y="2047859"/>
            <a:ext cx="530915" cy="300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51" b="1" dirty="0">
                <a:latin typeface="Calibri"/>
              </a:rPr>
              <a:t>align</a:t>
            </a:r>
            <a:endParaRPr lang="en-GB" sz="1351" b="1" dirty="0"/>
          </a:p>
        </p:txBody>
      </p:sp>
      <p:sp>
        <p:nvSpPr>
          <p:cNvPr id="52" name="TextBox 48">
            <a:extLst>
              <a:ext uri="{FF2B5EF4-FFF2-40B4-BE49-F238E27FC236}">
                <a16:creationId xmlns:a16="http://schemas.microsoft.com/office/drawing/2014/main" id="{7955FCDC-1508-F64C-8B55-A3B0D997C120}"/>
              </a:ext>
            </a:extLst>
          </p:cNvPr>
          <p:cNvSpPr txBox="1"/>
          <p:nvPr/>
        </p:nvSpPr>
        <p:spPr>
          <a:xfrm>
            <a:off x="3841967" y="2276448"/>
            <a:ext cx="1017971" cy="300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51" b="1" dirty="0">
                <a:latin typeface="Aptos" panose="020B0004020202020204" pitchFamily="34" charset="0"/>
                <a:cs typeface="Calibri" panose="020F0502020204030204" pitchFamily="34" charset="0"/>
              </a:rPr>
              <a:t>equivalent</a:t>
            </a:r>
          </a:p>
        </p:txBody>
      </p:sp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ADA988D2-461B-B742-A8D0-2ED6AF6BDBBA}"/>
              </a:ext>
            </a:extLst>
          </p:cNvPr>
          <p:cNvCxnSpPr>
            <a:cxnSpLocks/>
            <a:stCxn id="34" idx="0"/>
            <a:endCxn id="9" idx="3"/>
          </p:cNvCxnSpPr>
          <p:nvPr/>
        </p:nvCxnSpPr>
        <p:spPr>
          <a:xfrm rot="16200000" flipV="1">
            <a:off x="4367833" y="681994"/>
            <a:ext cx="707547" cy="2914092"/>
          </a:xfrm>
          <a:prstGeom prst="bentConnector2">
            <a:avLst/>
          </a:prstGeom>
          <a:ln w="28575">
            <a:prstDash val="dash"/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4 48">
            <a:extLst>
              <a:ext uri="{FF2B5EF4-FFF2-40B4-BE49-F238E27FC236}">
                <a16:creationId xmlns:a16="http://schemas.microsoft.com/office/drawing/2014/main" id="{3FA67F1B-90C2-EB46-A37A-45D2A807B831}"/>
              </a:ext>
            </a:extLst>
          </p:cNvPr>
          <p:cNvCxnSpPr>
            <a:cxnSpLocks/>
            <a:stCxn id="46" idx="1"/>
            <a:endCxn id="55" idx="2"/>
          </p:cNvCxnSpPr>
          <p:nvPr/>
        </p:nvCxnSpPr>
        <p:spPr>
          <a:xfrm rot="10800000">
            <a:off x="4518835" y="4931480"/>
            <a:ext cx="948486" cy="1199088"/>
          </a:xfrm>
          <a:prstGeom prst="bentConnector2">
            <a:avLst/>
          </a:prstGeom>
          <a:ln w="28575">
            <a:solidFill>
              <a:schemeClr val="tx1"/>
            </a:solidFill>
            <a:prstDash val="dash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nettore 4 48">
            <a:extLst>
              <a:ext uri="{FF2B5EF4-FFF2-40B4-BE49-F238E27FC236}">
                <a16:creationId xmlns:a16="http://schemas.microsoft.com/office/drawing/2014/main" id="{26D4DF5E-A84A-A941-96B2-0592915B69FE}"/>
              </a:ext>
            </a:extLst>
          </p:cNvPr>
          <p:cNvCxnSpPr>
            <a:cxnSpLocks/>
            <a:stCxn id="46" idx="3"/>
            <a:endCxn id="51" idx="2"/>
          </p:cNvCxnSpPr>
          <p:nvPr/>
        </p:nvCxnSpPr>
        <p:spPr>
          <a:xfrm flipV="1">
            <a:off x="6889986" y="4931480"/>
            <a:ext cx="1239614" cy="1199088"/>
          </a:xfrm>
          <a:prstGeom prst="bentConnector2">
            <a:avLst/>
          </a:prstGeom>
          <a:ln w="28575">
            <a:solidFill>
              <a:schemeClr val="tx1"/>
            </a:solidFill>
            <a:prstDash val="dash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43">
            <a:extLst>
              <a:ext uri="{FF2B5EF4-FFF2-40B4-BE49-F238E27FC236}">
                <a16:creationId xmlns:a16="http://schemas.microsoft.com/office/drawing/2014/main" id="{71B04202-6663-5746-8449-ED50A37D8C6E}"/>
              </a:ext>
            </a:extLst>
          </p:cNvPr>
          <p:cNvSpPr txBox="1"/>
          <p:nvPr/>
        </p:nvSpPr>
        <p:spPr>
          <a:xfrm>
            <a:off x="4776471" y="6147078"/>
            <a:ext cx="597040" cy="300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51" b="1" dirty="0">
                <a:latin typeface="Aptos" panose="020B0004020202020204" pitchFamily="34" charset="0"/>
              </a:rPr>
              <a:t>refer</a:t>
            </a:r>
          </a:p>
        </p:txBody>
      </p:sp>
      <p:sp>
        <p:nvSpPr>
          <p:cNvPr id="87" name="TextBox 43">
            <a:extLst>
              <a:ext uri="{FF2B5EF4-FFF2-40B4-BE49-F238E27FC236}">
                <a16:creationId xmlns:a16="http://schemas.microsoft.com/office/drawing/2014/main" id="{8262BB68-CBCF-D74A-A8CF-040D6F0A0EFF}"/>
              </a:ext>
            </a:extLst>
          </p:cNvPr>
          <p:cNvSpPr txBox="1"/>
          <p:nvPr/>
        </p:nvSpPr>
        <p:spPr>
          <a:xfrm>
            <a:off x="7027894" y="6147078"/>
            <a:ext cx="656655" cy="300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51" b="1" dirty="0">
                <a:latin typeface="Aptos" panose="020B0004020202020204" pitchFamily="34" charset="0"/>
              </a:rPr>
              <a:t>refer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1A24C5-D333-A34F-A8A9-90E6713D73C7}"/>
              </a:ext>
            </a:extLst>
          </p:cNvPr>
          <p:cNvSpPr txBox="1"/>
          <p:nvPr/>
        </p:nvSpPr>
        <p:spPr>
          <a:xfrm>
            <a:off x="335401" y="6316356"/>
            <a:ext cx="2201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1600" dirty="0">
                <a:latin typeface="Aptos" panose="020B0004020202020204" pitchFamily="34" charset="0"/>
              </a:rPr>
              <a:t>© 202</a:t>
            </a:r>
            <a:r>
              <a:rPr lang="en-US" sz="1600" dirty="0">
                <a:latin typeface="Aptos" panose="020B0004020202020204" pitchFamily="34" charset="0"/>
              </a:rPr>
              <a:t>5</a:t>
            </a:r>
            <a:r>
              <a:rPr lang="en-NL" sz="1600" dirty="0">
                <a:latin typeface="Aptos" panose="020B0004020202020204" pitchFamily="34" charset="0"/>
              </a:rPr>
              <a:t> – Friends of IPS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4450ED-EEE5-CDC9-F57F-74F30148F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6738" y="365126"/>
            <a:ext cx="9607062" cy="681242"/>
          </a:xfrm>
        </p:spPr>
        <p:txBody>
          <a:bodyPr/>
          <a:lstStyle/>
          <a:p>
            <a:r>
              <a:rPr lang="en-NL" dirty="0"/>
              <a:t>IPS Standards Artefacts </a:t>
            </a:r>
            <a:r>
              <a:rPr lang="en-US" dirty="0"/>
              <a:t>R</a:t>
            </a:r>
            <a:r>
              <a:rPr lang="en-NL" dirty="0"/>
              <a:t>elationship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4C34D345-B754-80B0-7F18-10C6E70470CA}"/>
              </a:ext>
            </a:extLst>
          </p:cNvPr>
          <p:cNvSpPr>
            <a:spLocks noChangeAspect="1"/>
          </p:cNvSpPr>
          <p:nvPr/>
        </p:nvSpPr>
        <p:spPr>
          <a:xfrm>
            <a:off x="5467321" y="5340774"/>
            <a:ext cx="1422665" cy="47667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rgbClr val="D6BBEB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8100000" scaled="0"/>
          </a:gradFill>
          <a:ln>
            <a:solidFill>
              <a:srgbClr val="7030A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Aptos" panose="020B0004020202020204" pitchFamily="34" charset="0"/>
              </a:rPr>
              <a:t>IHE </a:t>
            </a:r>
            <a:r>
              <a:rPr lang="en-GB" sz="1200" b="1" dirty="0" err="1">
                <a:solidFill>
                  <a:schemeClr val="tx1"/>
                </a:solidFill>
                <a:latin typeface="Aptos" panose="020B0004020202020204" pitchFamily="34" charset="0"/>
              </a:rPr>
              <a:t>sIPS</a:t>
            </a:r>
            <a:r>
              <a:rPr lang="en-GB" sz="1200" b="1" dirty="0">
                <a:solidFill>
                  <a:schemeClr val="tx1"/>
                </a:solidFill>
                <a:latin typeface="Aptos" panose="020B0004020202020204" pitchFamily="34" charset="0"/>
              </a:rPr>
              <a:t> Profile</a:t>
            </a:r>
          </a:p>
        </p:txBody>
      </p:sp>
      <p:cxnSp>
        <p:nvCxnSpPr>
          <p:cNvPr id="19" name="Connettore 4 48">
            <a:extLst>
              <a:ext uri="{FF2B5EF4-FFF2-40B4-BE49-F238E27FC236}">
                <a16:creationId xmlns:a16="http://schemas.microsoft.com/office/drawing/2014/main" id="{70E23489-88A5-FBD7-A985-4B19643CC6A9}"/>
              </a:ext>
            </a:extLst>
          </p:cNvPr>
          <p:cNvCxnSpPr>
            <a:cxnSpLocks/>
            <a:endCxn id="48" idx="2"/>
          </p:cNvCxnSpPr>
          <p:nvPr/>
        </p:nvCxnSpPr>
        <p:spPr>
          <a:xfrm flipV="1">
            <a:off x="6918050" y="4931480"/>
            <a:ext cx="907461" cy="655797"/>
          </a:xfrm>
          <a:prstGeom prst="bentConnector2">
            <a:avLst/>
          </a:prstGeom>
          <a:ln w="28575">
            <a:solidFill>
              <a:schemeClr val="tx1"/>
            </a:solidFill>
            <a:prstDash val="dash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15969A25-FC05-6073-1CB4-4690FD3CD142}"/>
              </a:ext>
            </a:extLst>
          </p:cNvPr>
          <p:cNvSpPr/>
          <p:nvPr/>
        </p:nvSpPr>
        <p:spPr>
          <a:xfrm>
            <a:off x="7684550" y="4649558"/>
            <a:ext cx="281922" cy="2819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CD937E3-F2EA-26AE-6B7F-7293258BE62F}"/>
              </a:ext>
            </a:extLst>
          </p:cNvPr>
          <p:cNvSpPr/>
          <p:nvPr/>
        </p:nvSpPr>
        <p:spPr>
          <a:xfrm>
            <a:off x="7988639" y="4649558"/>
            <a:ext cx="281922" cy="2819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E228324-FE6D-49D4-8832-1BE94D72B617}"/>
              </a:ext>
            </a:extLst>
          </p:cNvPr>
          <p:cNvSpPr/>
          <p:nvPr/>
        </p:nvSpPr>
        <p:spPr>
          <a:xfrm>
            <a:off x="4377874" y="4649558"/>
            <a:ext cx="281922" cy="2819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48">
            <a:extLst>
              <a:ext uri="{FF2B5EF4-FFF2-40B4-BE49-F238E27FC236}">
                <a16:creationId xmlns:a16="http://schemas.microsoft.com/office/drawing/2014/main" id="{E8BA5905-8A82-68E5-C371-B3C33DD71BC4}"/>
              </a:ext>
            </a:extLst>
          </p:cNvPr>
          <p:cNvSpPr txBox="1"/>
          <p:nvPr/>
        </p:nvSpPr>
        <p:spPr>
          <a:xfrm>
            <a:off x="7060606" y="5579111"/>
            <a:ext cx="559705" cy="300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51" b="1" dirty="0">
                <a:latin typeface="Aptos" panose="020B0004020202020204" pitchFamily="34" charset="0"/>
                <a:cs typeface="Calibri" panose="020F0502020204030204" pitchFamily="34" charset="0"/>
              </a:rPr>
              <a:t>refer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57580620-5616-7977-8DD5-3A7AF3434C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7503" y="4435387"/>
            <a:ext cx="1235131" cy="671911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A80DFB0-E118-FF75-7A2C-B669B8E1E4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7804" y="5527595"/>
            <a:ext cx="1871492" cy="647613"/>
          </a:xfrm>
          <a:prstGeom prst="rect">
            <a:avLst/>
          </a:prstGeom>
        </p:spPr>
      </p:pic>
      <p:pic>
        <p:nvPicPr>
          <p:cNvPr id="2056" name="Picture 8" descr="Home | SNOMED International">
            <a:extLst>
              <a:ext uri="{FF2B5EF4-FFF2-40B4-BE49-F238E27FC236}">
                <a16:creationId xmlns:a16="http://schemas.microsoft.com/office/drawing/2014/main" id="{243C3F24-3FCF-7F68-02B6-F5150FAE3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8941" y="3220944"/>
            <a:ext cx="1977820" cy="87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CEN/TC 251 Health Informatics - Ehealth standards">
            <a:extLst>
              <a:ext uri="{FF2B5EF4-FFF2-40B4-BE49-F238E27FC236}">
                <a16:creationId xmlns:a16="http://schemas.microsoft.com/office/drawing/2014/main" id="{2F0E1786-700A-AB40-0A62-0372B5B8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038" y="1987577"/>
            <a:ext cx="1762923" cy="762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ISO/TC 215 – The International Patient Summary">
            <a:extLst>
              <a:ext uri="{FF2B5EF4-FFF2-40B4-BE49-F238E27FC236}">
                <a16:creationId xmlns:a16="http://schemas.microsoft.com/office/drawing/2014/main" id="{55EB635D-88B7-207E-905E-AAAB0B1193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8941" y="2102434"/>
            <a:ext cx="1899740" cy="823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TextBox 48">
            <a:extLst>
              <a:ext uri="{FF2B5EF4-FFF2-40B4-BE49-F238E27FC236}">
                <a16:creationId xmlns:a16="http://schemas.microsoft.com/office/drawing/2014/main" id="{E859C549-8BC4-ECD8-FDC7-77DA4C214817}"/>
              </a:ext>
            </a:extLst>
          </p:cNvPr>
          <p:cNvSpPr txBox="1"/>
          <p:nvPr/>
        </p:nvSpPr>
        <p:spPr>
          <a:xfrm>
            <a:off x="5860349" y="4306447"/>
            <a:ext cx="530915" cy="300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51" b="1" dirty="0">
                <a:latin typeface="Calibri"/>
              </a:rPr>
              <a:t>align</a:t>
            </a:r>
            <a:endParaRPr lang="en-GB" sz="1351" b="1" dirty="0"/>
          </a:p>
        </p:txBody>
      </p:sp>
    </p:spTree>
    <p:extLst>
      <p:ext uri="{BB962C8B-B14F-4D97-AF65-F5344CB8AC3E}">
        <p14:creationId xmlns:p14="http://schemas.microsoft.com/office/powerpoint/2010/main" val="941191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F8E1D99B-0EEE-CA4D-9232-98FDBE9A72E1}" vid="{D3DF992C-465C-2F46-9B7B-CCCC437F361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638</Words>
  <Application>Microsoft Office PowerPoint</Application>
  <PresentationFormat>Widescreen</PresentationFormat>
  <Paragraphs>157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IPS Illustrations and Standards Artefacts</vt:lpstr>
      <vt:lpstr>IPS Logo</vt:lpstr>
      <vt:lpstr>Cross SDO Collaboration on IPS</vt:lpstr>
      <vt:lpstr>IPS Principles</vt:lpstr>
      <vt:lpstr>IPS Products</vt:lpstr>
      <vt:lpstr>The HL7 FHIR IPS 2.0 “Composition”</vt:lpstr>
      <vt:lpstr>PowerPoint Presentation</vt:lpstr>
      <vt:lpstr>IPS Standards Artefacts Designed to Work Together</vt:lpstr>
      <vt:lpstr>IPS Standards Artefacts Relationship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IPS Standards Artefacts and their relationship</dc:title>
  <dc:creator>Robert Stegwee</dc:creator>
  <cp:lastModifiedBy>John DAmore</cp:lastModifiedBy>
  <cp:revision>2</cp:revision>
  <dcterms:created xsi:type="dcterms:W3CDTF">2023-01-12T06:12:21Z</dcterms:created>
  <dcterms:modified xsi:type="dcterms:W3CDTF">2025-11-21T17:34:07Z</dcterms:modified>
</cp:coreProperties>
</file>