
<file path=[Content_Types].xml><?xml version="1.0" encoding="utf-8"?>
<Types xmlns="http://schemas.openxmlformats.org/package/2006/content-types">
  <Default Extension="heic" ContentType="image/heic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1" r:id="rId3"/>
    <p:sldId id="258" r:id="rId4"/>
    <p:sldId id="2146846760" r:id="rId5"/>
    <p:sldId id="2677" r:id="rId6"/>
    <p:sldId id="2146846739" r:id="rId7"/>
    <p:sldId id="4637" r:id="rId8"/>
    <p:sldId id="271" r:id="rId9"/>
    <p:sldId id="262" r:id="rId10"/>
    <p:sldId id="2147473952" r:id="rId11"/>
    <p:sldId id="2147473953" r:id="rId12"/>
    <p:sldId id="2147473954" r:id="rId13"/>
    <p:sldId id="263" r:id="rId14"/>
    <p:sldId id="2146846763" r:id="rId15"/>
    <p:sldId id="2146846764" r:id="rId16"/>
    <p:sldId id="2147473949" r:id="rId17"/>
    <p:sldId id="2147473950" r:id="rId1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7679"/>
    <a:srgbClr val="000000"/>
    <a:srgbClr val="BABCBE"/>
    <a:srgbClr val="EC2227"/>
    <a:srgbClr val="3D30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20" autoAdjust="0"/>
  </p:normalViewPr>
  <p:slideViewPr>
    <p:cSldViewPr snapToGrid="0" snapToObjects="1">
      <p:cViewPr varScale="1">
        <p:scale>
          <a:sx n="182" d="100"/>
          <a:sy n="182" d="100"/>
        </p:scale>
        <p:origin x="396" y="1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DAmore" userId="6c907a5d-b0f9-4fba-9ed8-239ca07eb4c3" providerId="ADAL" clId="{A3F6000A-E223-416B-938F-FEF901B74D8B}"/>
    <pc:docChg chg="undo custSel addSld delSld modSld sldOrd modMainMaster">
      <pc:chgData name="John DAmore" userId="6c907a5d-b0f9-4fba-9ed8-239ca07eb4c3" providerId="ADAL" clId="{A3F6000A-E223-416B-938F-FEF901B74D8B}" dt="2025-03-18T11:34:12.313" v="2108" actId="166"/>
      <pc:docMkLst>
        <pc:docMk/>
      </pc:docMkLst>
      <pc:sldChg chg="modSp mod">
        <pc:chgData name="John DAmore" userId="6c907a5d-b0f9-4fba-9ed8-239ca07eb4c3" providerId="ADAL" clId="{A3F6000A-E223-416B-938F-FEF901B74D8B}" dt="2025-03-10T15:42:54.277" v="73" actId="20577"/>
        <pc:sldMkLst>
          <pc:docMk/>
          <pc:sldMk cId="0" sldId="256"/>
        </pc:sldMkLst>
        <pc:spChg chg="mod">
          <ac:chgData name="John DAmore" userId="6c907a5d-b0f9-4fba-9ed8-239ca07eb4c3" providerId="ADAL" clId="{A3F6000A-E223-416B-938F-FEF901B74D8B}" dt="2025-03-10T15:42:18.759" v="0" actId="20577"/>
          <ac:spMkLst>
            <pc:docMk/>
            <pc:sldMk cId="0" sldId="256"/>
            <ac:spMk id="20" creationId="{B3588661-316C-42E7-A93E-9DF44255DDF1}"/>
          </ac:spMkLst>
        </pc:spChg>
        <pc:spChg chg="mod">
          <ac:chgData name="John DAmore" userId="6c907a5d-b0f9-4fba-9ed8-239ca07eb4c3" providerId="ADAL" clId="{A3F6000A-E223-416B-938F-FEF901B74D8B}" dt="2025-03-10T15:42:28.404" v="9" actId="20577"/>
          <ac:spMkLst>
            <pc:docMk/>
            <pc:sldMk cId="0" sldId="256"/>
            <ac:spMk id="11266" creationId="{3B36C9AB-D2CA-4C7B-ADE0-E7B7FE5029F4}"/>
          </ac:spMkLst>
        </pc:spChg>
        <pc:spChg chg="mod">
          <ac:chgData name="John DAmore" userId="6c907a5d-b0f9-4fba-9ed8-239ca07eb4c3" providerId="ADAL" clId="{A3F6000A-E223-416B-938F-FEF901B74D8B}" dt="2025-03-10T15:42:54.277" v="73" actId="20577"/>
          <ac:spMkLst>
            <pc:docMk/>
            <pc:sldMk cId="0" sldId="256"/>
            <ac:spMk id="11270" creationId="{07B9A7B9-2084-46C8-8C3E-7896AEC7F12C}"/>
          </ac:spMkLst>
        </pc:spChg>
        <pc:spChg chg="mod">
          <ac:chgData name="John DAmore" userId="6c907a5d-b0f9-4fba-9ed8-239ca07eb4c3" providerId="ADAL" clId="{A3F6000A-E223-416B-938F-FEF901B74D8B}" dt="2025-03-10T15:42:42.739" v="37" actId="1076"/>
          <ac:spMkLst>
            <pc:docMk/>
            <pc:sldMk cId="0" sldId="256"/>
            <ac:spMk id="11275" creationId="{E1532812-243A-497D-85C8-F449F702B216}"/>
          </ac:spMkLst>
        </pc:spChg>
      </pc:sldChg>
      <pc:sldChg chg="modSp mod">
        <pc:chgData name="John DAmore" userId="6c907a5d-b0f9-4fba-9ed8-239ca07eb4c3" providerId="ADAL" clId="{A3F6000A-E223-416B-938F-FEF901B74D8B}" dt="2025-03-10T15:44:25.190" v="140" actId="20577"/>
        <pc:sldMkLst>
          <pc:docMk/>
          <pc:sldMk cId="2182601456" sldId="261"/>
        </pc:sldMkLst>
        <pc:spChg chg="mod">
          <ac:chgData name="John DAmore" userId="6c907a5d-b0f9-4fba-9ed8-239ca07eb4c3" providerId="ADAL" clId="{A3F6000A-E223-416B-938F-FEF901B74D8B}" dt="2025-03-10T15:44:25.190" v="140" actId="20577"/>
          <ac:spMkLst>
            <pc:docMk/>
            <pc:sldMk cId="2182601456" sldId="261"/>
            <ac:spMk id="15362" creationId="{6AF07086-B152-02B6-00F4-6A9FEC5BF954}"/>
          </ac:spMkLst>
        </pc:spChg>
      </pc:sldChg>
      <pc:sldChg chg="modSp mod">
        <pc:chgData name="John DAmore" userId="6c907a5d-b0f9-4fba-9ed8-239ca07eb4c3" providerId="ADAL" clId="{A3F6000A-E223-416B-938F-FEF901B74D8B}" dt="2025-03-10T15:45:50.710" v="149"/>
        <pc:sldMkLst>
          <pc:docMk/>
          <pc:sldMk cId="2749990351" sldId="262"/>
        </pc:sldMkLst>
        <pc:spChg chg="mod">
          <ac:chgData name="John DAmore" userId="6c907a5d-b0f9-4fba-9ed8-239ca07eb4c3" providerId="ADAL" clId="{A3F6000A-E223-416B-938F-FEF901B74D8B}" dt="2025-03-10T15:45:50.710" v="149"/>
          <ac:spMkLst>
            <pc:docMk/>
            <pc:sldMk cId="2749990351" sldId="262"/>
            <ac:spMk id="2" creationId="{348BCA8A-879C-998B-56BF-C5A3ACA815DA}"/>
          </ac:spMkLst>
        </pc:spChg>
      </pc:sldChg>
      <pc:sldChg chg="modSp mod ord">
        <pc:chgData name="John DAmore" userId="6c907a5d-b0f9-4fba-9ed8-239ca07eb4c3" providerId="ADAL" clId="{A3F6000A-E223-416B-938F-FEF901B74D8B}" dt="2025-03-10T16:12:55.062" v="1487"/>
        <pc:sldMkLst>
          <pc:docMk/>
          <pc:sldMk cId="1456303094" sldId="263"/>
        </pc:sldMkLst>
        <pc:spChg chg="mod">
          <ac:chgData name="John DAmore" userId="6c907a5d-b0f9-4fba-9ed8-239ca07eb4c3" providerId="ADAL" clId="{A3F6000A-E223-416B-938F-FEF901B74D8B}" dt="2025-03-10T16:12:55.062" v="1487"/>
          <ac:spMkLst>
            <pc:docMk/>
            <pc:sldMk cId="1456303094" sldId="263"/>
            <ac:spMk id="2" creationId="{88C3CB4D-2F91-7CEB-9562-FD6F1EBD29E2}"/>
          </ac:spMkLst>
        </pc:spChg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2827067831" sldId="264"/>
        </pc:sldMkLst>
      </pc:sldChg>
      <pc:sldChg chg="modTransition">
        <pc:chgData name="John DAmore" userId="6c907a5d-b0f9-4fba-9ed8-239ca07eb4c3" providerId="ADAL" clId="{A3F6000A-E223-416B-938F-FEF901B74D8B}" dt="2025-03-10T16:02:16.007" v="1039"/>
        <pc:sldMkLst>
          <pc:docMk/>
          <pc:sldMk cId="1896237269" sldId="2677"/>
        </pc:sldMkLst>
      </pc:sldChg>
      <pc:sldChg chg="modSp mod">
        <pc:chgData name="John DAmore" userId="6c907a5d-b0f9-4fba-9ed8-239ca07eb4c3" providerId="ADAL" clId="{A3F6000A-E223-416B-938F-FEF901B74D8B}" dt="2025-03-10T15:43:30.714" v="76" actId="6549"/>
        <pc:sldMkLst>
          <pc:docMk/>
          <pc:sldMk cId="1483446782" sldId="4637"/>
        </pc:sldMkLst>
        <pc:spChg chg="mod">
          <ac:chgData name="John DAmore" userId="6c907a5d-b0f9-4fba-9ed8-239ca07eb4c3" providerId="ADAL" clId="{A3F6000A-E223-416B-938F-FEF901B74D8B}" dt="2025-03-10T15:43:30.714" v="76" actId="6549"/>
          <ac:spMkLst>
            <pc:docMk/>
            <pc:sldMk cId="1483446782" sldId="4637"/>
            <ac:spMk id="2" creationId="{0672912D-FD82-F30A-68B9-337D4EA876DF}"/>
          </ac:spMkLst>
        </pc:spChg>
      </pc:sldChg>
      <pc:sldChg chg="addSp delSp modSp add mod modTransition modClrScheme chgLayout">
        <pc:chgData name="John DAmore" userId="6c907a5d-b0f9-4fba-9ed8-239ca07eb4c3" providerId="ADAL" clId="{A3F6000A-E223-416B-938F-FEF901B74D8B}" dt="2025-03-10T16:02:16.007" v="1039"/>
        <pc:sldMkLst>
          <pc:docMk/>
          <pc:sldMk cId="3032848615" sldId="2146846739"/>
        </pc:sldMkLst>
        <pc:spChg chg="mod ord">
          <ac:chgData name="John DAmore" userId="6c907a5d-b0f9-4fba-9ed8-239ca07eb4c3" providerId="ADAL" clId="{A3F6000A-E223-416B-938F-FEF901B74D8B}" dt="2025-03-10T15:45:03.822" v="142" actId="700"/>
          <ac:spMkLst>
            <pc:docMk/>
            <pc:sldMk cId="3032848615" sldId="2146846739"/>
            <ac:spMk id="2" creationId="{B09EADED-A772-695B-7896-64295BEB9857}"/>
          </ac:spMkLst>
        </pc:spChg>
        <pc:spChg chg="mod">
          <ac:chgData name="John DAmore" userId="6c907a5d-b0f9-4fba-9ed8-239ca07eb4c3" providerId="ADAL" clId="{A3F6000A-E223-416B-938F-FEF901B74D8B}" dt="2025-03-10T15:45:25.043" v="147" actId="2711"/>
          <ac:spMkLst>
            <pc:docMk/>
            <pc:sldMk cId="3032848615" sldId="2146846739"/>
            <ac:spMk id="3" creationId="{0ED50973-A4CD-0C7F-8421-334913ADFC65}"/>
          </ac:spMkLst>
        </pc:spChg>
        <pc:spChg chg="mod">
          <ac:chgData name="John DAmore" userId="6c907a5d-b0f9-4fba-9ed8-239ca07eb4c3" providerId="ADAL" clId="{A3F6000A-E223-416B-938F-FEF901B74D8B}" dt="2025-03-10T15:45:36.639" v="148" actId="207"/>
          <ac:spMkLst>
            <pc:docMk/>
            <pc:sldMk cId="3032848615" sldId="2146846739"/>
            <ac:spMk id="9" creationId="{7DAE37D6-9FE8-29AB-1AF6-94FB95E8DDF9}"/>
          </ac:spMkLst>
        </pc:spChg>
        <pc:spChg chg="mod">
          <ac:chgData name="John DAmore" userId="6c907a5d-b0f9-4fba-9ed8-239ca07eb4c3" providerId="ADAL" clId="{A3F6000A-E223-416B-938F-FEF901B74D8B}" dt="2025-03-10T15:45:36.639" v="148" actId="207"/>
          <ac:spMkLst>
            <pc:docMk/>
            <pc:sldMk cId="3032848615" sldId="2146846739"/>
            <ac:spMk id="10" creationId="{26561610-A39F-8CAA-BEE5-17BFB8769ADD}"/>
          </ac:spMkLst>
        </pc:spChg>
        <pc:spChg chg="mod">
          <ac:chgData name="John DAmore" userId="6c907a5d-b0f9-4fba-9ed8-239ca07eb4c3" providerId="ADAL" clId="{A3F6000A-E223-416B-938F-FEF901B74D8B}" dt="2025-03-10T15:45:25.043" v="147" actId="2711"/>
          <ac:spMkLst>
            <pc:docMk/>
            <pc:sldMk cId="3032848615" sldId="2146846739"/>
            <ac:spMk id="11" creationId="{7B982AC2-C760-6540-C25E-9B8445E03F47}"/>
          </ac:spMkLst>
        </pc:spChg>
        <pc:spChg chg="mod">
          <ac:chgData name="John DAmore" userId="6c907a5d-b0f9-4fba-9ed8-239ca07eb4c3" providerId="ADAL" clId="{A3F6000A-E223-416B-938F-FEF901B74D8B}" dt="2025-03-10T15:45:25.043" v="147" actId="2711"/>
          <ac:spMkLst>
            <pc:docMk/>
            <pc:sldMk cId="3032848615" sldId="2146846739"/>
            <ac:spMk id="12" creationId="{7645BC24-C77B-E4EF-0250-4D18B56B6088}"/>
          </ac:spMkLst>
        </pc:spChg>
        <pc:picChg chg="mod">
          <ac:chgData name="John DAmore" userId="6c907a5d-b0f9-4fba-9ed8-239ca07eb4c3" providerId="ADAL" clId="{A3F6000A-E223-416B-938F-FEF901B74D8B}" dt="2025-03-10T15:45:12.344" v="144" actId="1076"/>
          <ac:picMkLst>
            <pc:docMk/>
            <pc:sldMk cId="3032848615" sldId="2146846739"/>
            <ac:picMk id="18" creationId="{AD1DE026-0443-7072-2D99-B7A6622A29F8}"/>
          </ac:picMkLst>
        </pc:picChg>
        <pc:picChg chg="mod">
          <ac:chgData name="John DAmore" userId="6c907a5d-b0f9-4fba-9ed8-239ca07eb4c3" providerId="ADAL" clId="{A3F6000A-E223-416B-938F-FEF901B74D8B}" dt="2025-03-10T15:45:12.344" v="144" actId="1076"/>
          <ac:picMkLst>
            <pc:docMk/>
            <pc:sldMk cId="3032848615" sldId="2146846739"/>
            <ac:picMk id="20" creationId="{1A28C48F-9B10-18BE-7F82-CB575EE96724}"/>
          </ac:picMkLst>
        </pc:picChg>
      </pc:sldChg>
      <pc:sldChg chg="mod ord modShow">
        <pc:chgData name="John DAmore" userId="6c907a5d-b0f9-4fba-9ed8-239ca07eb4c3" providerId="ADAL" clId="{A3F6000A-E223-416B-938F-FEF901B74D8B}" dt="2025-03-14T14:15:11.461" v="2067" actId="729"/>
        <pc:sldMkLst>
          <pc:docMk/>
          <pc:sldMk cId="3110042487" sldId="2146846760"/>
        </pc:sldMkLst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1369343799" sldId="2146846761"/>
        </pc:sldMkLst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3442748891" sldId="2146846762"/>
        </pc:sldMkLst>
      </pc:sldChg>
      <pc:sldChg chg="addSp delSp modSp mod">
        <pc:chgData name="John DAmore" userId="6c907a5d-b0f9-4fba-9ed8-239ca07eb4c3" providerId="ADAL" clId="{A3F6000A-E223-416B-938F-FEF901B74D8B}" dt="2025-03-10T16:24:35.373" v="2041" actId="20577"/>
        <pc:sldMkLst>
          <pc:docMk/>
          <pc:sldMk cId="2880741181" sldId="2146846763"/>
        </pc:sldMkLst>
        <pc:spChg chg="add mod">
          <ac:chgData name="John DAmore" userId="6c907a5d-b0f9-4fba-9ed8-239ca07eb4c3" providerId="ADAL" clId="{A3F6000A-E223-416B-938F-FEF901B74D8B}" dt="2025-03-10T16:24:35.373" v="2041" actId="20577"/>
          <ac:spMkLst>
            <pc:docMk/>
            <pc:sldMk cId="2880741181" sldId="2146846763"/>
            <ac:spMk id="10" creationId="{9792692C-37D7-1201-45D4-E150F123B521}"/>
          </ac:spMkLst>
        </pc:spChg>
        <pc:spChg chg="add mod">
          <ac:chgData name="John DAmore" userId="6c907a5d-b0f9-4fba-9ed8-239ca07eb4c3" providerId="ADAL" clId="{A3F6000A-E223-416B-938F-FEF901B74D8B}" dt="2025-03-10T16:17:08.464" v="1724" actId="207"/>
          <ac:spMkLst>
            <pc:docMk/>
            <pc:sldMk cId="2880741181" sldId="2146846763"/>
            <ac:spMk id="13" creationId="{C5E6E00C-779F-41C2-94D7-10FFDF87099E}"/>
          </ac:spMkLst>
        </pc:spChg>
        <pc:spChg chg="add mod">
          <ac:chgData name="John DAmore" userId="6c907a5d-b0f9-4fba-9ed8-239ca07eb4c3" providerId="ADAL" clId="{A3F6000A-E223-416B-938F-FEF901B74D8B}" dt="2025-03-10T16:17:52.124" v="1757" actId="207"/>
          <ac:spMkLst>
            <pc:docMk/>
            <pc:sldMk cId="2880741181" sldId="2146846763"/>
            <ac:spMk id="14" creationId="{DC1E112E-4D11-0DE7-E214-DFF74B82EBF5}"/>
          </ac:spMkLst>
        </pc:spChg>
        <pc:spChg chg="mod">
          <ac:chgData name="John DAmore" userId="6c907a5d-b0f9-4fba-9ed8-239ca07eb4c3" providerId="ADAL" clId="{A3F6000A-E223-416B-938F-FEF901B74D8B}" dt="2025-03-10T16:14:36.454" v="1514" actId="20577"/>
          <ac:spMkLst>
            <pc:docMk/>
            <pc:sldMk cId="2880741181" sldId="2146846763"/>
            <ac:spMk id="15361" creationId="{D5091771-F15C-0FDF-BFD3-CC297A1DC188}"/>
          </ac:spMkLst>
        </pc:spChg>
        <pc:picChg chg="add mod">
          <ac:chgData name="John DAmore" userId="6c907a5d-b0f9-4fba-9ed8-239ca07eb4c3" providerId="ADAL" clId="{A3F6000A-E223-416B-938F-FEF901B74D8B}" dt="2025-03-10T16:17:01.705" v="1721" actId="1076"/>
          <ac:picMkLst>
            <pc:docMk/>
            <pc:sldMk cId="2880741181" sldId="2146846763"/>
            <ac:picMk id="12" creationId="{C5704F37-9A0D-5A8D-C795-A9B58040B7B0}"/>
          </ac:picMkLst>
        </pc:picChg>
      </pc:sldChg>
      <pc:sldChg chg="addSp modSp mod ord modAnim">
        <pc:chgData name="John DAmore" userId="6c907a5d-b0f9-4fba-9ed8-239ca07eb4c3" providerId="ADAL" clId="{A3F6000A-E223-416B-938F-FEF901B74D8B}" dt="2025-03-18T11:34:12.313" v="2108" actId="166"/>
        <pc:sldMkLst>
          <pc:docMk/>
          <pc:sldMk cId="2938213571" sldId="2146846764"/>
        </pc:sldMkLst>
        <pc:spChg chg="mod">
          <ac:chgData name="John DAmore" userId="6c907a5d-b0f9-4fba-9ed8-239ca07eb4c3" providerId="ADAL" clId="{A3F6000A-E223-416B-938F-FEF901B74D8B}" dt="2025-03-18T11:33:37.647" v="2106" actId="1076"/>
          <ac:spMkLst>
            <pc:docMk/>
            <pc:sldMk cId="2938213571" sldId="2146846764"/>
            <ac:spMk id="4" creationId="{9CE86737-4291-F900-8D2E-D82B0ABA1EDB}"/>
          </ac:spMkLst>
        </pc:spChg>
        <pc:spChg chg="add mod ord">
          <ac:chgData name="John DAmore" userId="6c907a5d-b0f9-4fba-9ed8-239ca07eb4c3" providerId="ADAL" clId="{A3F6000A-E223-416B-938F-FEF901B74D8B}" dt="2025-03-18T11:34:12.313" v="2108" actId="166"/>
          <ac:spMkLst>
            <pc:docMk/>
            <pc:sldMk cId="2938213571" sldId="2146846764"/>
            <ac:spMk id="9" creationId="{BD971A4F-10E6-D8D2-4E97-05DFE126B2DE}"/>
          </ac:spMkLst>
        </pc:spChg>
        <pc:spChg chg="mod">
          <ac:chgData name="John DAmore" userId="6c907a5d-b0f9-4fba-9ed8-239ca07eb4c3" providerId="ADAL" clId="{A3F6000A-E223-416B-938F-FEF901B74D8B}" dt="2025-03-18T11:33:41.854" v="2107" actId="1076"/>
          <ac:spMkLst>
            <pc:docMk/>
            <pc:sldMk cId="2938213571" sldId="2146846764"/>
            <ac:spMk id="10" creationId="{989CF8BB-EF40-9FBD-34FF-4B2580379ACD}"/>
          </ac:spMkLst>
        </pc:spChg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2162952336" sldId="2146846765"/>
        </pc:sldMkLst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2562218301" sldId="2147473948"/>
        </pc:sldMkLst>
      </pc:sldChg>
      <pc:sldChg chg="modSp mod">
        <pc:chgData name="John DAmore" userId="6c907a5d-b0f9-4fba-9ed8-239ca07eb4c3" providerId="ADAL" clId="{A3F6000A-E223-416B-938F-FEF901B74D8B}" dt="2025-03-10T16:26:38.383" v="2064" actId="20577"/>
        <pc:sldMkLst>
          <pc:docMk/>
          <pc:sldMk cId="3565848088" sldId="2147473949"/>
        </pc:sldMkLst>
        <pc:spChg chg="mod">
          <ac:chgData name="John DAmore" userId="6c907a5d-b0f9-4fba-9ed8-239ca07eb4c3" providerId="ADAL" clId="{A3F6000A-E223-416B-938F-FEF901B74D8B}" dt="2025-03-10T16:26:38.383" v="2064" actId="20577"/>
          <ac:spMkLst>
            <pc:docMk/>
            <pc:sldMk cId="3565848088" sldId="2147473949"/>
            <ac:spMk id="3" creationId="{4852074D-36BF-D54A-27A4-7E31C12F22F5}"/>
          </ac:spMkLst>
        </pc:spChg>
      </pc:sldChg>
      <pc:sldChg chg="modSp mod">
        <pc:chgData name="John DAmore" userId="6c907a5d-b0f9-4fba-9ed8-239ca07eb4c3" providerId="ADAL" clId="{A3F6000A-E223-416B-938F-FEF901B74D8B}" dt="2025-03-10T16:20:40.710" v="1999" actId="20577"/>
        <pc:sldMkLst>
          <pc:docMk/>
          <pc:sldMk cId="1336336006" sldId="2147473950"/>
        </pc:sldMkLst>
        <pc:spChg chg="mod">
          <ac:chgData name="John DAmore" userId="6c907a5d-b0f9-4fba-9ed8-239ca07eb4c3" providerId="ADAL" clId="{A3F6000A-E223-416B-938F-FEF901B74D8B}" dt="2025-03-10T16:20:40.710" v="1999" actId="20577"/>
          <ac:spMkLst>
            <pc:docMk/>
            <pc:sldMk cId="1336336006" sldId="2147473950"/>
            <ac:spMk id="3" creationId="{114BBFEB-C9EE-3723-E19D-3BB7B861E225}"/>
          </ac:spMkLst>
        </pc:spChg>
      </pc:sldChg>
      <pc:sldChg chg="del">
        <pc:chgData name="John DAmore" userId="6c907a5d-b0f9-4fba-9ed8-239ca07eb4c3" providerId="ADAL" clId="{A3F6000A-E223-416B-938F-FEF901B74D8B}" dt="2025-03-10T16:20:24.588" v="1939" actId="47"/>
        <pc:sldMkLst>
          <pc:docMk/>
          <pc:sldMk cId="1637109458" sldId="2147473951"/>
        </pc:sldMkLst>
      </pc:sldChg>
      <pc:sldChg chg="addSp delSp modSp new mod ord modAnim">
        <pc:chgData name="John DAmore" userId="6c907a5d-b0f9-4fba-9ed8-239ca07eb4c3" providerId="ADAL" clId="{A3F6000A-E223-416B-938F-FEF901B74D8B}" dt="2025-03-10T16:25:30.812" v="2053" actId="20577"/>
        <pc:sldMkLst>
          <pc:docMk/>
          <pc:sldMk cId="1515414116" sldId="2147473952"/>
        </pc:sldMkLst>
        <pc:spChg chg="mod">
          <ac:chgData name="John DAmore" userId="6c907a5d-b0f9-4fba-9ed8-239ca07eb4c3" providerId="ADAL" clId="{A3F6000A-E223-416B-938F-FEF901B74D8B}" dt="2025-03-10T15:46:08.796" v="209" actId="20577"/>
          <ac:spMkLst>
            <pc:docMk/>
            <pc:sldMk cId="1515414116" sldId="2147473952"/>
            <ac:spMk id="2" creationId="{0E827BE6-918B-222C-419C-C97606BA82C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4" creationId="{E2ECAFFC-9368-3FD0-E827-F988B083731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5" creationId="{6FB85481-0278-060C-AAEF-44EB15B6133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6" creationId="{AA49A417-EFED-BBEB-4A80-A1CEC5D9513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7" creationId="{82D31280-2EEC-6B01-6D41-E0153E5339D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8" creationId="{44EEC749-313A-C5D1-2E6D-951FAAE056A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09" creationId="{78206958-3B58-2BDC-B66B-0FFE9884997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0" creationId="{E5208376-DC37-3DA9-2971-961D402BF7D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1" creationId="{1318126E-DAC8-D802-F300-01A1B3FB237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2" creationId="{ED264C3E-D92D-6EE4-6230-721C45DEB87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3" creationId="{17D50B51-C0DB-D1BF-60C8-122D7EF51DE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4" creationId="{68EB062E-307B-9B70-4B5D-ADEAD15C31E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5" creationId="{8C2500BC-B2AF-03D5-4028-B4BEA0405E6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6" creationId="{22784B4F-DBC2-E1C1-91BA-05987019167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7" creationId="{513C179F-F6E6-83C3-815C-AE2B5FCC0B5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8" creationId="{E7ADCCCF-3109-B54A-04CA-2DBD83465AB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19" creationId="{A669B9F5-075C-5F07-4927-3229A1613CF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0" creationId="{FD2D2723-F368-1C6A-64C9-667D539F9C9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1" creationId="{A8DD4C2A-24AA-5E5D-C9A6-D134BC30955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2" creationId="{414EFC2A-06F9-8CBF-9203-CA446F5210A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3" creationId="{E0D0B53C-33F4-4CB7-8C15-CD535A6BFAA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4" creationId="{EA69A0EE-7220-0EA0-E819-DA6C3E4C697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5" creationId="{52A7ACB6-4A6E-3DD5-37CA-871DE7E8AFE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6" creationId="{DCE4BCEA-9B83-1FC4-D9C0-F557D1B12A1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7" creationId="{5CC5BF1E-DAF2-907B-A561-2308AB10848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8" creationId="{1A5F097E-F882-C250-76BE-BE3B0F511C6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29" creationId="{2F2F1389-26CE-40F8-2BBD-4050A8A70FA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0" creationId="{7DDD7946-609A-82B0-0944-25357C1BCD7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1" creationId="{F5659D1C-F327-DB28-1424-4929DFB98DF5}"/>
          </ac:spMkLst>
        </pc:spChg>
        <pc:spChg chg="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3" creationId="{B34D9034-77ED-B4D3-0196-1EA0E6126CA6}"/>
          </ac:spMkLst>
        </pc:spChg>
        <pc:spChg chg="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4" creationId="{860A117C-D9E4-4187-A226-6B89C291E30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5" creationId="{1A9448ED-716A-0185-BD62-D77750A505D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6" creationId="{D39C3DB4-C298-3925-5356-89E0933CB99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7" creationId="{FB642FC2-1A76-924F-CD7E-8E737FF9CF3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8" creationId="{C006C875-7E74-922F-11F7-5CF9E5B1BF7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39" creationId="{98EF8DB9-9ABB-3059-6E76-38B2BEDDCFD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0" creationId="{72C5CECF-4818-46AC-8D16-F03C3FAAFD0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1" creationId="{B3E2317E-57E5-7A78-C689-00BCEA69D94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2" creationId="{061EB378-DA0F-D2E4-1991-21A5730C42C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3" creationId="{45865E19-56DE-20AF-72D0-2A34247B3D1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4" creationId="{D56F7EEA-EE86-BE99-71A0-3E8E206020E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5" creationId="{E534DF34-C8C5-207B-EDF9-148329D62CC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6" creationId="{9799E5B0-6CFA-93F7-5B84-AAB8C9BD472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7" creationId="{2B4525CD-FDC8-3A9A-46B2-1A91209F601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8" creationId="{055CC7E6-D1C0-8308-26BE-87F73956DBB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49" creationId="{316F5794-B284-8A18-3CFE-8436070BB5F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0" creationId="{92B39D8C-D2BB-3D8C-C32B-8B8A7E9F527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1" creationId="{174CDF6A-C657-FE44-5954-6988E1D50C8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2" creationId="{8FC0E130-4B0B-7C7B-8475-9A6FDFF7B0E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3" creationId="{FF4D4E0D-2D73-F93F-5D31-B01597D2D01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4" creationId="{3F1D191C-CE67-520A-E982-1AF8FC177BE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5" creationId="{5998A4CF-8D08-C893-C6AB-FB3161ADA53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6" creationId="{28609483-894F-7BD3-3123-B464C17463E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7" creationId="{7B3EE0E3-3142-3431-9FE5-3E885FE08F6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8" creationId="{B7BAC14F-EDC6-0AF0-9F50-BA1896F529C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59" creationId="{3D55A571-FBEF-AF6E-6403-ABC7B5473DA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0" creationId="{112E8E38-AA55-D80F-BB26-30B9E72DF20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1" creationId="{F173DF9E-EB00-708C-6330-248EF7FEF08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2" creationId="{2E2F82AE-76BE-20C9-6F27-1AE9A83E06A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3" creationId="{6F871663-293B-E3B4-728C-945DCD02471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4" creationId="{05DFE589-DBAA-1847-54B4-31315484BCC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5" creationId="{ECE28E91-2AEB-1475-7777-D27341CAE50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6" creationId="{D41DCE07-72F2-4B8B-E3A7-8F785A7F6E9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7" creationId="{84A53D3A-F2A4-5042-BE94-E8022E5A545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8" creationId="{CBE22C75-1F82-CDAD-55B5-5174F9CAB4D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69" creationId="{769D69D6-8C0B-FCE6-2261-F9639E3811A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0" creationId="{8E34B489-3103-F4EC-E5E4-8469366A067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1" creationId="{197EA934-648C-09C3-BC65-7CDFFBD9171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2" creationId="{31BC01C0-787D-E6A3-8DEB-0FBCD71180A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3" creationId="{FFCB77EB-FF5D-219F-79B7-0EB75A29135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4" creationId="{B92516D7-9B75-AC84-8D1F-E2D53211DBC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5" creationId="{2443385B-CD3F-56F3-E87E-D3EF81F9A86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6" creationId="{D6899A97-4B1A-EB00-95AD-794FE3068FD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7" creationId="{AA7BDDCE-6A24-ED44-7CE9-2E5E218A632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8" creationId="{4561FAC5-9839-F3DE-3E53-FB88A34CAA4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79" creationId="{27C91B4B-404E-F9C9-0EAC-D417AB116C9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0" creationId="{49D38921-F762-1DD7-6711-41EF83610D2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1" creationId="{7404234D-CAF5-50D1-1C5D-82B1A3CCDB0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2" creationId="{26E0B96B-44C0-2B1E-464B-3ABF36E3502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3" creationId="{911E7B90-7BF5-A1BB-556C-15402BB0553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4" creationId="{80F35F1C-974A-052C-9513-AD203EE3179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5" creationId="{EE9E23EA-7A04-DCBB-F2DF-00804F35611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6" creationId="{ED6AEE20-7426-E99E-ABB8-A39220105E3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7" creationId="{B74D2A72-CA05-5D8E-80C5-672C1E6CC31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8" creationId="{846B7D26-50B6-AEDE-B9ED-B175EC23161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89" creationId="{8C275D43-CB17-7A75-107F-7237158FC8C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0" creationId="{8A5ABAC1-8866-FDE9-64D2-A1C9A2BCF12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1" creationId="{5435DA65-09C6-6846-6C93-9B6DBD1B654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2" creationId="{C51225FD-3B80-07B1-7471-D7326C40946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3" creationId="{89CF3148-45D7-3B11-34AE-407704680FB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4" creationId="{2DFBEA3C-E0D1-444C-5FFB-24846200D4B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5" creationId="{B26396E8-C8DC-3864-9D47-618E9BFAB93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6" creationId="{99372186-2E3E-0108-5AFB-295A15F0C1C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7" creationId="{8CBA5679-76D6-3DFA-49FD-9D4384D95BF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8" creationId="{7C9DCF4C-963D-3C82-9CA8-76B4DC73D7C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499" creationId="{2E67B86A-6681-F47F-038F-7B8DB382394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0" creationId="{973EF5C5-8726-3A76-68BF-D9206AC05E9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1" creationId="{3813C00C-68D0-5EEF-B334-8F908391CCB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2" creationId="{E4CD4C5C-5EDB-DB1D-8379-5ABCEAB2D45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3" creationId="{4D0F0944-DA37-1269-D9E6-EA2A5983D1E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4" creationId="{3B100EA9-F0F4-1DC3-ABB6-C972119D37E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5" creationId="{05CB6522-1C81-7E24-B31D-8FD1223C8AC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6" creationId="{F7B1E3B5-586D-CE36-0259-9A463E95266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7" creationId="{8EA469E8-2125-2BB9-CEE5-DCFE5941EF5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8" creationId="{D03C2F70-39F3-7B0F-4CC9-4560FC7EC81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09" creationId="{24A21658-9735-C5FA-B081-84326AE0317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0" creationId="{D15001E3-4A2F-11DB-8EFF-AD541AB62DE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1" creationId="{A6E8A453-503E-CAF4-ECDF-8591618B597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2" creationId="{9CC35DCA-2206-A737-DF95-1307E018E56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3" creationId="{B868A4A7-9BA8-3EF2-BCC5-58D6051219E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4" creationId="{0F7C9D7E-C4CF-756E-7C3A-AC97DEF2221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5" creationId="{0B91B152-EB63-4E3B-2F10-33F9172D210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6" creationId="{5091DC6B-124D-FFED-E747-5FDE9731E97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7" creationId="{A071C9EA-E53C-6A4D-B873-5847DFA2F09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8" creationId="{2EC42BDF-B3C5-374B-83B9-8DD8DDE263B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19" creationId="{5AB1D509-A3AE-EA48-21FC-D791B896240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0" creationId="{50BB1690-4435-C9E9-2C20-CD646CD7102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1" creationId="{537A40A6-C088-5FE5-EFD9-13C8B490E9C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2" creationId="{3DECD626-10D4-735C-C406-76E10CFD44D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3" creationId="{22AEC5B6-C070-43DB-41E8-0949C6DA0F0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4" creationId="{546551AE-150D-C518-70DD-90D92E4151F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5" creationId="{C98EC84F-2004-02C5-CE77-A0FD498C85F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6" creationId="{09F11A80-7EA1-AAA7-CADE-5ED8661DA71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7" creationId="{EA0B6679-1FE4-3565-F241-5062C0DD9A6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8" creationId="{7D673411-0864-74B5-A6A8-B8B3F96991C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29" creationId="{13EB235C-3199-BCE0-458F-78167175E80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0" creationId="{AC43329F-4413-2FEF-3624-7D36A2AA38E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1" creationId="{D609CC23-A730-94B3-2CAF-9FB327D3490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2" creationId="{871FF0DF-4CF3-7A24-A63D-C0969EE4E56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3" creationId="{FC643BAC-5372-26A7-D4D4-B1BE62EFFDB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4" creationId="{8ABE72CC-36DE-A5EE-77B0-83EFBF6E08B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5" creationId="{430F25B8-D22A-2EF2-0030-3D603E66767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6" creationId="{E344E2D8-D604-6FB9-EDFF-D80F5398B42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7" creationId="{5C44F32A-9398-8475-3A93-E99AFAF86B5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8" creationId="{33142225-1987-117E-8262-FD131799FCF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39" creationId="{D26C7F9A-8269-E259-275C-D20810CCA0D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0" creationId="{42D37CBB-5E46-2D96-1DFB-7C43F0DD452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1" creationId="{9649A99E-27B4-C79D-D1F0-3994EDFF863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2" creationId="{DD3D7273-463C-B110-142B-21632A15177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3" creationId="{32E07C99-F12A-1F3A-9894-53A51D242EA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4" creationId="{51868F4F-84AF-AF81-C3E0-22C1982D207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5" creationId="{B0F8829C-2ECD-717E-6AFE-E944B338033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6" creationId="{82929349-8D5F-F395-6D5B-B4B15A649E7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7" creationId="{7B95E052-DF50-36CF-8B41-58B414D422D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8" creationId="{F09400A9-8F5A-675C-17CC-6E9A2AD65B3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49" creationId="{DF77A07A-C1B6-73F1-7E77-CC4BCD36102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0" creationId="{3D273A69-F948-DE07-7FD9-222DD21847E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1" creationId="{C67907E9-E8AE-4D5C-E7F0-4E3DB3E08BA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2" creationId="{6C7E937F-8690-1150-27B1-2BA22E7763C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3" creationId="{10C4FDF0-993B-F576-340E-0AEE8F4B57C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4" creationId="{3A238582-AFDC-D82F-E8FF-0F3441BD0D1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5" creationId="{2A9DA768-C62B-C997-F3A1-8C2B5E71F04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6" creationId="{45B4A8CA-2329-ED38-EEC9-0E8F9E388BC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7" creationId="{770449B6-3A28-3D40-F899-B6ED9672CC7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8" creationId="{09FD8560-52B6-733A-7444-45A23798089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59" creationId="{D90408E5-BAEB-4EC6-F393-2CB9A3AD475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0" creationId="{3B31882B-4C94-4BCB-D527-41F82A9C828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1" creationId="{332EA333-BB6C-345D-ABE5-65BEA75EE83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2" creationId="{0CE180AF-739C-FAEC-38E3-321147698D2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3" creationId="{ED2AA86E-C7E8-FDCF-B7AE-A80FEEF546F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4" creationId="{D7CC873C-D370-6AB3-967C-D308FE989FE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5" creationId="{728C21F0-A475-9235-C3D9-9AEBE0FB473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6" creationId="{49DD921A-A1A3-C145-9B7A-64449D6F875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7" creationId="{D4F69594-F861-C359-AC8F-99E9F088AE5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8" creationId="{0CA2F982-44A2-8862-EEAD-0FA417F8DEB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69" creationId="{7F97652E-F9E7-5DFB-332C-FAB096CB1BB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0" creationId="{0652A724-29CF-A010-A6FC-7A5BDFA7971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1" creationId="{A139B3C0-316A-D6F3-D9AA-3AB3B776CD0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2" creationId="{17CABB55-67C4-F662-C59C-EC5DE695E8C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3" creationId="{907B3392-10B2-32B0-5AAF-776E6CE873D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4" creationId="{B96B5CA0-1F9F-DADD-F5D6-9CFBAE7D975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5" creationId="{23119650-862C-A628-20D1-5511120E505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6" creationId="{67D2009F-4E88-1F89-4A55-466DF4D4534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7" creationId="{54044B6B-7812-F499-0F2D-170786028D6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8" creationId="{E9D9F482-E2C4-81FE-E481-5190EAAABF8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79" creationId="{AA9AAD97-B6CB-F9DE-828F-3833B57BE17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0" creationId="{1D163042-7B8C-303E-A4CC-EEBD5502D07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1" creationId="{B5B4954A-72D0-02E7-5F26-CE84D8F9F3D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2" creationId="{0D4EC86B-9600-62EA-FB8A-14F0BEB0EB7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3" creationId="{FA2FFD58-433C-4901-9917-1E1BD0CEFD4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4" creationId="{88ECB81A-8403-C27A-E972-1C7CB502140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5" creationId="{DD695C4D-F240-8AE1-63E2-E7734DBFD3C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6" creationId="{F2A5C07E-7099-2AA6-55DB-215DD949278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7" creationId="{A8575E2B-5166-4C7E-5ECE-EEFE6B23792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8" creationId="{2AEBC3D8-8397-4321-C5E7-2A9ADE4F821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89" creationId="{A19604F7-FAE7-ADB7-6B73-3C3627D42B3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0" creationId="{081843D1-44CF-9850-DA05-A9277DA0ACE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1" creationId="{26A6B879-2C16-EC30-3956-89A58628A1F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2" creationId="{94C9F4F7-DD3F-FF2C-257F-4657D4DAF36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3" creationId="{65F2A1EF-2629-BBBC-FF77-963971E0443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4" creationId="{6B24B4CF-001E-733A-DFF7-408CC4DEEFC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5" creationId="{6FB0352E-AC5A-9EC1-19AF-D8BDBCBF581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6" creationId="{0A750430-439F-8CC3-8820-BC0C6D284FE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7" creationId="{B548B5C0-E2E4-FB36-CDA0-1FB44FE255E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8" creationId="{A4742DB4-6811-6D53-1C6A-5D0B1F6B1F6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599" creationId="{3AF9FBFB-4A50-A3F5-DEEE-61A61F9515E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0" creationId="{6DFCED4D-F9D1-5606-8E4B-5B5DB840FBD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1" creationId="{D62100B8-CE19-C4F8-9EBD-FEDF33F8FBA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2" creationId="{CBDFA24E-2961-C678-8E08-93001EB6F18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3" creationId="{48256FEC-F580-1871-A30E-82A4E2AF1C4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4" creationId="{64B532FC-1032-CA2E-21F3-D5E0716BBAF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5" creationId="{57E818FA-36FD-89FD-A3B1-52F2A67D87E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6" creationId="{1C16692E-03F5-8E1A-9E1C-B7B63343CD9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7" creationId="{A93BD56A-7255-7252-B40C-E3B7D153770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8" creationId="{FE5AF556-A442-9BB3-3766-B43A188753D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09" creationId="{ED20B9AB-95FA-AE99-F0D0-FCE3C908B9D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0" creationId="{1B6ECA8B-013F-1EE6-CF7D-F5A1874EC9C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1" creationId="{E920F3D9-5CA4-E91B-BD8C-9BF145D427F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2" creationId="{6ACCC967-0408-F0AE-80DD-2447C3F5DDE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3" creationId="{E6FAEC3A-5C9B-324C-6CF7-F263B4764DE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4" creationId="{8DF5BC38-C145-6B7C-26EB-1CD90A65EAC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5" creationId="{CE5A63C2-503C-AB9D-94F4-94F20A74EDF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6" creationId="{4B408972-D836-4F06-B583-CF000107971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7" creationId="{D2613E37-4494-C94C-FD20-AF1F54F2718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8" creationId="{365354CA-04F2-DDDD-2BDE-E1AD69DD08A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19" creationId="{34EB275A-302D-9845-E68B-4201B6E53A3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0" creationId="{7B866CFF-2ED4-B163-A58C-5ADB7014024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1" creationId="{D787FBD4-ED58-88E9-26C6-6EE354DCE4C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2" creationId="{E2DEB4B7-10C8-FAC1-FF35-8B57F13EE74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3" creationId="{A32210ED-F6E1-01C5-6103-EC766E04F28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4" creationId="{52A2E0AD-9D53-5A14-E08D-D5B65DE7FC7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5" creationId="{80715DA0-89A4-4B92-C060-10AEBC46006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6" creationId="{D33277DB-49AD-120B-3772-5777BB24CBD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7" creationId="{2B6323E4-2F64-13AA-898B-AE784FAEB5F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8" creationId="{D15E676C-B016-9FC6-61D5-BD4393DFA17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29" creationId="{BA5220B1-E49A-B89F-E6A5-7CC625C894C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0" creationId="{571A801B-EA5C-3B7C-328E-DEA07BB128F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1" creationId="{13C5CA9C-4758-3EF0-E5EF-76AFB2F4E11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2" creationId="{834ECCBE-755C-0EE8-A6F8-49E4BE40801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3" creationId="{E3BF3FA9-31D7-3589-F523-9B89015E93B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4" creationId="{D165CD2B-9AE9-B326-63D3-6AEE5E12A9D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5" creationId="{FD10182C-B69E-9945-370C-0833BB28BA3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6" creationId="{FD7076C7-B47E-8C13-D1CB-5983CE7012C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7" creationId="{414EBA0D-601F-4CCC-8333-BEF5FBBE5B4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8" creationId="{C497B1CA-2589-C54E-F8FE-17E4B23898C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39" creationId="{218EDFF4-6785-5C87-46F8-52103871CBD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0" creationId="{E8E5EC4D-F357-363C-2645-F8D72EA3C96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1" creationId="{597ACDF9-7EF3-43B1-9EF5-45D951C76B4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2" creationId="{4A4EDD88-5629-B74A-C628-17896A65413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3" creationId="{1AD9A0D9-5051-06EA-D17A-C9DB711F013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4" creationId="{9EC0F6AF-ABA8-F9E5-31B6-9039B064033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5" creationId="{A5615203-59C2-2D54-1974-4A25E383984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6" creationId="{A09A18ED-CD2D-DDB5-524A-8240C711C8F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7" creationId="{4142FD5F-CF02-F1FF-C5B6-38590473ACE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8" creationId="{2A8E0064-9B87-BE1C-3A0E-1B0A9F20A9F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49" creationId="{14E766CF-45C4-ADE8-5946-747B8C258F3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0" creationId="{12AC3067-73D4-ED16-CF00-56A6917A678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1" creationId="{50BC4988-7A95-BD2D-3C5F-7B1D0D1E99E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2" creationId="{CAC85145-2FC5-A7FA-35DC-722527893BF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3" creationId="{3A55BB83-5BEF-10E7-D9DD-1C06C850793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4" creationId="{38EBDF15-B47B-9C03-0E8E-4E583BB91DA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5" creationId="{BFF1F6EC-D6B1-478C-469E-F1F7F6865B9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6" creationId="{79921EA7-BB41-E494-D2C2-EB7B94BBD3B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7" creationId="{EFDDB68E-C8B5-6553-7570-B9FC0D91263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8" creationId="{CCBD4810-B29A-C438-8335-0A7428D9D01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59" creationId="{EC925588-00CF-A22B-6D49-07E21157EEB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0" creationId="{65AA3138-C7BA-3ED6-8E38-ED69623C87F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1" creationId="{E32A3134-7C0D-4E30-4B77-226358013A1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2" creationId="{74AFA49C-DBA1-E27F-71C2-70B69E4C669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3" creationId="{03EFFFAF-7392-4641-0AF3-7BC58DD2688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4" creationId="{1CC48F9F-52A2-DEE6-F1BF-71EB1363F91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5" creationId="{D972428C-DF47-FB08-E964-ADE2C741E7A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6" creationId="{05D7006C-495D-4617-C5D4-0C3556421CD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7" creationId="{A9169647-FB39-6538-4645-B558E8BFA1B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8" creationId="{930CF260-95A9-6358-62B1-962C89C1686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69" creationId="{11F254FA-EF7A-0379-F0B5-EF2A8AFCD17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0" creationId="{F5082FBE-C62D-728E-7856-3008479BC00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1" creationId="{5D0154C3-7467-AF7B-059F-64125285219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2" creationId="{357C701C-601B-3805-F290-60633FF514A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3" creationId="{140BBFD7-8742-5D27-57F5-846E32C77E5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4" creationId="{A394CAEF-E372-39C1-7C6A-F8AAF9E0FA5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5" creationId="{6139B644-C017-5E26-4AA0-A236C42E126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6" creationId="{5DA31BBD-82A6-19C9-7F96-52DED153E52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7" creationId="{57C23D29-4DBA-8255-D8A6-0249FDE44D3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8" creationId="{33F948A0-DF7C-68FE-8AC3-8A7FBEA1DDD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79" creationId="{53BBD9A4-055E-1CC1-CAC2-897FDBFB908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0" creationId="{0D3798C5-2F45-09D3-8B65-CFD23C5D6BA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1" creationId="{BB012868-7168-D529-C4AB-00FDD542109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2" creationId="{7673BBEA-7E1E-C7BB-81A0-EE3531C362B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3" creationId="{96490D3C-0078-2388-BD82-D1970F6DC00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4" creationId="{486502CB-86DD-41E6-04FD-3B389C79023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5" creationId="{B6230B81-6335-D12E-8BFE-99A0BBB0C34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6" creationId="{5750068F-CE70-30FB-637F-BFB3FF1B41D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7" creationId="{45FD6783-C52A-5F48-A1CC-2BB3C34DB59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8" creationId="{2404B6D6-ED54-7612-EFA2-DA20603D423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89" creationId="{1013419F-71BB-39C8-0C2C-7C34929A8B5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0" creationId="{2F5939AF-89ED-1606-0892-0AD3B0ECC22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1" creationId="{9BCABFAD-ED60-B594-D71D-709166378A3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2" creationId="{F9B63B93-99B3-E9F9-1E77-478DA37CAC7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3" creationId="{AAEC3A69-DE52-F007-94C6-901029DB87F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4" creationId="{82D706B8-F16D-EDE5-7ABE-28DEA2498C8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5" creationId="{285CA554-53EF-BB90-9468-6E21316B513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6" creationId="{D18D7A9A-DD5C-2212-D782-C4B477297BA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7" creationId="{5DE61352-0DFB-E2D0-E713-1F285239B81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8" creationId="{AE599156-1E31-6C18-CE37-2C627C7B845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699" creationId="{A8657679-5D9E-4BDD-F397-B580C534326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0" creationId="{DBF27578-8300-6433-6981-DE24A2A7AF1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1" creationId="{7A619220-2C87-ABCC-BCB5-C55AB30EAF0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2" creationId="{05C153FD-2D42-30A7-F977-FD6FDD2443A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3" creationId="{1CC95485-62CB-3455-6BA1-5CFE0A54312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4" creationId="{E0E95DF6-47E6-CB1D-C82E-0F7C818E666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5" creationId="{47E6EA9F-8245-CA71-6ECE-2338D5D9E32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6" creationId="{AD9CFB41-7571-0EB5-4597-FDB47855B7D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7" creationId="{4E5CB151-68B0-971F-2B1F-232642A2793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8" creationId="{9EE1B35F-C66A-4587-F332-65E26650234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09" creationId="{426446EA-B51A-96FB-DA1A-671D8E02815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0" creationId="{294079C0-5B81-39AA-45AC-276FB0A2B35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1" creationId="{2B561849-679E-888A-9071-A98BDFF0FA8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2" creationId="{F3B31B67-636F-63C1-4C65-DB1D93E28A5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3" creationId="{917BAAFE-56FD-9177-E7C6-B7496791BA1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4" creationId="{6B00E75A-1F3C-E1F3-BC4C-AEC6C47D73D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5" creationId="{E35F8AD9-29D8-5652-8317-C453CA9095E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6" creationId="{A37A2770-42A6-C3A7-9B54-5C3F85575DA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7" creationId="{6933DEFB-5A20-EFCA-41FD-DFEA5B3850F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8" creationId="{E4053DEC-608E-64A0-CD0F-B73D94CFB65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19" creationId="{96E69FD9-E56C-F6EC-0C04-63D76D16835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0" creationId="{1CFD5C22-C693-48C3-8807-04CF3C1F4CC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1" creationId="{CC0E5829-BAFD-B74A-CF60-95F57E14D28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2" creationId="{18F89831-38FC-69F4-5D98-9D3728B2E95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3" creationId="{7DB2D913-62CE-3070-FEEB-D20F1E72B7A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4" creationId="{71D8699A-640D-7021-964A-ACF4115FD92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5" creationId="{D1123478-BC09-3010-F41C-CB56D0BD3A5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6" creationId="{3FD70D60-586C-C19C-7D35-5F51BDA496F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7" creationId="{44A66697-3C53-BCBC-42B5-60DC59B6F08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8" creationId="{50DECDC9-94AC-8748-1C3A-C3B4DF778B9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29" creationId="{2EFE0CCA-CF57-160A-8CF5-CB09F3A2D80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0" creationId="{CEC19942-0C1C-02D3-D859-6059E24C3C9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1" creationId="{EDFE3F18-A223-B9CE-4AC3-5BC99FE360E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2" creationId="{073218AC-DA8E-B119-82B6-7E15820FC74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3" creationId="{45917BC4-E335-F6B1-1F6F-50AF4715C2F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4" creationId="{803FF011-0441-159A-A141-56DAA856EA3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5" creationId="{61B03BEF-032C-C88D-284C-A96FEFAA55D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6" creationId="{F1FC2E41-DD20-59BC-8A06-0C0B0FB8F85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7" creationId="{268B6E6F-47FD-35D2-599F-4ACC5FF45A6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8" creationId="{38149D72-2F49-9927-514C-59324F7132F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39" creationId="{3591DFFB-D452-3C2C-11DB-33D2827F72D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0" creationId="{F26E5F68-0EDE-08BD-5EB7-9093699E603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1" creationId="{B2D9C6B5-F231-E64D-EC75-77FB6676D2E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2" creationId="{1BD3C654-0B7B-397B-1D44-7AF0C7A3CB0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3" creationId="{61202C59-9A8E-2BB9-AB56-01FDFF79BDB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4" creationId="{420849E8-66B9-FD25-6EBF-D1366ADECEB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5" creationId="{9BF53BA6-D14B-1033-BB55-EA204B75FCE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6" creationId="{694BB743-61DD-0A85-4F60-B0073C17689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7" creationId="{3A86E6F7-25D4-DF28-804D-975050FB1A3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8" creationId="{B2294021-B094-E761-6ACE-C8A7BA15049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49" creationId="{3393C4C8-E301-C936-B74C-116D3391DE2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0" creationId="{8522E6C5-13D5-CDB7-6C52-8B2B2101FDD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1" creationId="{FB1C02EC-7DA2-4809-9CED-EF2F5BC2BDF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2" creationId="{4F968615-F133-090E-B170-24DA57259C0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3" creationId="{57191B7F-6DF1-2BDC-94CC-EFEC1AA23B1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4" creationId="{ECD37C5D-12D3-EC06-44BC-4BBD19A97F9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5" creationId="{0DC2534E-8B04-C559-D8BF-04369F071E8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6" creationId="{C4CB3B44-5366-E0D6-BEBE-8CBEB143E65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7" creationId="{6B8AEAC6-72D2-2F43-FD6B-A595A931A4E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8" creationId="{7C663DDA-5B08-E5FF-2551-F2407D164A4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59" creationId="{A3642BB3-93F2-0E38-39AD-62C991C98AF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0" creationId="{673E4BD3-010E-5A51-8190-222299BC727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1" creationId="{F02C0348-C3C5-BCE4-66B7-9EBC84718DF9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2" creationId="{5F8B1D5E-7FEF-4C30-98A0-B32C8E23DAB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3" creationId="{BFF66C03-5ED5-B8ED-0A6B-35610C0CC05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4" creationId="{51A2BD42-5B35-C2E1-692D-F74A8130AEB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5" creationId="{47C036EE-6377-F2B5-2434-FD0CE1B99B11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6" creationId="{D809EFD9-9D24-AF25-AC4D-5A50BCC0D93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7" creationId="{14C8420C-D47C-10E3-6273-A5BB9C41945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8" creationId="{9384FDB7-9039-2597-DBC6-66F5A207AFC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69" creationId="{15CCBFA1-88C1-80E5-5E76-2DA420AEC72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0" creationId="{F44C9368-7883-4896-C351-A4F1B39BD53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1" creationId="{C94E8B22-519F-D2AB-0B42-1DC0DC6210F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2" creationId="{F2E6EF46-DABF-7E64-5755-8E77ACB2F15A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3" creationId="{C662A933-A46D-8A1F-E123-119D2E5277E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4" creationId="{ACCF5663-F386-3F62-D0E9-3605A4A8AF0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5" creationId="{B0EB6A52-1077-BD19-B657-C5672C0741A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6" creationId="{BA985BB3-E76E-7383-0DB4-E37ECE1B1C8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7" creationId="{7BCA6455-253D-C6D4-990B-EBE0D73401C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8" creationId="{D01F228D-F6AE-6B10-DD66-2D1801F995C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79" creationId="{B9548D48-E5AE-C3DE-F4E4-BF7F1380552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0" creationId="{B69BA86C-17D0-87A7-501B-9B974926DF5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1" creationId="{B2295365-9110-D4F0-55A3-374A2636382B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2" creationId="{766D138F-5FF4-16E2-B873-EC39B31802AC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3" creationId="{56F230EE-F776-2958-9B68-CC5D9E429C04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4" creationId="{5B082B61-190B-A61B-34B8-90305B0F0FD7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5" creationId="{909D2015-15C8-EEE0-2B5A-50B6804761D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6" creationId="{C1928BD8-DD72-9B9C-13FE-7D9ACF2AA7D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7" creationId="{7B2A3D4B-ABE2-B1AB-6FC8-2CF343600248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8" creationId="{D7DF741A-4CA0-7B1F-22F5-FBBB619F6B06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89" creationId="{12432F40-F9FA-8A52-E849-D9AF50FFE3B3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0" creationId="{E6741057-5C60-561D-7772-48F08E89FBA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1" creationId="{30BA7B88-6F03-AF4B-CDF8-5F83EFA4841D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2" creationId="{D4564637-8187-3A69-A1D1-407CB087D99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3" creationId="{273B1091-B0C5-8694-F60B-F0FB79C37335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4" creationId="{10430EBF-C018-E98B-FA53-ECE020667F12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5" creationId="{B76EA2ED-0F69-A0E0-3596-398BEAB883D0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6" creationId="{D4AC1DE2-17AF-3621-DCD0-7F29D27B203F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7" creationId="{52CB161A-D19E-7868-EE25-4D407A61D31E}"/>
          </ac:spMkLst>
        </pc:spChg>
        <pc:spChg chg="add mod">
          <ac:chgData name="John DAmore" userId="6c907a5d-b0f9-4fba-9ed8-239ca07eb4c3" providerId="ADAL" clId="{A3F6000A-E223-416B-938F-FEF901B74D8B}" dt="2025-03-10T15:55:06.823" v="616" actId="122"/>
          <ac:spMkLst>
            <pc:docMk/>
            <pc:sldMk cId="1515414116" sldId="2147473952"/>
            <ac:spMk id="798" creationId="{D2B95D7C-E4EA-9363-6011-4BF1F737D73A}"/>
          </ac:spMkLst>
        </pc:spChg>
        <pc:spChg chg="add mod">
          <ac:chgData name="John DAmore" userId="6c907a5d-b0f9-4fba-9ed8-239ca07eb4c3" providerId="ADAL" clId="{A3F6000A-E223-416B-938F-FEF901B74D8B}" dt="2025-03-10T15:55:08.422" v="617" actId="122"/>
          <ac:spMkLst>
            <pc:docMk/>
            <pc:sldMk cId="1515414116" sldId="2147473952"/>
            <ac:spMk id="800" creationId="{EB456DE5-9EBC-9EFB-62B7-41389BD6CF2C}"/>
          </ac:spMkLst>
        </pc:spChg>
        <pc:spChg chg="add mod">
          <ac:chgData name="John DAmore" userId="6c907a5d-b0f9-4fba-9ed8-239ca07eb4c3" providerId="ADAL" clId="{A3F6000A-E223-416B-938F-FEF901B74D8B}" dt="2025-03-10T15:55:11.767" v="618" actId="1076"/>
          <ac:spMkLst>
            <pc:docMk/>
            <pc:sldMk cId="1515414116" sldId="2147473952"/>
            <ac:spMk id="801" creationId="{00F1548A-CF96-1856-034F-D6C2AD887C70}"/>
          </ac:spMkLst>
        </pc:spChg>
        <pc:spChg chg="add mod">
          <ac:chgData name="John DAmore" userId="6c907a5d-b0f9-4fba-9ed8-239ca07eb4c3" providerId="ADAL" clId="{A3F6000A-E223-416B-938F-FEF901B74D8B}" dt="2025-03-10T16:25:30.812" v="2053" actId="20577"/>
          <ac:spMkLst>
            <pc:docMk/>
            <pc:sldMk cId="1515414116" sldId="2147473952"/>
            <ac:spMk id="802" creationId="{C8A74831-6470-B798-65D3-E6D6AB1B3EC8}"/>
          </ac:spMkLst>
        </pc:spChg>
        <pc:grpChg chg="add mod">
          <ac:chgData name="John DAmore" userId="6c907a5d-b0f9-4fba-9ed8-239ca07eb4c3" providerId="ADAL" clId="{A3F6000A-E223-416B-938F-FEF901B74D8B}" dt="2025-03-10T15:48:53.463" v="221" actId="207"/>
          <ac:grpSpMkLst>
            <pc:docMk/>
            <pc:sldMk cId="1515414116" sldId="2147473952"/>
            <ac:grpSpMk id="432" creationId="{0F650873-56E2-4DB2-E6E5-2C5B6DD12032}"/>
          </ac:grpSpMkLst>
        </pc:grpChg>
        <pc:grpChg chg="add mod">
          <ac:chgData name="John DAmore" userId="6c907a5d-b0f9-4fba-9ed8-239ca07eb4c3" providerId="ADAL" clId="{A3F6000A-E223-416B-938F-FEF901B74D8B}" dt="2025-03-10T15:49:17.300" v="243" actId="1036"/>
          <ac:grpSpMkLst>
            <pc:docMk/>
            <pc:sldMk cId="1515414116" sldId="2147473952"/>
            <ac:grpSpMk id="799" creationId="{6D78A45C-5270-2277-E9B2-033B70C045BE}"/>
          </ac:grpSpMkLst>
        </pc:grpChg>
      </pc:sldChg>
      <pc:sldChg chg="modSp new mod">
        <pc:chgData name="John DAmore" userId="6c907a5d-b0f9-4fba-9ed8-239ca07eb4c3" providerId="ADAL" clId="{A3F6000A-E223-416B-938F-FEF901B74D8B}" dt="2025-03-10T16:10:35.168" v="1466" actId="20577"/>
        <pc:sldMkLst>
          <pc:docMk/>
          <pc:sldMk cId="1853225291" sldId="2147473953"/>
        </pc:sldMkLst>
        <pc:spChg chg="mod">
          <ac:chgData name="John DAmore" userId="6c907a5d-b0f9-4fba-9ed8-239ca07eb4c3" providerId="ADAL" clId="{A3F6000A-E223-416B-938F-FEF901B74D8B}" dt="2025-03-10T15:53:13.374" v="430" actId="20577"/>
          <ac:spMkLst>
            <pc:docMk/>
            <pc:sldMk cId="1853225291" sldId="2147473953"/>
            <ac:spMk id="2" creationId="{918D8C1F-B494-DF8E-F57D-16675A38EDBE}"/>
          </ac:spMkLst>
        </pc:spChg>
        <pc:spChg chg="mod">
          <ac:chgData name="John DAmore" userId="6c907a5d-b0f9-4fba-9ed8-239ca07eb4c3" providerId="ADAL" clId="{A3F6000A-E223-416B-938F-FEF901B74D8B}" dt="2025-03-10T16:10:35.168" v="1466" actId="20577"/>
          <ac:spMkLst>
            <pc:docMk/>
            <pc:sldMk cId="1853225291" sldId="2147473953"/>
            <ac:spMk id="3" creationId="{E2875173-48A6-D7DE-FFC5-DF9B9BD4F78A}"/>
          </ac:spMkLst>
        </pc:spChg>
      </pc:sldChg>
      <pc:sldChg chg="addSp modSp new mod">
        <pc:chgData name="John DAmore" userId="6c907a5d-b0f9-4fba-9ed8-239ca07eb4c3" providerId="ADAL" clId="{A3F6000A-E223-416B-938F-FEF901B74D8B}" dt="2025-03-10T16:11:03.010" v="1470" actId="1076"/>
        <pc:sldMkLst>
          <pc:docMk/>
          <pc:sldMk cId="3825488932" sldId="2147473954"/>
        </pc:sldMkLst>
        <pc:spChg chg="mod">
          <ac:chgData name="John DAmore" userId="6c907a5d-b0f9-4fba-9ed8-239ca07eb4c3" providerId="ADAL" clId="{A3F6000A-E223-416B-938F-FEF901B74D8B}" dt="2025-03-10T16:03:45.092" v="1132" actId="20577"/>
          <ac:spMkLst>
            <pc:docMk/>
            <pc:sldMk cId="3825488932" sldId="2147473954"/>
            <ac:spMk id="2" creationId="{BAFAC7FB-F73D-0426-6FB7-3F546D1517F5}"/>
          </ac:spMkLst>
        </pc:spChg>
        <pc:spChg chg="mod">
          <ac:chgData name="John DAmore" userId="6c907a5d-b0f9-4fba-9ed8-239ca07eb4c3" providerId="ADAL" clId="{A3F6000A-E223-416B-938F-FEF901B74D8B}" dt="2025-03-10T16:11:03.010" v="1470" actId="1076"/>
          <ac:spMkLst>
            <pc:docMk/>
            <pc:sldMk cId="3825488932" sldId="2147473954"/>
            <ac:spMk id="3" creationId="{2BBB6DB0-EE33-814A-680F-5532E197C6D1}"/>
          </ac:spMkLst>
        </pc:spChg>
        <pc:spChg chg="mod">
          <ac:chgData name="John DAmore" userId="6c907a5d-b0f9-4fba-9ed8-239ca07eb4c3" providerId="ADAL" clId="{A3F6000A-E223-416B-938F-FEF901B74D8B}" dt="2025-03-10T16:06:38.693" v="1318"/>
          <ac:spMkLst>
            <pc:docMk/>
            <pc:sldMk cId="3825488932" sldId="2147473954"/>
            <ac:spMk id="11" creationId="{060D6948-6C1B-C8F4-4235-2B115FC8319E}"/>
          </ac:spMkLst>
        </pc:spChg>
        <pc:spChg chg="mod">
          <ac:chgData name="John DAmore" userId="6c907a5d-b0f9-4fba-9ed8-239ca07eb4c3" providerId="ADAL" clId="{A3F6000A-E223-416B-938F-FEF901B74D8B}" dt="2025-03-10T16:06:38.693" v="1318"/>
          <ac:spMkLst>
            <pc:docMk/>
            <pc:sldMk cId="3825488932" sldId="2147473954"/>
            <ac:spMk id="15" creationId="{CF06992A-B0BC-4691-EC70-6AF32863CC17}"/>
          </ac:spMkLst>
        </pc:spChg>
        <pc:spChg chg="add mod">
          <ac:chgData name="John DAmore" userId="6c907a5d-b0f9-4fba-9ed8-239ca07eb4c3" providerId="ADAL" clId="{A3F6000A-E223-416B-938F-FEF901B74D8B}" dt="2025-03-10T16:07:01.505" v="1325" actId="1076"/>
          <ac:spMkLst>
            <pc:docMk/>
            <pc:sldMk cId="3825488932" sldId="2147473954"/>
            <ac:spMk id="16" creationId="{CC4B5605-9A25-FEB9-A6D4-2F7105473EEC}"/>
          </ac:spMkLst>
        </pc:spChg>
        <pc:grpChg chg="add mod">
          <ac:chgData name="John DAmore" userId="6c907a5d-b0f9-4fba-9ed8-239ca07eb4c3" providerId="ADAL" clId="{A3F6000A-E223-416B-938F-FEF901B74D8B}" dt="2025-03-10T16:07:01.505" v="1325" actId="1076"/>
          <ac:grpSpMkLst>
            <pc:docMk/>
            <pc:sldMk cId="3825488932" sldId="2147473954"/>
            <ac:grpSpMk id="5" creationId="{88496E6A-0518-6099-CE41-04AAD325EEA0}"/>
          </ac:grpSpMkLst>
        </pc:grpChg>
        <pc:grpChg chg="add mod">
          <ac:chgData name="John DAmore" userId="6c907a5d-b0f9-4fba-9ed8-239ca07eb4c3" providerId="ADAL" clId="{A3F6000A-E223-416B-938F-FEF901B74D8B}" dt="2025-03-10T16:07:01.505" v="1325" actId="1076"/>
          <ac:grpSpMkLst>
            <pc:docMk/>
            <pc:sldMk cId="3825488932" sldId="2147473954"/>
            <ac:grpSpMk id="8" creationId="{B253E6DE-DBB2-E2EF-9E1E-C1D55CE30FDD}"/>
          </ac:grpSpMkLst>
        </pc:grpChg>
        <pc:grpChg chg="add mod">
          <ac:chgData name="John DAmore" userId="6c907a5d-b0f9-4fba-9ed8-239ca07eb4c3" providerId="ADAL" clId="{A3F6000A-E223-416B-938F-FEF901B74D8B}" dt="2025-03-10T16:07:01.505" v="1325" actId="1076"/>
          <ac:grpSpMkLst>
            <pc:docMk/>
            <pc:sldMk cId="3825488932" sldId="2147473954"/>
            <ac:grpSpMk id="12" creationId="{97A6AC92-1590-C3AA-49F9-469708E0068E}"/>
          </ac:grpSpMkLst>
        </pc:grp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6" creationId="{27FBB8AA-2F01-CE9A-E181-BAEDB80C0887}"/>
          </ac:picMkLst>
        </pc:pic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7" creationId="{E415B22A-18EF-1BAA-16F9-B2D2BA7A2355}"/>
          </ac:picMkLst>
        </pc:pic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9" creationId="{4AE5BCB6-1A95-4E0C-81A9-72DD39831C72}"/>
          </ac:picMkLst>
        </pc:pic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10" creationId="{0C454C87-EB09-6296-F51F-D42CA4A42D4D}"/>
          </ac:picMkLst>
        </pc:pic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13" creationId="{C21E785F-CE85-6D62-B02E-65EFE1CA6A45}"/>
          </ac:picMkLst>
        </pc:picChg>
        <pc:picChg chg="mod">
          <ac:chgData name="John DAmore" userId="6c907a5d-b0f9-4fba-9ed8-239ca07eb4c3" providerId="ADAL" clId="{A3F6000A-E223-416B-938F-FEF901B74D8B}" dt="2025-03-10T16:06:38.693" v="1318"/>
          <ac:picMkLst>
            <pc:docMk/>
            <pc:sldMk cId="3825488932" sldId="2147473954"/>
            <ac:picMk id="14" creationId="{115AF730-4172-C6EA-564C-D0E4ACFE527E}"/>
          </ac:picMkLst>
        </pc:picChg>
      </pc:sldChg>
      <pc:sldMasterChg chg="modSldLayout">
        <pc:chgData name="John DAmore" userId="6c907a5d-b0f9-4fba-9ed8-239ca07eb4c3" providerId="ADAL" clId="{A3F6000A-E223-416B-938F-FEF901B74D8B}" dt="2025-03-10T16:13:37.421" v="1496" actId="478"/>
        <pc:sldMasterMkLst>
          <pc:docMk/>
          <pc:sldMasterMk cId="0" sldId="2147483648"/>
        </pc:sldMasterMkLst>
        <pc:sldLayoutChg chg="delSp mod">
          <pc:chgData name="John DAmore" userId="6c907a5d-b0f9-4fba-9ed8-239ca07eb4c3" providerId="ADAL" clId="{A3F6000A-E223-416B-938F-FEF901B74D8B}" dt="2025-03-10T16:13:13.390" v="1488" actId="478"/>
          <pc:sldLayoutMkLst>
            <pc:docMk/>
            <pc:sldMasterMk cId="0" sldId="2147483648"/>
            <pc:sldLayoutMk cId="3769414896" sldId="2147483683"/>
          </pc:sldLayoutMkLst>
        </pc:sldLayoutChg>
        <pc:sldLayoutChg chg="delSp mod">
          <pc:chgData name="John DAmore" userId="6c907a5d-b0f9-4fba-9ed8-239ca07eb4c3" providerId="ADAL" clId="{A3F6000A-E223-416B-938F-FEF901B74D8B}" dt="2025-03-10T16:13:17.270" v="1489" actId="478"/>
          <pc:sldLayoutMkLst>
            <pc:docMk/>
            <pc:sldMasterMk cId="0" sldId="2147483648"/>
            <pc:sldLayoutMk cId="2024429228" sldId="2147483684"/>
          </pc:sldLayoutMkLst>
        </pc:sldLayoutChg>
        <pc:sldLayoutChg chg="delSp mod">
          <pc:chgData name="John DAmore" userId="6c907a5d-b0f9-4fba-9ed8-239ca07eb4c3" providerId="ADAL" clId="{A3F6000A-E223-416B-938F-FEF901B74D8B}" dt="2025-03-10T16:13:19.501" v="1490" actId="478"/>
          <pc:sldLayoutMkLst>
            <pc:docMk/>
            <pc:sldMasterMk cId="0" sldId="2147483648"/>
            <pc:sldLayoutMk cId="1828050307" sldId="2147483685"/>
          </pc:sldLayoutMkLst>
        </pc:sldLayoutChg>
        <pc:sldLayoutChg chg="delSp mod">
          <pc:chgData name="John DAmore" userId="6c907a5d-b0f9-4fba-9ed8-239ca07eb4c3" providerId="ADAL" clId="{A3F6000A-E223-416B-938F-FEF901B74D8B}" dt="2025-03-10T16:13:21.812" v="1491" actId="478"/>
          <pc:sldLayoutMkLst>
            <pc:docMk/>
            <pc:sldMasterMk cId="0" sldId="2147483648"/>
            <pc:sldLayoutMk cId="4066057111" sldId="2147483686"/>
          </pc:sldLayoutMkLst>
        </pc:sldLayoutChg>
        <pc:sldLayoutChg chg="delSp mod">
          <pc:chgData name="John DAmore" userId="6c907a5d-b0f9-4fba-9ed8-239ca07eb4c3" providerId="ADAL" clId="{A3F6000A-E223-416B-938F-FEF901B74D8B}" dt="2025-03-10T16:13:28.397" v="1492" actId="478"/>
          <pc:sldLayoutMkLst>
            <pc:docMk/>
            <pc:sldMasterMk cId="0" sldId="2147483648"/>
            <pc:sldLayoutMk cId="1509802494" sldId="2147483687"/>
          </pc:sldLayoutMkLst>
        </pc:sldLayoutChg>
        <pc:sldLayoutChg chg="delSp mod">
          <pc:chgData name="John DAmore" userId="6c907a5d-b0f9-4fba-9ed8-239ca07eb4c3" providerId="ADAL" clId="{A3F6000A-E223-416B-938F-FEF901B74D8B}" dt="2025-03-10T16:13:30.374" v="1493" actId="478"/>
          <pc:sldLayoutMkLst>
            <pc:docMk/>
            <pc:sldMasterMk cId="0" sldId="2147483648"/>
            <pc:sldLayoutMk cId="3002454115" sldId="2147483688"/>
          </pc:sldLayoutMkLst>
        </pc:sldLayoutChg>
        <pc:sldLayoutChg chg="delSp mod">
          <pc:chgData name="John DAmore" userId="6c907a5d-b0f9-4fba-9ed8-239ca07eb4c3" providerId="ADAL" clId="{A3F6000A-E223-416B-938F-FEF901B74D8B}" dt="2025-03-10T16:13:32.430" v="1494" actId="478"/>
          <pc:sldLayoutMkLst>
            <pc:docMk/>
            <pc:sldMasterMk cId="0" sldId="2147483648"/>
            <pc:sldLayoutMk cId="2112457495" sldId="2147483689"/>
          </pc:sldLayoutMkLst>
        </pc:sldLayoutChg>
        <pc:sldLayoutChg chg="delSp mod">
          <pc:chgData name="John DAmore" userId="6c907a5d-b0f9-4fba-9ed8-239ca07eb4c3" providerId="ADAL" clId="{A3F6000A-E223-416B-938F-FEF901B74D8B}" dt="2025-03-10T16:13:35.573" v="1495" actId="478"/>
          <pc:sldLayoutMkLst>
            <pc:docMk/>
            <pc:sldMasterMk cId="0" sldId="2147483648"/>
            <pc:sldLayoutMk cId="2809160247" sldId="2147483690"/>
          </pc:sldLayoutMkLst>
        </pc:sldLayoutChg>
        <pc:sldLayoutChg chg="delSp mod">
          <pc:chgData name="John DAmore" userId="6c907a5d-b0f9-4fba-9ed8-239ca07eb4c3" providerId="ADAL" clId="{A3F6000A-E223-416B-938F-FEF901B74D8B}" dt="2025-03-10T16:13:37.421" v="1496" actId="478"/>
          <pc:sldLayoutMkLst>
            <pc:docMk/>
            <pc:sldMasterMk cId="0" sldId="2147483648"/>
            <pc:sldLayoutMk cId="4253816286" sldId="2147483691"/>
          </pc:sldLayoutMkLst>
        </pc:sldLayoutChg>
      </pc:sldMasterChg>
    </pc:docChg>
  </pc:docChgLst>
  <pc:docChgLst>
    <pc:chgData name="John DAmore" userId="6c907a5d-b0f9-4fba-9ed8-239ca07eb4c3" providerId="ADAL" clId="{AA52EDC1-0B62-4747-9AB9-B463A0F1A645}"/>
    <pc:docChg chg="modSld">
      <pc:chgData name="John DAmore" userId="6c907a5d-b0f9-4fba-9ed8-239ca07eb4c3" providerId="ADAL" clId="{AA52EDC1-0B62-4747-9AB9-B463A0F1A645}" dt="2025-03-13T14:06:54.885" v="23" actId="1076"/>
      <pc:docMkLst>
        <pc:docMk/>
      </pc:docMkLst>
      <pc:sldChg chg="modSp mod">
        <pc:chgData name="John DAmore" userId="6c907a5d-b0f9-4fba-9ed8-239ca07eb4c3" providerId="ADAL" clId="{AA52EDC1-0B62-4747-9AB9-B463A0F1A645}" dt="2025-03-13T14:06:54.885" v="23" actId="1076"/>
        <pc:sldMkLst>
          <pc:docMk/>
          <pc:sldMk cId="0" sldId="256"/>
        </pc:sldMkLst>
        <pc:picChg chg="mod">
          <ac:chgData name="John DAmore" userId="6c907a5d-b0f9-4fba-9ed8-239ca07eb4c3" providerId="ADAL" clId="{AA52EDC1-0B62-4747-9AB9-B463A0F1A645}" dt="2025-03-13T14:06:54.885" v="23" actId="1076"/>
          <ac:picMkLst>
            <pc:docMk/>
            <pc:sldMk cId="0" sldId="256"/>
            <ac:picMk id="3" creationId="{BF26849D-A5A3-4680-F66B-D005B5EAD033}"/>
          </ac:picMkLst>
        </pc:picChg>
      </pc:sldChg>
      <pc:sldChg chg="mod modShow">
        <pc:chgData name="John DAmore" userId="6c907a5d-b0f9-4fba-9ed8-239ca07eb4c3" providerId="ADAL" clId="{AA52EDC1-0B62-4747-9AB9-B463A0F1A645}" dt="2025-03-13T13:35:44.357" v="0" actId="729"/>
        <pc:sldMkLst>
          <pc:docMk/>
          <pc:sldMk cId="3110042487" sldId="2146846760"/>
        </pc:sldMkLst>
      </pc:sldChg>
      <pc:sldChg chg="addSp modSp mod modAnim">
        <pc:chgData name="John DAmore" userId="6c907a5d-b0f9-4fba-9ed8-239ca07eb4c3" providerId="ADAL" clId="{AA52EDC1-0B62-4747-9AB9-B463A0F1A645}" dt="2025-03-13T13:50:43.687" v="19"/>
        <pc:sldMkLst>
          <pc:docMk/>
          <pc:sldMk cId="2938213571" sldId="2146846764"/>
        </pc:sldMkLst>
        <pc:spChg chg="mod ord">
          <ac:chgData name="John DAmore" userId="6c907a5d-b0f9-4fba-9ed8-239ca07eb4c3" providerId="ADAL" clId="{AA52EDC1-0B62-4747-9AB9-B463A0F1A645}" dt="2025-03-13T13:49:33.114" v="5" actId="166"/>
          <ac:spMkLst>
            <pc:docMk/>
            <pc:sldMk cId="2938213571" sldId="2146846764"/>
            <ac:spMk id="4" creationId="{9CE86737-4291-F900-8D2E-D82B0ABA1EDB}"/>
          </ac:spMkLst>
        </pc:spChg>
        <pc:spChg chg="add mod ord">
          <ac:chgData name="John DAmore" userId="6c907a5d-b0f9-4fba-9ed8-239ca07eb4c3" providerId="ADAL" clId="{AA52EDC1-0B62-4747-9AB9-B463A0F1A645}" dt="2025-03-13T13:50:18.701" v="16" actId="166"/>
          <ac:spMkLst>
            <pc:docMk/>
            <pc:sldMk cId="2938213571" sldId="2146846764"/>
            <ac:spMk id="5" creationId="{5FD24C43-56B4-EEED-A69B-A178577F4B73}"/>
          </ac:spMkLst>
        </pc:spChg>
        <pc:spChg chg="mod">
          <ac:chgData name="John DAmore" userId="6c907a5d-b0f9-4fba-9ed8-239ca07eb4c3" providerId="ADAL" clId="{AA52EDC1-0B62-4747-9AB9-B463A0F1A645}" dt="2025-03-13T13:50:27.267" v="17" actId="1076"/>
          <ac:spMkLst>
            <pc:docMk/>
            <pc:sldMk cId="2938213571" sldId="2146846764"/>
            <ac:spMk id="9" creationId="{BD971A4F-10E6-D8D2-4E97-05DFE126B2DE}"/>
          </ac:spMkLst>
        </pc:spChg>
        <pc:picChg chg="mod">
          <ac:chgData name="John DAmore" userId="6c907a5d-b0f9-4fba-9ed8-239ca07eb4c3" providerId="ADAL" clId="{AA52EDC1-0B62-4747-9AB9-B463A0F1A645}" dt="2025-03-13T13:49:25.617" v="3" actId="1076"/>
          <ac:picMkLst>
            <pc:docMk/>
            <pc:sldMk cId="2938213571" sldId="2146846764"/>
            <ac:picMk id="3" creationId="{FC391B2F-71B7-8525-54D2-2BC3289F8351}"/>
          </ac:picMkLst>
        </pc:picChg>
        <pc:picChg chg="mod">
          <ac:chgData name="John DAmore" userId="6c907a5d-b0f9-4fba-9ed8-239ca07eb4c3" providerId="ADAL" clId="{AA52EDC1-0B62-4747-9AB9-B463A0F1A645}" dt="2025-03-13T13:49:17.336" v="1" actId="1076"/>
          <ac:picMkLst>
            <pc:docMk/>
            <pc:sldMk cId="2938213571" sldId="2146846764"/>
            <ac:picMk id="8" creationId="{FE88D3A7-BF95-C606-5ADA-A44D164C906D}"/>
          </ac:picMkLst>
        </pc:picChg>
        <pc:picChg chg="mod">
          <ac:chgData name="John DAmore" userId="6c907a5d-b0f9-4fba-9ed8-239ca07eb4c3" providerId="ADAL" clId="{AA52EDC1-0B62-4747-9AB9-B463A0F1A645}" dt="2025-03-13T13:49:28.681" v="4" actId="1076"/>
          <ac:picMkLst>
            <pc:docMk/>
            <pc:sldMk cId="2938213571" sldId="2146846764"/>
            <ac:picMk id="11" creationId="{E50D2F69-1B78-E53D-8E80-D4A85EA797F2}"/>
          </ac:picMkLst>
        </pc:picChg>
        <pc:picChg chg="add mod">
          <ac:chgData name="John DAmore" userId="6c907a5d-b0f9-4fba-9ed8-239ca07eb4c3" providerId="ADAL" clId="{AA52EDC1-0B62-4747-9AB9-B463A0F1A645}" dt="2025-03-13T13:50:09.033" v="14" actId="14100"/>
          <ac:picMkLst>
            <pc:docMk/>
            <pc:sldMk cId="2938213571" sldId="2146846764"/>
            <ac:picMk id="14" creationId="{A51545DC-136A-F552-596B-B1B0C9C41966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A1C933-A3A7-4819-936C-08BC92B92F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57D131-690E-4A4C-981C-5576EB4502F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1BCE7D1B-E2D6-42EC-A46F-6B8D8AB722EA}" type="datetime1">
              <a:rPr lang="en-US" altLang="en-US"/>
              <a:pPr/>
              <a:t>3/18/2025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1D8EA6-9C86-4F7F-B7C5-070E4D9F8F7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6D92A-0A5F-4AA1-95B8-1326F4D535D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EE606E1-2B5C-4ABE-86A7-571D882BB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7166A2-FEF6-4EC8-84B3-A76311A6FF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67BC3C-A21A-48F0-A2C9-8D7DD406C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0D4D74E-7671-46E5-9A5B-14F31A4C0D2E}" type="datetime1">
              <a:rPr lang="en-US" altLang="en-US"/>
              <a:pPr/>
              <a:t>3/18/2025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9E93702-94BE-4671-89D2-9C4D526405B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8EB7E0D-EC1C-459D-9D11-7E7BC045C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7DDC7-F62A-471B-8BFE-AA38872463F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0F202-6235-4914-8937-DCBF6EA68F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CF4A7F80-F256-4EC8-A9CC-1A842C6C51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2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>
            <a:extLst>
              <a:ext uri="{FF2B5EF4-FFF2-40B4-BE49-F238E27FC236}">
                <a16:creationId xmlns:a16="http://schemas.microsoft.com/office/drawing/2014/main" id="{F7AD536F-12DD-4047-A5E1-D0F79FE1E8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6" name="Notes Placeholder 2">
            <a:extLst>
              <a:ext uri="{FF2B5EF4-FFF2-40B4-BE49-F238E27FC236}">
                <a16:creationId xmlns:a16="http://schemas.microsoft.com/office/drawing/2014/main" id="{005C5975-8789-48B8-B086-1A47F4D38A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1507" name="Slide Number Placeholder 3">
            <a:extLst>
              <a:ext uri="{FF2B5EF4-FFF2-40B4-BE49-F238E27FC236}">
                <a16:creationId xmlns:a16="http://schemas.microsoft.com/office/drawing/2014/main" id="{CDBF50D1-8693-4891-9BB7-FBADA30844B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7194B379-A0D2-4382-AF7C-F5C2DF94165C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4A7F80-F256-4EC8-A9CC-1A842C6C514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9020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4BD4B1-1280-7548-9F4C-5B66515A941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ed and black logo&#10;&#10;Description automatically generated">
            <a:extLst>
              <a:ext uri="{FF2B5EF4-FFF2-40B4-BE49-F238E27FC236}">
                <a16:creationId xmlns:a16="http://schemas.microsoft.com/office/drawing/2014/main" id="{0366B3E0-CE18-BB16-ADA7-34F415218C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051" y="1441748"/>
            <a:ext cx="1617942" cy="9615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DE7049-8656-4A52-909A-CA015733F8B7}"/>
              </a:ext>
            </a:extLst>
          </p:cNvPr>
          <p:cNvSpPr/>
          <p:nvPr/>
        </p:nvSpPr>
        <p:spPr>
          <a:xfrm>
            <a:off x="457200" y="0"/>
            <a:ext cx="5703888" cy="514350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49C8297-3E7F-4E22-8269-869CEA5AABB8}"/>
              </a:ext>
            </a:extLst>
          </p:cNvPr>
          <p:cNvCxnSpPr/>
          <p:nvPr/>
        </p:nvCxnSpPr>
        <p:spPr>
          <a:xfrm>
            <a:off x="833438" y="874713"/>
            <a:ext cx="0" cy="2125662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0870" y="895551"/>
            <a:ext cx="4738447" cy="1151670"/>
          </a:xfrm>
        </p:spPr>
        <p:txBody>
          <a:bodyPr anchor="b">
            <a:noAutofit/>
          </a:bodyPr>
          <a:lstStyle>
            <a:lvl1pPr algn="l">
              <a:defRPr sz="3000" b="1" i="0" spc="120">
                <a:latin typeface="Arial"/>
                <a:cs typeface="Arial"/>
              </a:defRPr>
            </a:lvl1pPr>
          </a:lstStyle>
          <a:p>
            <a:r>
              <a:rPr lang="en-US" dirty="0"/>
              <a:t>FHIR Experience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80870" y="2287197"/>
            <a:ext cx="4668695" cy="877213"/>
          </a:xfrm>
        </p:spPr>
        <p:txBody>
          <a:bodyPr>
            <a:noAutofit/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solidFill>
                  <a:srgbClr val="EC222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Implementation Guides</a:t>
            </a:r>
          </a:p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81100" y="3721208"/>
            <a:ext cx="4026440" cy="412750"/>
          </a:xfrm>
        </p:spPr>
        <p:txBody>
          <a:bodyPr anchor="b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lvl="0"/>
            <a:r>
              <a:rPr lang="en-US" noProof="0"/>
              <a:t>Eric Haas</a:t>
            </a:r>
            <a:endParaRPr lang="en-US" noProof="0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E2087E9-637C-4C09-8985-3BAE95EB3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EAF7E73-D995-4378-86E2-E0B1F5C1F62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1304925" cy="207962"/>
          </a:xfrm>
        </p:spPr>
        <p:txBody>
          <a:bodyPr lIns="0" tIns="0" rIns="0" bIns="0" anchor="b">
            <a:noAutofit/>
          </a:bodyPr>
          <a:lstStyle>
            <a:lvl1pPr>
              <a:defRPr sz="1800"/>
            </a:lvl1pPr>
          </a:lstStyle>
          <a:p>
            <a:fld id="{6C4F60DF-8247-4CDF-A09B-2F8406381EFC}" type="datetime1">
              <a:rPr lang="en-US" altLang="en-US" smtClean="0"/>
              <a:t>3/18/2025</a:t>
            </a:fld>
            <a:endParaRPr lang="en-US" altLang="en-US" dirty="0"/>
          </a:p>
        </p:txBody>
      </p:sp>
      <p:pic>
        <p:nvPicPr>
          <p:cNvPr id="15" name="Picture 14" descr="Creative Commons Licence">
            <a:extLst>
              <a:ext uri="{FF2B5EF4-FFF2-40B4-BE49-F238E27FC236}">
                <a16:creationId xmlns:a16="http://schemas.microsoft.com/office/drawing/2014/main" id="{B400A948-C3CD-4AB8-A0B0-5E7E9538E3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932" y="4679950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926BE3-F26A-44BC-B1F1-8AC7C357627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5370" y="2767633"/>
            <a:ext cx="1929304" cy="465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45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A3E6764-7C23-1C62-A22C-2DEE07E29C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81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1FC2A-66B8-8C43-8E41-0DE30145F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A5826-B6E0-2345-AD77-F075DDF65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8160A-CA90-7043-A798-B762637F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949" y="4767262"/>
            <a:ext cx="805257" cy="273844"/>
          </a:xfrm>
        </p:spPr>
        <p:txBody>
          <a:bodyPr/>
          <a:lstStyle/>
          <a:p>
            <a:fld id="{6742A229-B4CF-654F-B17A-EC5109221D98}" type="datetime1">
              <a:rPr lang="en-US" smtClean="0"/>
              <a:t>3/18/2025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5BA446-2B8B-1D48-98FB-AFABCB19F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http://build.fhir.org/ig/HL7/fhir-ips/ </a:t>
            </a:r>
            <a:br>
              <a:rPr lang="en-GB" dirty="0"/>
            </a:br>
            <a:r>
              <a:rPr lang="en-GB" dirty="0"/>
              <a:t>https://international-patient-summary.net/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0FC2-9B22-C244-A5AE-1911A1D6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21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4D10-A49C-5A4E-AFCB-93697C6F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3" y="1311965"/>
            <a:ext cx="3531870" cy="3323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037A7EA-F182-D22C-80E2-13DC8AAA12E1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265709" y="1311965"/>
            <a:ext cx="3531870" cy="332383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E31CD0B-494C-CF0A-9191-A27BCA65F5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92245" y="4732210"/>
            <a:ext cx="944880" cy="261020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C1C489A-46A6-CCF2-1B62-576E9FA57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488" y="4732210"/>
            <a:ext cx="6107873" cy="26102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0311A46-3A64-3BDC-B5C6-FE9C9FB5C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46" y="446917"/>
            <a:ext cx="6761988" cy="62385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style. Limit titles to 2 lines. Longer descriptions should be placed in text below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8F65D3C0-E3B5-F643-9399-47B405C5BB86}"/>
              </a:ext>
            </a:extLst>
          </p:cNvPr>
          <p:cNvSpPr txBox="1">
            <a:spLocks/>
          </p:cNvSpPr>
          <p:nvPr userDrawn="1"/>
        </p:nvSpPr>
        <p:spPr>
          <a:xfrm>
            <a:off x="-22860" y="265602"/>
            <a:ext cx="33528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9C3163-F19B-2C48-9165-2CFC1523AB8D}" type="slidenum">
              <a:rPr lang="en-US" sz="825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25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FBBA1FC-1815-B321-45A0-6F940ECB781C}"/>
              </a:ext>
            </a:extLst>
          </p:cNvPr>
          <p:cNvSpPr/>
          <p:nvPr userDrawn="1"/>
        </p:nvSpPr>
        <p:spPr>
          <a:xfrm>
            <a:off x="-22860" y="0"/>
            <a:ext cx="9166860" cy="128681"/>
          </a:xfrm>
          <a:prstGeom prst="rect">
            <a:avLst/>
          </a:prstGeom>
          <a:solidFill>
            <a:schemeClr val="tx1">
              <a:lumMod val="90000"/>
              <a:lumOff val="10000"/>
            </a:schemeClr>
          </a:solidFill>
          <a:ln w="38100"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Picture 1" descr="GDHP logo">
            <a:extLst>
              <a:ext uri="{FF2B5EF4-FFF2-40B4-BE49-F238E27FC236}">
                <a16:creationId xmlns:a16="http://schemas.microsoft.com/office/drawing/2014/main" id="{ED0F8FC4-D3DE-B9A1-5ACB-AC5EF12613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1364" y="515293"/>
            <a:ext cx="1304295" cy="435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18630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Lar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BA286-50AF-0048-A3FB-B2FE65D9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2699" y="161973"/>
            <a:ext cx="944880" cy="261020"/>
          </a:xfrm>
          <a:prstGeom prst="rect">
            <a:avLst/>
          </a:prstGeom>
        </p:spPr>
        <p:txBody>
          <a:bodyPr/>
          <a:lstStyle>
            <a:lvl1pPr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3DA9C9-05BA-45B2-B78A-867F8F05C4DE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A98936B-9BEC-F84C-B5DA-8EC845CF5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4488" y="166021"/>
            <a:ext cx="6107873" cy="261020"/>
          </a:xfrm>
          <a:prstGeom prst="rect">
            <a:avLst/>
          </a:prstGeom>
        </p:spPr>
        <p:txBody>
          <a:bodyPr/>
          <a:lstStyle>
            <a:lvl1pPr algn="l">
              <a:defRPr sz="825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70EEFE6-077D-DB49-B778-FA66FF929D72}"/>
              </a:ext>
            </a:extLst>
          </p:cNvPr>
          <p:cNvSpPr txBox="1">
            <a:spLocks/>
          </p:cNvSpPr>
          <p:nvPr userDrawn="1"/>
        </p:nvSpPr>
        <p:spPr>
          <a:xfrm>
            <a:off x="-22860" y="128681"/>
            <a:ext cx="33528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B99C3163-F19B-2C48-9165-2CFC1523AB8D}" type="slidenum">
              <a:rPr lang="en-US" sz="825" b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825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84D10-A49C-5A4E-AFCB-93697C6F10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583" y="1311966"/>
            <a:ext cx="7945374" cy="354827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650"/>
              </a:spcBef>
              <a:spcAft>
                <a:spcPts val="0"/>
              </a:spcAft>
              <a:buClr>
                <a:schemeClr val="accent1"/>
              </a:buClr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tx2"/>
              </a:buClr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00000"/>
              </a:lnSpc>
              <a:spcBef>
                <a:spcPts val="225"/>
              </a:spcBef>
              <a:spcAft>
                <a:spcPts val="450"/>
              </a:spcAft>
              <a:buClrTx/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spcAft>
                <a:spcPts val="900"/>
              </a:spcAft>
              <a:defRPr sz="13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EC87AC-E1F0-A647-B21A-A0B823880D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45" y="446917"/>
            <a:ext cx="7241834" cy="62385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21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style. Limit titles to 2 lines. Longer descriptions should be placed in text below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078868-A6F5-6663-0242-296B66667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7121" y="-6724"/>
            <a:ext cx="1123603" cy="92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05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logo&#10;&#10;Description automatically generated">
            <a:extLst>
              <a:ext uri="{FF2B5EF4-FFF2-40B4-BE49-F238E27FC236}">
                <a16:creationId xmlns:a16="http://schemas.microsoft.com/office/drawing/2014/main" id="{8FD889D4-3ABF-2C88-E298-DD3A10C540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3772DE4-7B37-4BBF-9A7D-6A9C4C776CAE}"/>
              </a:ext>
            </a:extLst>
          </p:cNvPr>
          <p:cNvSpPr/>
          <p:nvPr/>
        </p:nvSpPr>
        <p:spPr>
          <a:xfrm>
            <a:off x="0" y="725488"/>
            <a:ext cx="9144000" cy="2343150"/>
          </a:xfrm>
          <a:prstGeom prst="rect">
            <a:avLst/>
          </a:prstGeom>
          <a:solidFill>
            <a:srgbClr val="BABC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3FCBA1A-7FAD-4191-9B4F-C104C0F01C31}"/>
              </a:ext>
            </a:extLst>
          </p:cNvPr>
          <p:cNvCxnSpPr/>
          <p:nvPr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36367C-A9EE-4A42-8187-82709238888C}"/>
              </a:ext>
            </a:extLst>
          </p:cNvPr>
          <p:cNvCxnSpPr/>
          <p:nvPr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36E5EE3-C0A6-45E3-B498-80B24E58FEBC}"/>
              </a:ext>
            </a:extLst>
          </p:cNvPr>
          <p:cNvCxnSpPr/>
          <p:nvPr/>
        </p:nvCxnSpPr>
        <p:spPr>
          <a:xfrm>
            <a:off x="457200" y="1090613"/>
            <a:ext cx="0" cy="1612900"/>
          </a:xfrm>
          <a:prstGeom prst="line">
            <a:avLst/>
          </a:prstGeom>
          <a:ln w="63500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880485"/>
            <a:ext cx="8061346" cy="2033120"/>
          </a:xfrm>
        </p:spPr>
        <p:txBody>
          <a:bodyPr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 b="1" cap="all" spc="12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9170F17B-552A-4993-A6F0-1A6FE33587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B0BA930-B0EF-47CE-BD25-2934A0B21EB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2262"/>
            <a:ext cx="271463" cy="169998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4A34253D-B6C3-4EE4-ED78-4D3AD07048E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1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/About HL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7D5359A-71C1-4F1C-B937-058A7F7778DA}"/>
              </a:ext>
            </a:extLst>
          </p:cNvPr>
          <p:cNvSpPr/>
          <p:nvPr/>
        </p:nvSpPr>
        <p:spPr>
          <a:xfrm>
            <a:off x="0" y="1531938"/>
            <a:ext cx="9144000" cy="2876550"/>
          </a:xfrm>
          <a:prstGeom prst="rect">
            <a:avLst/>
          </a:prstGeom>
          <a:solidFill>
            <a:srgbClr val="74767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27EDEA-85E0-43BD-98D1-4E2C554ABAE4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073153" cy="782327"/>
          </a:xfrm>
        </p:spPr>
        <p:txBody>
          <a:bodyPr>
            <a:noAutofit/>
          </a:bodyPr>
          <a:lstStyle>
            <a:lvl1pPr algn="l">
              <a:defRPr sz="3000" b="1" i="0" spc="20">
                <a:solidFill>
                  <a:srgbClr val="EC222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647" y="1803660"/>
            <a:ext cx="3804608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3"/>
          </p:nvPr>
        </p:nvSpPr>
        <p:spPr>
          <a:xfrm>
            <a:off x="4914508" y="1803660"/>
            <a:ext cx="3836865" cy="2454686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spcAft>
                <a:spcPts val="0"/>
              </a:spcAft>
              <a:defRPr sz="2400">
                <a:solidFill>
                  <a:schemeClr val="bg1"/>
                </a:solidFill>
              </a:defRPr>
            </a:lvl1pPr>
            <a:lvl2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2pPr>
            <a:lvl3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3pPr>
            <a:lvl4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4pPr>
            <a:lvl5pPr>
              <a:spcBef>
                <a:spcPts val="600"/>
              </a:spcBef>
              <a:spcAft>
                <a:spcPts val="0"/>
              </a:spcAft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79FEF5-9CA3-4F0D-B630-32AFA2457A3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3138C42-3D0D-49E6-AEDA-875F61C1D236}"/>
              </a:ext>
            </a:extLst>
          </p:cNvPr>
          <p:cNvCxnSpPr/>
          <p:nvPr userDrawn="1"/>
        </p:nvCxnSpPr>
        <p:spPr>
          <a:xfrm>
            <a:off x="7493067" y="4749980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6C4765DB-7105-45CC-BD97-DDD21BCA1C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27C9CD6-C0E0-49A9-B421-58D41DC040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533716" y="4776836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4" name="Picture 3" descr="A red and black logo&#10;&#10;Description automatically generated">
            <a:extLst>
              <a:ext uri="{FF2B5EF4-FFF2-40B4-BE49-F238E27FC236}">
                <a16:creationId xmlns:a16="http://schemas.microsoft.com/office/drawing/2014/main" id="{6F63CC0E-18D4-8FE0-550F-1DE340FF1A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A6F1EF8C-34C6-F288-F6DB-4E7A5BE194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42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BE319CE-C3E8-4959-82B4-EDCA67B60E60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187783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>
          <a:xfrm>
            <a:off x="3197225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3197226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3197225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7183768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7183769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9"/>
          </p:nvPr>
        </p:nvSpPr>
        <p:spPr>
          <a:xfrm>
            <a:off x="7183768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18"/>
          <p:cNvSpPr>
            <a:spLocks noGrp="1"/>
          </p:cNvSpPr>
          <p:nvPr>
            <p:ph type="body" sz="quarter" idx="20"/>
          </p:nvPr>
        </p:nvSpPr>
        <p:spPr>
          <a:xfrm>
            <a:off x="5188083" y="2967110"/>
            <a:ext cx="1599891" cy="378734"/>
          </a:xfrm>
        </p:spPr>
        <p:txBody>
          <a:bodyPr anchor="b">
            <a:noAutofit/>
          </a:bodyPr>
          <a:lstStyle>
            <a:lvl1pPr marL="0" indent="0">
              <a:buNone/>
              <a:defRPr sz="1200" b="1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Picture Placeholder 20"/>
          <p:cNvSpPr>
            <a:spLocks noGrp="1"/>
          </p:cNvSpPr>
          <p:nvPr>
            <p:ph type="pic" sz="quarter" idx="21"/>
          </p:nvPr>
        </p:nvSpPr>
        <p:spPr>
          <a:xfrm>
            <a:off x="5188084" y="1527048"/>
            <a:ext cx="1599890" cy="1329376"/>
          </a:xfrm>
        </p:spPr>
        <p:txBody>
          <a:bodyPr rtlCol="0" anchor="ctr">
            <a:no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2"/>
          </p:nvPr>
        </p:nvSpPr>
        <p:spPr>
          <a:xfrm>
            <a:off x="5188083" y="3410021"/>
            <a:ext cx="1599891" cy="944378"/>
          </a:xfrm>
        </p:spPr>
        <p:txBody>
          <a:bodyPr>
            <a:noAutofit/>
          </a:bodyPr>
          <a:lstStyle>
            <a:lvl1pPr marL="0" indent="0">
              <a:buNone/>
              <a:defRPr sz="900" b="0"/>
            </a:lvl1pPr>
            <a:lvl2pPr marL="457200" indent="0">
              <a:buNone/>
              <a:defRPr sz="1200"/>
            </a:lvl2pPr>
            <a:lvl3pPr marL="914400" indent="0">
              <a:buNone/>
              <a:defRPr sz="12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7A3F6A3-4446-4B1D-8AE4-E339A1D12BF5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C165DAB-93B1-47DA-9A7A-30183B302BFA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86364F0F-A2BB-480B-88A7-F417480722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CF4B7E0D-AED0-4F82-A3F4-D689786256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809382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1791FD9B-2354-08FA-AAC7-BA10B49FEF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1F3FB0C-CA77-5A55-7F65-60B12F2D17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50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222CE2-2441-4806-BD21-3C89814DB123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5979"/>
            <a:ext cx="8229600" cy="782327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614362" y="1134893"/>
            <a:ext cx="8228883" cy="3376051"/>
          </a:xfrm>
        </p:spPr>
        <p:txBody>
          <a:bodyPr>
            <a:noAutofit/>
          </a:bodyPr>
          <a:lstStyle>
            <a:lvl1pPr marL="182880" indent="-182880" algn="l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1800"/>
            </a:lvl3pPr>
            <a:lvl4pPr>
              <a:spcBef>
                <a:spcPts val="600"/>
              </a:spcBef>
              <a:spcAft>
                <a:spcPts val="0"/>
              </a:spcAft>
              <a:defRPr sz="1800"/>
            </a:lvl4pPr>
            <a:lvl5pPr>
              <a:spcBef>
                <a:spcPts val="600"/>
              </a:spcBef>
              <a:spcAft>
                <a:spcPts val="0"/>
              </a:spcAft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DDE4C12-BE4C-4EEF-82CA-ADF374584E2B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3C98D77-F5F9-4313-9DC7-5F790F5F2129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278E695-3242-46C8-A5D0-91F98BE1AA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358656-6BAF-4839-9468-448334EC23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62862" y="4808560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876BDD8B-C7F6-F4E1-D13D-B351B45100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EAF903F2-B585-E031-81E2-DF6D0EC616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7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umn Text with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466D48E-528D-484A-A925-566493FD62D7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2246479" cy="779921"/>
          </a:xfrm>
        </p:spPr>
        <p:txBody>
          <a:bodyPr>
            <a:noAutofit/>
          </a:bodyPr>
          <a:lstStyle>
            <a:lvl1pPr algn="l">
              <a:defRPr sz="2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197225" y="352194"/>
            <a:ext cx="5586413" cy="863468"/>
          </a:xfrm>
        </p:spPr>
        <p:txBody>
          <a:bodyPr>
            <a:noAutofit/>
          </a:bodyPr>
          <a:lstStyle>
            <a:lvl1pPr marL="0" indent="0">
              <a:buNone/>
              <a:defRPr sz="3000"/>
            </a:lvl1pPr>
            <a:lvl2pPr marL="457200" indent="0">
              <a:buNone/>
              <a:defRPr sz="1300"/>
            </a:lvl2pPr>
            <a:lvl3pPr marL="914400" indent="0">
              <a:buNone/>
              <a:defRPr sz="1300"/>
            </a:lvl3pPr>
            <a:lvl4pPr marL="1371600" indent="0">
              <a:buNone/>
              <a:defRPr sz="1300"/>
            </a:lvl4pPr>
            <a:lvl5pPr marL="1828800" indent="0">
              <a:buNone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8" y="1527047"/>
            <a:ext cx="3879312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13123" y="1527047"/>
            <a:ext cx="3878748" cy="2519269"/>
          </a:xfrm>
        </p:spPr>
        <p:txBody>
          <a:bodyPr>
            <a:noAutofit/>
          </a:bodyPr>
          <a:lstStyle>
            <a:lvl1pPr marL="182880" indent="-182880">
              <a:spcBef>
                <a:spcPts val="600"/>
              </a:spcBef>
              <a:spcAft>
                <a:spcPts val="0"/>
              </a:spcAft>
              <a:defRPr sz="2400"/>
            </a:lvl1pPr>
            <a:lvl2pPr>
              <a:spcBef>
                <a:spcPts val="600"/>
              </a:spcBef>
              <a:spcAft>
                <a:spcPts val="0"/>
              </a:spcAft>
              <a:defRPr sz="2000"/>
            </a:lvl2pPr>
            <a:lvl3pPr>
              <a:spcBef>
                <a:spcPts val="600"/>
              </a:spcBef>
              <a:spcAft>
                <a:spcPts val="0"/>
              </a:spcAft>
              <a:defRPr sz="2000"/>
            </a:lvl3pPr>
            <a:lvl4pPr>
              <a:spcBef>
                <a:spcPts val="600"/>
              </a:spcBef>
              <a:spcAft>
                <a:spcPts val="0"/>
              </a:spcAft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75F1D15-790E-4D43-B620-7A5D6CBCA9E0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8FD0DB0-BF01-4579-921F-67BE5D8B0BF0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1B1954A0-3B1F-45BD-8FA9-A147587702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51710B4-0861-40EE-BAF9-A32A1CE164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64B921F1-C501-40BF-D5A7-6207E53AD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F82F36B5-B18D-17A1-0949-A6ABDA2F279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0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8CD3726-52B7-4D64-8B2A-E9ECFDF6DFE8}"/>
              </a:ext>
            </a:extLst>
          </p:cNvPr>
          <p:cNvCxnSpPr/>
          <p:nvPr/>
        </p:nvCxnSpPr>
        <p:spPr>
          <a:xfrm>
            <a:off x="457200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647" y="208385"/>
            <a:ext cx="8137726" cy="779921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3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147649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8"/>
          </p:nvPr>
        </p:nvSpPr>
        <p:spPr>
          <a:xfrm>
            <a:off x="3378235" y="1527047"/>
            <a:ext cx="2636010" cy="2519269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02F4A6A-E078-44C5-8E0D-7BCEDBC74B2C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019E297-7697-47A9-81FB-2A72209EB64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3E9F65D5-F0E8-4EA4-B4AD-024D025D40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53908D7-AAD6-4959-A912-FDB612681F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1D3436CD-6B84-2F9B-0BD5-AD16D4905D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B58E061-9304-0D8F-A570-F4A6B8AF4D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5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umn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black logo&#10;&#10;Description automatically generated">
            <a:extLst>
              <a:ext uri="{FF2B5EF4-FFF2-40B4-BE49-F238E27FC236}">
                <a16:creationId xmlns:a16="http://schemas.microsoft.com/office/drawing/2014/main" id="{F0719E10-DAAF-3E0B-6496-96CAF4A2C3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4720" y="4678288"/>
            <a:ext cx="485716" cy="28866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5C8F04-F07B-4668-9F9F-8BDD89357081}"/>
              </a:ext>
            </a:extLst>
          </p:cNvPr>
          <p:cNvCxnSpPr/>
          <p:nvPr/>
        </p:nvCxnSpPr>
        <p:spPr>
          <a:xfrm>
            <a:off x="4060825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419A212-4F29-4E75-A434-E7B0CFE2C07F}"/>
              </a:ext>
            </a:extLst>
          </p:cNvPr>
          <p:cNvCxnSpPr/>
          <p:nvPr/>
        </p:nvCxnSpPr>
        <p:spPr>
          <a:xfrm>
            <a:off x="3221038" y="206375"/>
            <a:ext cx="0" cy="782638"/>
          </a:xfrm>
          <a:prstGeom prst="line">
            <a:avLst/>
          </a:prstGeom>
          <a:ln w="412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234" y="204787"/>
            <a:ext cx="5405423" cy="783519"/>
          </a:xfrm>
        </p:spPr>
        <p:txBody>
          <a:bodyPr>
            <a:noAutofit/>
          </a:bodyPr>
          <a:lstStyle>
            <a:lvl1pPr algn="l">
              <a:defRPr sz="3000" b="1">
                <a:solidFill>
                  <a:srgbClr val="EC222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78235" y="1527046"/>
            <a:ext cx="5405424" cy="2763317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25775" cy="5143500"/>
          </a:xfrm>
        </p:spPr>
        <p:txBody>
          <a:bodyPr rtlCol="0" anchor="ctr">
            <a:normAutofit/>
          </a:bodyPr>
          <a:lstStyle>
            <a:lvl1pPr algn="ctr">
              <a:defRPr sz="9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50BB96CA-A2ED-4646-843D-EEE743521AE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4281488" y="4787900"/>
            <a:ext cx="3103562" cy="20002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5C7035E-9192-4B77-84BD-DB09E8D8D0D5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3A1335D0-084F-4898-B8A1-A485E3328A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059D220-C3D3-2B8D-CB85-D4DC0CB81C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57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4832B80-8B2A-4954-A529-4265A63CAB4D}"/>
              </a:ext>
            </a:extLst>
          </p:cNvPr>
          <p:cNvCxnSpPr/>
          <p:nvPr userDrawn="1"/>
        </p:nvCxnSpPr>
        <p:spPr>
          <a:xfrm>
            <a:off x="979488" y="4638675"/>
            <a:ext cx="0" cy="382588"/>
          </a:xfrm>
          <a:prstGeom prst="line">
            <a:avLst/>
          </a:prstGeom>
          <a:ln w="6350">
            <a:solidFill>
              <a:srgbClr val="3D302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E892B0C-0831-4140-965A-7EFB8731A638}"/>
              </a:ext>
            </a:extLst>
          </p:cNvPr>
          <p:cNvCxnSpPr/>
          <p:nvPr userDrawn="1"/>
        </p:nvCxnSpPr>
        <p:spPr>
          <a:xfrm>
            <a:off x="7631112" y="4792262"/>
            <a:ext cx="344488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36339CA-3043-4229-B59B-66EFA86460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200150" y="4792663"/>
            <a:ext cx="4530725" cy="158750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b="1" dirty="0"/>
              <a:t>© Health Level Seven ® International. Licensed under Creative Commons Attribution 4.0 International</a:t>
            </a:r>
          </a:p>
          <a:p>
            <a:r>
              <a:rPr lang="en-US" b="1" dirty="0"/>
              <a:t>HL7, Health Level Seven, FHIR and the FHIR flame logo are registered trademarks of Health Level Seven International. Reg. U.S. TM Office.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93E785D7-5D87-40DD-9617-7BFD7CC78D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672387" y="4797025"/>
            <a:ext cx="271463" cy="158750"/>
          </a:xfrm>
        </p:spPr>
        <p:txBody>
          <a:bodyPr/>
          <a:lstStyle>
            <a:lvl1pPr>
              <a:defRPr/>
            </a:lvl1pPr>
          </a:lstStyle>
          <a:p>
            <a:fld id="{6CACE926-AEF5-4BFE-8BD7-24414108CB7B}" type="slidenum">
              <a:rPr lang="en-US" altLang="en-US"/>
              <a:pPr/>
              <a:t>‹#›</a:t>
            </a:fld>
            <a:endParaRPr lang="en-US" altLang="en-US" dirty="0"/>
          </a:p>
        </p:txBody>
      </p:sp>
      <p:pic>
        <p:nvPicPr>
          <p:cNvPr id="2" name="Picture 1" descr="A red and black logo&#10;&#10;Description automatically generated">
            <a:extLst>
              <a:ext uri="{FF2B5EF4-FFF2-40B4-BE49-F238E27FC236}">
                <a16:creationId xmlns:a16="http://schemas.microsoft.com/office/drawing/2014/main" id="{F214D8ED-7A3C-454C-EC5E-5D799D3210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16" y="4673600"/>
            <a:ext cx="485716" cy="288660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8CBFC144-97C8-62A4-215F-3109FDC9AA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4512" y="4510868"/>
            <a:ext cx="427183" cy="46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160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61C90A7-CCEE-4CD4-A796-FAE18E5706C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34F8ABE-9AAD-4F94-B2B2-2FE8B41D284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3AFBDA-EF00-4D5A-B47F-2811257990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4370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cs typeface="Arial" panose="020B0604020202020204" pitchFamily="34" charset="0"/>
              </a:defRPr>
            </a:lvl1pPr>
          </a:lstStyle>
          <a:p>
            <a:fld id="{908F2E7E-AB73-48BD-96ED-A04B068EAA27}" type="datetime1">
              <a:rPr lang="en-US" altLang="en-US" smtClean="0"/>
              <a:t>3/18/2025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753632-C492-4515-B901-41AFB25873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0150" y="4792663"/>
            <a:ext cx="4530725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sz="500">
                <a:solidFill>
                  <a:srgbClr val="747679"/>
                </a:solidFill>
                <a:cs typeface="Arial" panose="020B0604020202020204" pitchFamily="34" charset="0"/>
              </a:defRPr>
            </a:lvl1pPr>
          </a:lstStyle>
          <a:p>
            <a:r>
              <a:rPr lang="en-US" b="1" dirty="0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A2006-CD71-435D-B767-98CFF7C45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80425" y="4792663"/>
            <a:ext cx="271463" cy="158750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ctr">
              <a:defRPr sz="700">
                <a:cs typeface="Arial" panose="020B0604020202020204" pitchFamily="34" charset="0"/>
              </a:defRPr>
            </a:lvl1pPr>
          </a:lstStyle>
          <a:p>
            <a:fld id="{1D7CB6CA-6139-4024-BF52-A3AF11B6BCF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</p:sldLayoutIdLst>
  <p:hf sldNum="0"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342900" indent="-3429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1pPr>
      <a:lvl2pPr marL="742950" indent="-28575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2pPr>
      <a:lvl3pPr marL="11430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3pPr>
      <a:lvl4pPr marL="16002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4pPr>
      <a:lvl5pPr marL="2057400" indent="-228600" algn="l" defTabSz="457200" rtl="0" eaLnBrk="1" fontAlgn="base" hangingPunct="1">
        <a:spcBef>
          <a:spcPts val="6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/>
          <a:ea typeface="ヒラギノ角ゴ Pro W3" pitchFamily="-126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digitalhealthcanada.com/wp-content/uploads/2022/06/Value-of-the-IPS-in-Canada-v11-03-2021.pdf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heic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build.fhir.org/ig/HL7/fhir-ips/" TargetMode="External"/><Relationship Id="rId2" Type="http://schemas.openxmlformats.org/officeDocument/2006/relationships/hyperlink" Target="https://chat.fhir.org/" TargetMode="Externa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johnd@moreinformatics.com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international-patient-summary.net/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B3588661-316C-42E7-A93E-9DF44255D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870" y="303938"/>
            <a:ext cx="4738447" cy="1151670"/>
          </a:xfrm>
        </p:spPr>
        <p:txBody>
          <a:bodyPr/>
          <a:lstStyle/>
          <a:p>
            <a:pPr marL="0" marR="0"/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International Patient Summary (IPS)</a:t>
            </a:r>
          </a:p>
        </p:txBody>
      </p:sp>
      <p:sp>
        <p:nvSpPr>
          <p:cNvPr id="11266" name="Subtitle 20">
            <a:extLst>
              <a:ext uri="{FF2B5EF4-FFF2-40B4-BE49-F238E27FC236}">
                <a16:creationId xmlns:a16="http://schemas.microsoft.com/office/drawing/2014/main" id="{3B36C9AB-D2CA-4C7B-ADE0-E7B7FE502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0870" y="1717728"/>
            <a:ext cx="4668695" cy="877213"/>
          </a:xfrm>
        </p:spPr>
        <p:txBody>
          <a:bodyPr/>
          <a:lstStyle/>
          <a:p>
            <a:r>
              <a:rPr lang="en-US" sz="2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IPS Structure and Value</a:t>
            </a:r>
            <a:endParaRPr lang="en-US" altLang="en-US" dirty="0"/>
          </a:p>
        </p:txBody>
      </p:sp>
      <p:sp>
        <p:nvSpPr>
          <p:cNvPr id="11275" name="Text Placeholder 11274">
            <a:extLst>
              <a:ext uri="{FF2B5EF4-FFF2-40B4-BE49-F238E27FC236}">
                <a16:creationId xmlns:a16="http://schemas.microsoft.com/office/drawing/2014/main" id="{E1532812-243A-497D-85C8-F449F702B21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1100" y="3008987"/>
            <a:ext cx="4428868" cy="877213"/>
          </a:xfrm>
        </p:spPr>
        <p:txBody>
          <a:bodyPr/>
          <a:lstStyle/>
          <a:p>
            <a:r>
              <a:rPr lang="en-US" sz="2400" b="1" dirty="0">
                <a:latin typeface="Aptos" panose="020B0004020202020204" pitchFamily="34" charset="0"/>
              </a:rPr>
              <a:t>John D’Amore, MS</a:t>
            </a:r>
          </a:p>
          <a:p>
            <a:r>
              <a:rPr lang="en-US" sz="2400" b="1" dirty="0">
                <a:latin typeface="Aptos" panose="020B0004020202020204" pitchFamily="34" charset="0"/>
              </a:rPr>
              <a:t>@ HL7 Global Passport Series</a:t>
            </a:r>
          </a:p>
        </p:txBody>
      </p:sp>
      <p:sp>
        <p:nvSpPr>
          <p:cNvPr id="11268" name="Footer Placeholder 22">
            <a:extLst>
              <a:ext uri="{FF2B5EF4-FFF2-40B4-BE49-F238E27FC236}">
                <a16:creationId xmlns:a16="http://schemas.microsoft.com/office/drawing/2014/main" id="{E9F31111-C13D-4831-BE42-71ADFC43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71563" y="4827588"/>
            <a:ext cx="4729162" cy="15716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1270" name="Date Placeholder 11269">
            <a:extLst>
              <a:ext uri="{FF2B5EF4-FFF2-40B4-BE49-F238E27FC236}">
                <a16:creationId xmlns:a16="http://schemas.microsoft.com/office/drawing/2014/main" id="{07B9A7B9-2084-46C8-8C3E-7896AEC7F12C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1181100" y="4252913"/>
            <a:ext cx="4119949" cy="207962"/>
          </a:xfrm>
        </p:spPr>
        <p:txBody>
          <a:bodyPr/>
          <a:lstStyle/>
          <a:p>
            <a:r>
              <a:rPr lang="en-US" altLang="en-US" dirty="0"/>
              <a:t>Thursday 10am US ET,  March 13, 2025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26849D-A5A3-4680-F66B-D005B5EAD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1685" y="2792612"/>
            <a:ext cx="3142315" cy="23579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827BE6-918B-222C-419C-C97606BA8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in Context of Global Document Exchange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3B7BE-86AA-685C-F525-9E1D535F7F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grpSp>
        <p:nvGrpSpPr>
          <p:cNvPr id="799" name="Group 798">
            <a:extLst>
              <a:ext uri="{FF2B5EF4-FFF2-40B4-BE49-F238E27FC236}">
                <a16:creationId xmlns:a16="http://schemas.microsoft.com/office/drawing/2014/main" id="{6D78A45C-5270-2277-E9B2-033B70C045BE}"/>
              </a:ext>
            </a:extLst>
          </p:cNvPr>
          <p:cNvGrpSpPr/>
          <p:nvPr/>
        </p:nvGrpSpPr>
        <p:grpSpPr>
          <a:xfrm>
            <a:off x="668073" y="745447"/>
            <a:ext cx="8137074" cy="4258507"/>
            <a:chOff x="1366019" y="860767"/>
            <a:chExt cx="9712182" cy="5082834"/>
          </a:xfrm>
          <a:solidFill>
            <a:schemeClr val="bg1">
              <a:lumMod val="85000"/>
            </a:schemeClr>
          </a:solidFill>
        </p:grpSpPr>
        <p:sp>
          <p:nvSpPr>
            <p:cNvPr id="404" name="Freeform 781">
              <a:extLst>
                <a:ext uri="{FF2B5EF4-FFF2-40B4-BE49-F238E27FC236}">
                  <a16:creationId xmlns:a16="http://schemas.microsoft.com/office/drawing/2014/main" id="{E2ECAFFC-9368-3FD0-E827-F988B0837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780" y="884335"/>
              <a:ext cx="50111" cy="23568"/>
            </a:xfrm>
            <a:custGeom>
              <a:avLst/>
              <a:gdLst>
                <a:gd name="T0" fmla="*/ 4 w 9"/>
                <a:gd name="T1" fmla="*/ 3 h 4"/>
                <a:gd name="T2" fmla="*/ 1 w 9"/>
                <a:gd name="T3" fmla="*/ 2 h 4"/>
                <a:gd name="T4" fmla="*/ 5 w 9"/>
                <a:gd name="T5" fmla="*/ 2 h 4"/>
                <a:gd name="T6" fmla="*/ 0 w 9"/>
                <a:gd name="T7" fmla="*/ 0 h 4"/>
                <a:gd name="T8" fmla="*/ 9 w 9"/>
                <a:gd name="T9" fmla="*/ 2 h 4"/>
                <a:gd name="T10" fmla="*/ 5 w 9"/>
                <a:gd name="T11" fmla="*/ 2 h 4"/>
                <a:gd name="T12" fmla="*/ 4 w 9"/>
                <a:gd name="T13" fmla="*/ 3 h 4"/>
                <a:gd name="T14" fmla="*/ 4 w 9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4">
                  <a:moveTo>
                    <a:pt x="4" y="3"/>
                  </a:moveTo>
                  <a:cubicBezTo>
                    <a:pt x="4" y="3"/>
                    <a:pt x="1" y="2"/>
                    <a:pt x="1" y="2"/>
                  </a:cubicBezTo>
                  <a:cubicBezTo>
                    <a:pt x="1" y="2"/>
                    <a:pt x="4" y="2"/>
                    <a:pt x="5" y="2"/>
                  </a:cubicBezTo>
                  <a:cubicBezTo>
                    <a:pt x="3" y="1"/>
                    <a:pt x="1" y="2"/>
                    <a:pt x="0" y="0"/>
                  </a:cubicBezTo>
                  <a:cubicBezTo>
                    <a:pt x="1" y="1"/>
                    <a:pt x="8" y="0"/>
                    <a:pt x="9" y="2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5" y="2"/>
                    <a:pt x="7" y="4"/>
                    <a:pt x="4" y="3"/>
                  </a:cubicBezTo>
                  <a:cubicBezTo>
                    <a:pt x="3" y="3"/>
                    <a:pt x="6" y="4"/>
                    <a:pt x="4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05" name="Freeform 403">
              <a:extLst>
                <a:ext uri="{FF2B5EF4-FFF2-40B4-BE49-F238E27FC236}">
                  <a16:creationId xmlns:a16="http://schemas.microsoft.com/office/drawing/2014/main" id="{6FB85481-0278-060C-AAEF-44EB15B613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951284" y="4460780"/>
              <a:ext cx="1109857" cy="877907"/>
            </a:xfrm>
            <a:custGeom>
              <a:avLst/>
              <a:gdLst>
                <a:gd name="T0" fmla="*/ 96 w 204"/>
                <a:gd name="T1" fmla="*/ 3 h 152"/>
                <a:gd name="T2" fmla="*/ 97 w 204"/>
                <a:gd name="T3" fmla="*/ 7 h 152"/>
                <a:gd name="T4" fmla="*/ 86 w 204"/>
                <a:gd name="T5" fmla="*/ 13 h 152"/>
                <a:gd name="T6" fmla="*/ 76 w 204"/>
                <a:gd name="T7" fmla="*/ 24 h 152"/>
                <a:gd name="T8" fmla="*/ 71 w 204"/>
                <a:gd name="T9" fmla="*/ 15 h 152"/>
                <a:gd name="T10" fmla="*/ 65 w 204"/>
                <a:gd name="T11" fmla="*/ 19 h 152"/>
                <a:gd name="T12" fmla="*/ 62 w 204"/>
                <a:gd name="T13" fmla="*/ 22 h 152"/>
                <a:gd name="T14" fmla="*/ 59 w 204"/>
                <a:gd name="T15" fmla="*/ 26 h 152"/>
                <a:gd name="T16" fmla="*/ 55 w 204"/>
                <a:gd name="T17" fmla="*/ 33 h 152"/>
                <a:gd name="T18" fmla="*/ 51 w 204"/>
                <a:gd name="T19" fmla="*/ 30 h 152"/>
                <a:gd name="T20" fmla="*/ 47 w 204"/>
                <a:gd name="T21" fmla="*/ 38 h 152"/>
                <a:gd name="T22" fmla="*/ 24 w 204"/>
                <a:gd name="T23" fmla="*/ 50 h 152"/>
                <a:gd name="T24" fmla="*/ 7 w 204"/>
                <a:gd name="T25" fmla="*/ 60 h 152"/>
                <a:gd name="T26" fmla="*/ 3 w 204"/>
                <a:gd name="T27" fmla="*/ 68 h 152"/>
                <a:gd name="T28" fmla="*/ 4 w 204"/>
                <a:gd name="T29" fmla="*/ 82 h 152"/>
                <a:gd name="T30" fmla="*/ 7 w 204"/>
                <a:gd name="T31" fmla="*/ 91 h 152"/>
                <a:gd name="T32" fmla="*/ 13 w 204"/>
                <a:gd name="T33" fmla="*/ 106 h 152"/>
                <a:gd name="T34" fmla="*/ 11 w 204"/>
                <a:gd name="T35" fmla="*/ 121 h 152"/>
                <a:gd name="T36" fmla="*/ 30 w 204"/>
                <a:gd name="T37" fmla="*/ 125 h 152"/>
                <a:gd name="T38" fmla="*/ 54 w 204"/>
                <a:gd name="T39" fmla="*/ 121 h 152"/>
                <a:gd name="T40" fmla="*/ 73 w 204"/>
                <a:gd name="T41" fmla="*/ 112 h 152"/>
                <a:gd name="T42" fmla="*/ 96 w 204"/>
                <a:gd name="T43" fmla="*/ 111 h 152"/>
                <a:gd name="T44" fmla="*/ 111 w 204"/>
                <a:gd name="T45" fmla="*/ 121 h 152"/>
                <a:gd name="T46" fmla="*/ 116 w 204"/>
                <a:gd name="T47" fmla="*/ 125 h 152"/>
                <a:gd name="T48" fmla="*/ 125 w 204"/>
                <a:gd name="T49" fmla="*/ 120 h 152"/>
                <a:gd name="T50" fmla="*/ 122 w 204"/>
                <a:gd name="T51" fmla="*/ 129 h 152"/>
                <a:gd name="T52" fmla="*/ 131 w 204"/>
                <a:gd name="T53" fmla="*/ 132 h 152"/>
                <a:gd name="T54" fmla="*/ 145 w 204"/>
                <a:gd name="T55" fmla="*/ 147 h 152"/>
                <a:gd name="T56" fmla="*/ 161 w 204"/>
                <a:gd name="T57" fmla="*/ 145 h 152"/>
                <a:gd name="T58" fmla="*/ 165 w 204"/>
                <a:gd name="T59" fmla="*/ 149 h 152"/>
                <a:gd name="T60" fmla="*/ 174 w 204"/>
                <a:gd name="T61" fmla="*/ 145 h 152"/>
                <a:gd name="T62" fmla="*/ 194 w 204"/>
                <a:gd name="T63" fmla="*/ 118 h 152"/>
                <a:gd name="T64" fmla="*/ 200 w 204"/>
                <a:gd name="T65" fmla="*/ 108 h 152"/>
                <a:gd name="T66" fmla="*/ 202 w 204"/>
                <a:gd name="T67" fmla="*/ 96 h 152"/>
                <a:gd name="T68" fmla="*/ 201 w 204"/>
                <a:gd name="T69" fmla="*/ 83 h 152"/>
                <a:gd name="T70" fmla="*/ 196 w 204"/>
                <a:gd name="T71" fmla="*/ 70 h 152"/>
                <a:gd name="T72" fmla="*/ 184 w 204"/>
                <a:gd name="T73" fmla="*/ 59 h 152"/>
                <a:gd name="T74" fmla="*/ 180 w 204"/>
                <a:gd name="T75" fmla="*/ 50 h 152"/>
                <a:gd name="T76" fmla="*/ 166 w 204"/>
                <a:gd name="T77" fmla="*/ 36 h 152"/>
                <a:gd name="T78" fmla="*/ 161 w 204"/>
                <a:gd name="T79" fmla="*/ 20 h 152"/>
                <a:gd name="T80" fmla="*/ 152 w 204"/>
                <a:gd name="T81" fmla="*/ 8 h 152"/>
                <a:gd name="T82" fmla="*/ 145 w 204"/>
                <a:gd name="T83" fmla="*/ 6 h 152"/>
                <a:gd name="T84" fmla="*/ 143 w 204"/>
                <a:gd name="T85" fmla="*/ 16 h 152"/>
                <a:gd name="T86" fmla="*/ 130 w 204"/>
                <a:gd name="T87" fmla="*/ 31 h 152"/>
                <a:gd name="T88" fmla="*/ 115 w 204"/>
                <a:gd name="T89" fmla="*/ 17 h 152"/>
                <a:gd name="T90" fmla="*/ 118 w 204"/>
                <a:gd name="T91" fmla="*/ 11 h 152"/>
                <a:gd name="T92" fmla="*/ 117 w 204"/>
                <a:gd name="T93" fmla="*/ 8 h 152"/>
                <a:gd name="T94" fmla="*/ 109 w 204"/>
                <a:gd name="T95" fmla="*/ 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04" h="152">
                  <a:moveTo>
                    <a:pt x="101" y="4"/>
                  </a:moveTo>
                  <a:cubicBezTo>
                    <a:pt x="99" y="4"/>
                    <a:pt x="98" y="2"/>
                    <a:pt x="96" y="2"/>
                  </a:cubicBezTo>
                  <a:cubicBezTo>
                    <a:pt x="95" y="1"/>
                    <a:pt x="95" y="2"/>
                    <a:pt x="96" y="3"/>
                  </a:cubicBezTo>
                  <a:cubicBezTo>
                    <a:pt x="96" y="4"/>
                    <a:pt x="98" y="3"/>
                    <a:pt x="98" y="3"/>
                  </a:cubicBezTo>
                  <a:cubicBezTo>
                    <a:pt x="99" y="4"/>
                    <a:pt x="98" y="6"/>
                    <a:pt x="99" y="6"/>
                  </a:cubicBezTo>
                  <a:cubicBezTo>
                    <a:pt x="99" y="7"/>
                    <a:pt x="98" y="7"/>
                    <a:pt x="97" y="7"/>
                  </a:cubicBezTo>
                  <a:cubicBezTo>
                    <a:pt x="96" y="8"/>
                    <a:pt x="95" y="8"/>
                    <a:pt x="94" y="8"/>
                  </a:cubicBezTo>
                  <a:cubicBezTo>
                    <a:pt x="92" y="7"/>
                    <a:pt x="92" y="8"/>
                    <a:pt x="90" y="8"/>
                  </a:cubicBezTo>
                  <a:cubicBezTo>
                    <a:pt x="87" y="9"/>
                    <a:pt x="88" y="12"/>
                    <a:pt x="86" y="13"/>
                  </a:cubicBezTo>
                  <a:cubicBezTo>
                    <a:pt x="84" y="15"/>
                    <a:pt x="83" y="18"/>
                    <a:pt x="84" y="20"/>
                  </a:cubicBezTo>
                  <a:cubicBezTo>
                    <a:pt x="86" y="23"/>
                    <a:pt x="81" y="21"/>
                    <a:pt x="80" y="21"/>
                  </a:cubicBezTo>
                  <a:cubicBezTo>
                    <a:pt x="79" y="21"/>
                    <a:pt x="76" y="24"/>
                    <a:pt x="76" y="24"/>
                  </a:cubicBezTo>
                  <a:cubicBezTo>
                    <a:pt x="76" y="24"/>
                    <a:pt x="75" y="19"/>
                    <a:pt x="74" y="18"/>
                  </a:cubicBezTo>
                  <a:cubicBezTo>
                    <a:pt x="74" y="17"/>
                    <a:pt x="73" y="17"/>
                    <a:pt x="72" y="17"/>
                  </a:cubicBezTo>
                  <a:cubicBezTo>
                    <a:pt x="71" y="16"/>
                    <a:pt x="71" y="16"/>
                    <a:pt x="71" y="15"/>
                  </a:cubicBezTo>
                  <a:cubicBezTo>
                    <a:pt x="70" y="14"/>
                    <a:pt x="70" y="16"/>
                    <a:pt x="70" y="17"/>
                  </a:cubicBezTo>
                  <a:cubicBezTo>
                    <a:pt x="69" y="17"/>
                    <a:pt x="68" y="17"/>
                    <a:pt x="68" y="16"/>
                  </a:cubicBezTo>
                  <a:cubicBezTo>
                    <a:pt x="66" y="16"/>
                    <a:pt x="67" y="20"/>
                    <a:pt x="65" y="19"/>
                  </a:cubicBezTo>
                  <a:cubicBezTo>
                    <a:pt x="65" y="19"/>
                    <a:pt x="64" y="18"/>
                    <a:pt x="64" y="18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0" y="18"/>
                    <a:pt x="62" y="22"/>
                    <a:pt x="62" y="22"/>
                  </a:cubicBezTo>
                  <a:cubicBezTo>
                    <a:pt x="62" y="22"/>
                    <a:pt x="60" y="22"/>
                    <a:pt x="60" y="22"/>
                  </a:cubicBezTo>
                  <a:cubicBezTo>
                    <a:pt x="60" y="23"/>
                    <a:pt x="61" y="23"/>
                    <a:pt x="61" y="23"/>
                  </a:cubicBezTo>
                  <a:cubicBezTo>
                    <a:pt x="60" y="25"/>
                    <a:pt x="59" y="23"/>
                    <a:pt x="59" y="26"/>
                  </a:cubicBezTo>
                  <a:cubicBezTo>
                    <a:pt x="59" y="27"/>
                    <a:pt x="60" y="27"/>
                    <a:pt x="60" y="28"/>
                  </a:cubicBezTo>
                  <a:cubicBezTo>
                    <a:pt x="60" y="30"/>
                    <a:pt x="53" y="26"/>
                    <a:pt x="53" y="29"/>
                  </a:cubicBezTo>
                  <a:cubicBezTo>
                    <a:pt x="53" y="30"/>
                    <a:pt x="57" y="32"/>
                    <a:pt x="55" y="33"/>
                  </a:cubicBezTo>
                  <a:cubicBezTo>
                    <a:pt x="54" y="33"/>
                    <a:pt x="54" y="32"/>
                    <a:pt x="54" y="33"/>
                  </a:cubicBezTo>
                  <a:cubicBezTo>
                    <a:pt x="53" y="34"/>
                    <a:pt x="53" y="34"/>
                    <a:pt x="52" y="33"/>
                  </a:cubicBezTo>
                  <a:cubicBezTo>
                    <a:pt x="51" y="33"/>
                    <a:pt x="52" y="31"/>
                    <a:pt x="51" y="30"/>
                  </a:cubicBezTo>
                  <a:cubicBezTo>
                    <a:pt x="50" y="28"/>
                    <a:pt x="48" y="32"/>
                    <a:pt x="47" y="33"/>
                  </a:cubicBezTo>
                  <a:cubicBezTo>
                    <a:pt x="47" y="34"/>
                    <a:pt x="46" y="35"/>
                    <a:pt x="46" y="36"/>
                  </a:cubicBezTo>
                  <a:cubicBezTo>
                    <a:pt x="46" y="36"/>
                    <a:pt x="47" y="37"/>
                    <a:pt x="47" y="38"/>
                  </a:cubicBezTo>
                  <a:cubicBezTo>
                    <a:pt x="47" y="38"/>
                    <a:pt x="45" y="40"/>
                    <a:pt x="44" y="41"/>
                  </a:cubicBezTo>
                  <a:cubicBezTo>
                    <a:pt x="41" y="44"/>
                    <a:pt x="38" y="46"/>
                    <a:pt x="34" y="47"/>
                  </a:cubicBezTo>
                  <a:cubicBezTo>
                    <a:pt x="31" y="47"/>
                    <a:pt x="28" y="49"/>
                    <a:pt x="24" y="50"/>
                  </a:cubicBezTo>
                  <a:cubicBezTo>
                    <a:pt x="21" y="51"/>
                    <a:pt x="18" y="51"/>
                    <a:pt x="15" y="53"/>
                  </a:cubicBezTo>
                  <a:cubicBezTo>
                    <a:pt x="13" y="55"/>
                    <a:pt x="12" y="55"/>
                    <a:pt x="10" y="56"/>
                  </a:cubicBezTo>
                  <a:cubicBezTo>
                    <a:pt x="9" y="57"/>
                    <a:pt x="7" y="60"/>
                    <a:pt x="7" y="60"/>
                  </a:cubicBezTo>
                  <a:cubicBezTo>
                    <a:pt x="6" y="60"/>
                    <a:pt x="7" y="57"/>
                    <a:pt x="7" y="56"/>
                  </a:cubicBezTo>
                  <a:cubicBezTo>
                    <a:pt x="5" y="56"/>
                    <a:pt x="4" y="61"/>
                    <a:pt x="4" y="61"/>
                  </a:cubicBezTo>
                  <a:cubicBezTo>
                    <a:pt x="5" y="64"/>
                    <a:pt x="3" y="65"/>
                    <a:pt x="3" y="68"/>
                  </a:cubicBezTo>
                  <a:cubicBezTo>
                    <a:pt x="3" y="69"/>
                    <a:pt x="8" y="80"/>
                    <a:pt x="6" y="81"/>
                  </a:cubicBezTo>
                  <a:cubicBezTo>
                    <a:pt x="6" y="81"/>
                    <a:pt x="3" y="77"/>
                    <a:pt x="3" y="77"/>
                  </a:cubicBezTo>
                  <a:cubicBezTo>
                    <a:pt x="3" y="78"/>
                    <a:pt x="6" y="81"/>
                    <a:pt x="4" y="82"/>
                  </a:cubicBezTo>
                  <a:cubicBezTo>
                    <a:pt x="2" y="82"/>
                    <a:pt x="2" y="77"/>
                    <a:pt x="0" y="77"/>
                  </a:cubicBezTo>
                  <a:cubicBezTo>
                    <a:pt x="0" y="77"/>
                    <a:pt x="6" y="85"/>
                    <a:pt x="6" y="86"/>
                  </a:cubicBezTo>
                  <a:cubicBezTo>
                    <a:pt x="7" y="87"/>
                    <a:pt x="6" y="89"/>
                    <a:pt x="7" y="91"/>
                  </a:cubicBezTo>
                  <a:cubicBezTo>
                    <a:pt x="8" y="93"/>
                    <a:pt x="9" y="94"/>
                    <a:pt x="10" y="96"/>
                  </a:cubicBezTo>
                  <a:cubicBezTo>
                    <a:pt x="11" y="97"/>
                    <a:pt x="11" y="100"/>
                    <a:pt x="11" y="101"/>
                  </a:cubicBezTo>
                  <a:cubicBezTo>
                    <a:pt x="11" y="103"/>
                    <a:pt x="12" y="105"/>
                    <a:pt x="13" y="106"/>
                  </a:cubicBezTo>
                  <a:cubicBezTo>
                    <a:pt x="14" y="109"/>
                    <a:pt x="14" y="110"/>
                    <a:pt x="14" y="113"/>
                  </a:cubicBezTo>
                  <a:cubicBezTo>
                    <a:pt x="14" y="114"/>
                    <a:pt x="14" y="119"/>
                    <a:pt x="14" y="119"/>
                  </a:cubicBezTo>
                  <a:cubicBezTo>
                    <a:pt x="13" y="120"/>
                    <a:pt x="12" y="120"/>
                    <a:pt x="11" y="121"/>
                  </a:cubicBezTo>
                  <a:cubicBezTo>
                    <a:pt x="10" y="124"/>
                    <a:pt x="12" y="124"/>
                    <a:pt x="13" y="125"/>
                  </a:cubicBezTo>
                  <a:cubicBezTo>
                    <a:pt x="17" y="127"/>
                    <a:pt x="20" y="129"/>
                    <a:pt x="25" y="128"/>
                  </a:cubicBezTo>
                  <a:cubicBezTo>
                    <a:pt x="27" y="127"/>
                    <a:pt x="29" y="126"/>
                    <a:pt x="30" y="125"/>
                  </a:cubicBezTo>
                  <a:cubicBezTo>
                    <a:pt x="33" y="124"/>
                    <a:pt x="32" y="125"/>
                    <a:pt x="33" y="123"/>
                  </a:cubicBezTo>
                  <a:cubicBezTo>
                    <a:pt x="35" y="121"/>
                    <a:pt x="42" y="121"/>
                    <a:pt x="44" y="122"/>
                  </a:cubicBezTo>
                  <a:cubicBezTo>
                    <a:pt x="47" y="122"/>
                    <a:pt x="52" y="124"/>
                    <a:pt x="54" y="121"/>
                  </a:cubicBezTo>
                  <a:cubicBezTo>
                    <a:pt x="55" y="120"/>
                    <a:pt x="55" y="118"/>
                    <a:pt x="57" y="117"/>
                  </a:cubicBezTo>
                  <a:cubicBezTo>
                    <a:pt x="59" y="116"/>
                    <a:pt x="61" y="115"/>
                    <a:pt x="63" y="114"/>
                  </a:cubicBezTo>
                  <a:cubicBezTo>
                    <a:pt x="66" y="112"/>
                    <a:pt x="70" y="114"/>
                    <a:pt x="73" y="112"/>
                  </a:cubicBezTo>
                  <a:cubicBezTo>
                    <a:pt x="78" y="110"/>
                    <a:pt x="82" y="110"/>
                    <a:pt x="88" y="109"/>
                  </a:cubicBezTo>
                  <a:cubicBezTo>
                    <a:pt x="89" y="109"/>
                    <a:pt x="90" y="108"/>
                    <a:pt x="92" y="108"/>
                  </a:cubicBezTo>
                  <a:cubicBezTo>
                    <a:pt x="93" y="109"/>
                    <a:pt x="95" y="110"/>
                    <a:pt x="96" y="111"/>
                  </a:cubicBezTo>
                  <a:cubicBezTo>
                    <a:pt x="97" y="111"/>
                    <a:pt x="107" y="113"/>
                    <a:pt x="107" y="114"/>
                  </a:cubicBezTo>
                  <a:cubicBezTo>
                    <a:pt x="106" y="115"/>
                    <a:pt x="105" y="118"/>
                    <a:pt x="107" y="117"/>
                  </a:cubicBezTo>
                  <a:cubicBezTo>
                    <a:pt x="108" y="117"/>
                    <a:pt x="110" y="120"/>
                    <a:pt x="111" y="121"/>
                  </a:cubicBezTo>
                  <a:cubicBezTo>
                    <a:pt x="112" y="122"/>
                    <a:pt x="112" y="123"/>
                    <a:pt x="112" y="125"/>
                  </a:cubicBezTo>
                  <a:cubicBezTo>
                    <a:pt x="113" y="126"/>
                    <a:pt x="115" y="128"/>
                    <a:pt x="115" y="128"/>
                  </a:cubicBezTo>
                  <a:cubicBezTo>
                    <a:pt x="115" y="127"/>
                    <a:pt x="114" y="126"/>
                    <a:pt x="116" y="125"/>
                  </a:cubicBezTo>
                  <a:cubicBezTo>
                    <a:pt x="117" y="124"/>
                    <a:pt x="118" y="123"/>
                    <a:pt x="120" y="122"/>
                  </a:cubicBezTo>
                  <a:cubicBezTo>
                    <a:pt x="121" y="121"/>
                    <a:pt x="126" y="116"/>
                    <a:pt x="125" y="115"/>
                  </a:cubicBezTo>
                  <a:cubicBezTo>
                    <a:pt x="126" y="117"/>
                    <a:pt x="125" y="118"/>
                    <a:pt x="125" y="120"/>
                  </a:cubicBezTo>
                  <a:cubicBezTo>
                    <a:pt x="126" y="121"/>
                    <a:pt x="124" y="122"/>
                    <a:pt x="124" y="122"/>
                  </a:cubicBezTo>
                  <a:cubicBezTo>
                    <a:pt x="123" y="124"/>
                    <a:pt x="123" y="125"/>
                    <a:pt x="123" y="126"/>
                  </a:cubicBezTo>
                  <a:cubicBezTo>
                    <a:pt x="123" y="128"/>
                    <a:pt x="119" y="129"/>
                    <a:pt x="122" y="129"/>
                  </a:cubicBezTo>
                  <a:cubicBezTo>
                    <a:pt x="126" y="129"/>
                    <a:pt x="124" y="125"/>
                    <a:pt x="125" y="123"/>
                  </a:cubicBezTo>
                  <a:cubicBezTo>
                    <a:pt x="125" y="123"/>
                    <a:pt x="129" y="127"/>
                    <a:pt x="128" y="129"/>
                  </a:cubicBezTo>
                  <a:cubicBezTo>
                    <a:pt x="125" y="133"/>
                    <a:pt x="129" y="130"/>
                    <a:pt x="131" y="132"/>
                  </a:cubicBezTo>
                  <a:cubicBezTo>
                    <a:pt x="134" y="135"/>
                    <a:pt x="134" y="136"/>
                    <a:pt x="134" y="139"/>
                  </a:cubicBezTo>
                  <a:cubicBezTo>
                    <a:pt x="133" y="142"/>
                    <a:pt x="137" y="145"/>
                    <a:pt x="139" y="145"/>
                  </a:cubicBezTo>
                  <a:cubicBezTo>
                    <a:pt x="141" y="146"/>
                    <a:pt x="143" y="147"/>
                    <a:pt x="145" y="147"/>
                  </a:cubicBezTo>
                  <a:cubicBezTo>
                    <a:pt x="147" y="147"/>
                    <a:pt x="151" y="152"/>
                    <a:pt x="153" y="151"/>
                  </a:cubicBezTo>
                  <a:cubicBezTo>
                    <a:pt x="155" y="150"/>
                    <a:pt x="157" y="149"/>
                    <a:pt x="158" y="147"/>
                  </a:cubicBezTo>
                  <a:cubicBezTo>
                    <a:pt x="158" y="147"/>
                    <a:pt x="160" y="144"/>
                    <a:pt x="161" y="145"/>
                  </a:cubicBezTo>
                  <a:cubicBezTo>
                    <a:pt x="161" y="146"/>
                    <a:pt x="159" y="147"/>
                    <a:pt x="160" y="148"/>
                  </a:cubicBezTo>
                  <a:cubicBezTo>
                    <a:pt x="161" y="149"/>
                    <a:pt x="161" y="146"/>
                    <a:pt x="162" y="146"/>
                  </a:cubicBezTo>
                  <a:cubicBezTo>
                    <a:pt x="162" y="146"/>
                    <a:pt x="164" y="149"/>
                    <a:pt x="165" y="149"/>
                  </a:cubicBezTo>
                  <a:cubicBezTo>
                    <a:pt x="165" y="150"/>
                    <a:pt x="167" y="152"/>
                    <a:pt x="168" y="152"/>
                  </a:cubicBezTo>
                  <a:cubicBezTo>
                    <a:pt x="167" y="152"/>
                    <a:pt x="170" y="149"/>
                    <a:pt x="170" y="149"/>
                  </a:cubicBezTo>
                  <a:cubicBezTo>
                    <a:pt x="172" y="148"/>
                    <a:pt x="173" y="146"/>
                    <a:pt x="174" y="145"/>
                  </a:cubicBezTo>
                  <a:cubicBezTo>
                    <a:pt x="177" y="144"/>
                    <a:pt x="185" y="146"/>
                    <a:pt x="185" y="142"/>
                  </a:cubicBezTo>
                  <a:cubicBezTo>
                    <a:pt x="186" y="137"/>
                    <a:pt x="187" y="134"/>
                    <a:pt x="188" y="130"/>
                  </a:cubicBezTo>
                  <a:cubicBezTo>
                    <a:pt x="190" y="126"/>
                    <a:pt x="191" y="122"/>
                    <a:pt x="194" y="118"/>
                  </a:cubicBezTo>
                  <a:cubicBezTo>
                    <a:pt x="195" y="117"/>
                    <a:pt x="197" y="116"/>
                    <a:pt x="198" y="114"/>
                  </a:cubicBezTo>
                  <a:cubicBezTo>
                    <a:pt x="198" y="113"/>
                    <a:pt x="198" y="113"/>
                    <a:pt x="198" y="112"/>
                  </a:cubicBezTo>
                  <a:cubicBezTo>
                    <a:pt x="199" y="111"/>
                    <a:pt x="200" y="110"/>
                    <a:pt x="200" y="108"/>
                  </a:cubicBezTo>
                  <a:cubicBezTo>
                    <a:pt x="201" y="106"/>
                    <a:pt x="200" y="104"/>
                    <a:pt x="201" y="102"/>
                  </a:cubicBezTo>
                  <a:cubicBezTo>
                    <a:pt x="201" y="101"/>
                    <a:pt x="202" y="100"/>
                    <a:pt x="202" y="99"/>
                  </a:cubicBezTo>
                  <a:cubicBezTo>
                    <a:pt x="203" y="98"/>
                    <a:pt x="201" y="97"/>
                    <a:pt x="202" y="96"/>
                  </a:cubicBezTo>
                  <a:cubicBezTo>
                    <a:pt x="203" y="95"/>
                    <a:pt x="204" y="92"/>
                    <a:pt x="203" y="91"/>
                  </a:cubicBezTo>
                  <a:cubicBezTo>
                    <a:pt x="203" y="89"/>
                    <a:pt x="202" y="88"/>
                    <a:pt x="202" y="87"/>
                  </a:cubicBezTo>
                  <a:cubicBezTo>
                    <a:pt x="201" y="86"/>
                    <a:pt x="201" y="84"/>
                    <a:pt x="201" y="83"/>
                  </a:cubicBezTo>
                  <a:cubicBezTo>
                    <a:pt x="200" y="79"/>
                    <a:pt x="203" y="77"/>
                    <a:pt x="202" y="73"/>
                  </a:cubicBezTo>
                  <a:cubicBezTo>
                    <a:pt x="202" y="74"/>
                    <a:pt x="201" y="76"/>
                    <a:pt x="200" y="76"/>
                  </a:cubicBezTo>
                  <a:cubicBezTo>
                    <a:pt x="198" y="76"/>
                    <a:pt x="197" y="72"/>
                    <a:pt x="196" y="70"/>
                  </a:cubicBezTo>
                  <a:cubicBezTo>
                    <a:pt x="194" y="67"/>
                    <a:pt x="190" y="67"/>
                    <a:pt x="190" y="62"/>
                  </a:cubicBezTo>
                  <a:cubicBezTo>
                    <a:pt x="189" y="60"/>
                    <a:pt x="188" y="60"/>
                    <a:pt x="187" y="59"/>
                  </a:cubicBezTo>
                  <a:cubicBezTo>
                    <a:pt x="185" y="58"/>
                    <a:pt x="185" y="61"/>
                    <a:pt x="184" y="59"/>
                  </a:cubicBezTo>
                  <a:cubicBezTo>
                    <a:pt x="184" y="56"/>
                    <a:pt x="183" y="55"/>
                    <a:pt x="181" y="53"/>
                  </a:cubicBezTo>
                  <a:cubicBezTo>
                    <a:pt x="181" y="53"/>
                    <a:pt x="180" y="52"/>
                    <a:pt x="180" y="51"/>
                  </a:cubicBezTo>
                  <a:cubicBezTo>
                    <a:pt x="179" y="51"/>
                    <a:pt x="180" y="49"/>
                    <a:pt x="180" y="50"/>
                  </a:cubicBezTo>
                  <a:cubicBezTo>
                    <a:pt x="178" y="48"/>
                    <a:pt x="176" y="47"/>
                    <a:pt x="174" y="46"/>
                  </a:cubicBezTo>
                  <a:cubicBezTo>
                    <a:pt x="172" y="44"/>
                    <a:pt x="169" y="45"/>
                    <a:pt x="168" y="43"/>
                  </a:cubicBezTo>
                  <a:cubicBezTo>
                    <a:pt x="166" y="41"/>
                    <a:pt x="167" y="37"/>
                    <a:pt x="166" y="36"/>
                  </a:cubicBezTo>
                  <a:cubicBezTo>
                    <a:pt x="166" y="34"/>
                    <a:pt x="166" y="32"/>
                    <a:pt x="165" y="31"/>
                  </a:cubicBezTo>
                  <a:cubicBezTo>
                    <a:pt x="164" y="30"/>
                    <a:pt x="163" y="30"/>
                    <a:pt x="163" y="28"/>
                  </a:cubicBezTo>
                  <a:cubicBezTo>
                    <a:pt x="163" y="26"/>
                    <a:pt x="163" y="23"/>
                    <a:pt x="161" y="20"/>
                  </a:cubicBezTo>
                  <a:cubicBezTo>
                    <a:pt x="160" y="20"/>
                    <a:pt x="158" y="17"/>
                    <a:pt x="158" y="18"/>
                  </a:cubicBezTo>
                  <a:cubicBezTo>
                    <a:pt x="156" y="18"/>
                    <a:pt x="156" y="19"/>
                    <a:pt x="155" y="17"/>
                  </a:cubicBezTo>
                  <a:cubicBezTo>
                    <a:pt x="153" y="15"/>
                    <a:pt x="154" y="11"/>
                    <a:pt x="152" y="8"/>
                  </a:cubicBezTo>
                  <a:cubicBezTo>
                    <a:pt x="152" y="7"/>
                    <a:pt x="148" y="0"/>
                    <a:pt x="148" y="0"/>
                  </a:cubicBezTo>
                  <a:cubicBezTo>
                    <a:pt x="147" y="0"/>
                    <a:pt x="147" y="2"/>
                    <a:pt x="147" y="3"/>
                  </a:cubicBezTo>
                  <a:cubicBezTo>
                    <a:pt x="147" y="4"/>
                    <a:pt x="146" y="5"/>
                    <a:pt x="145" y="6"/>
                  </a:cubicBezTo>
                  <a:cubicBezTo>
                    <a:pt x="145" y="6"/>
                    <a:pt x="143" y="8"/>
                    <a:pt x="144" y="9"/>
                  </a:cubicBezTo>
                  <a:cubicBezTo>
                    <a:pt x="144" y="9"/>
                    <a:pt x="146" y="9"/>
                    <a:pt x="145" y="10"/>
                  </a:cubicBezTo>
                  <a:cubicBezTo>
                    <a:pt x="144" y="10"/>
                    <a:pt x="143" y="15"/>
                    <a:pt x="143" y="16"/>
                  </a:cubicBezTo>
                  <a:cubicBezTo>
                    <a:pt x="144" y="18"/>
                    <a:pt x="144" y="20"/>
                    <a:pt x="144" y="22"/>
                  </a:cubicBezTo>
                  <a:cubicBezTo>
                    <a:pt x="143" y="26"/>
                    <a:pt x="143" y="36"/>
                    <a:pt x="137" y="36"/>
                  </a:cubicBezTo>
                  <a:cubicBezTo>
                    <a:pt x="133" y="36"/>
                    <a:pt x="133" y="32"/>
                    <a:pt x="130" y="31"/>
                  </a:cubicBezTo>
                  <a:cubicBezTo>
                    <a:pt x="128" y="30"/>
                    <a:pt x="126" y="30"/>
                    <a:pt x="124" y="28"/>
                  </a:cubicBezTo>
                  <a:cubicBezTo>
                    <a:pt x="123" y="27"/>
                    <a:pt x="112" y="21"/>
                    <a:pt x="113" y="20"/>
                  </a:cubicBezTo>
                  <a:cubicBezTo>
                    <a:pt x="113" y="19"/>
                    <a:pt x="114" y="18"/>
                    <a:pt x="115" y="17"/>
                  </a:cubicBezTo>
                  <a:cubicBezTo>
                    <a:pt x="115" y="16"/>
                    <a:pt x="117" y="16"/>
                    <a:pt x="117" y="15"/>
                  </a:cubicBezTo>
                  <a:cubicBezTo>
                    <a:pt x="117" y="15"/>
                    <a:pt x="116" y="14"/>
                    <a:pt x="116" y="13"/>
                  </a:cubicBezTo>
                  <a:cubicBezTo>
                    <a:pt x="117" y="12"/>
                    <a:pt x="117" y="12"/>
                    <a:pt x="118" y="11"/>
                  </a:cubicBezTo>
                  <a:cubicBezTo>
                    <a:pt x="118" y="10"/>
                    <a:pt x="120" y="9"/>
                    <a:pt x="121" y="8"/>
                  </a:cubicBezTo>
                  <a:cubicBezTo>
                    <a:pt x="121" y="7"/>
                    <a:pt x="119" y="5"/>
                    <a:pt x="118" y="6"/>
                  </a:cubicBezTo>
                  <a:cubicBezTo>
                    <a:pt x="118" y="6"/>
                    <a:pt x="117" y="8"/>
                    <a:pt x="117" y="8"/>
                  </a:cubicBezTo>
                  <a:cubicBezTo>
                    <a:pt x="116" y="7"/>
                    <a:pt x="116" y="7"/>
                    <a:pt x="115" y="6"/>
                  </a:cubicBezTo>
                  <a:cubicBezTo>
                    <a:pt x="115" y="5"/>
                    <a:pt x="113" y="7"/>
                    <a:pt x="112" y="7"/>
                  </a:cubicBezTo>
                  <a:cubicBezTo>
                    <a:pt x="111" y="8"/>
                    <a:pt x="110" y="7"/>
                    <a:pt x="109" y="7"/>
                  </a:cubicBezTo>
                  <a:cubicBezTo>
                    <a:pt x="107" y="6"/>
                    <a:pt x="104" y="5"/>
                    <a:pt x="101" y="4"/>
                  </a:cubicBezTo>
                  <a:cubicBezTo>
                    <a:pt x="99" y="4"/>
                    <a:pt x="103" y="5"/>
                    <a:pt x="10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06" name="Freeform 404">
              <a:extLst>
                <a:ext uri="{FF2B5EF4-FFF2-40B4-BE49-F238E27FC236}">
                  <a16:creationId xmlns:a16="http://schemas.microsoft.com/office/drawing/2014/main" id="{AA49A417-EFED-BBEB-4A80-A1CEC5D95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466" y="2221819"/>
              <a:ext cx="217145" cy="347627"/>
            </a:xfrm>
            <a:custGeom>
              <a:avLst/>
              <a:gdLst>
                <a:gd name="T0" fmla="*/ 7 w 40"/>
                <a:gd name="T1" fmla="*/ 0 h 60"/>
                <a:gd name="T2" fmla="*/ 4 w 40"/>
                <a:gd name="T3" fmla="*/ 3 h 60"/>
                <a:gd name="T4" fmla="*/ 2 w 40"/>
                <a:gd name="T5" fmla="*/ 8 h 60"/>
                <a:gd name="T6" fmla="*/ 5 w 40"/>
                <a:gd name="T7" fmla="*/ 14 h 60"/>
                <a:gd name="T8" fmla="*/ 3 w 40"/>
                <a:gd name="T9" fmla="*/ 18 h 60"/>
                <a:gd name="T10" fmla="*/ 3 w 40"/>
                <a:gd name="T11" fmla="*/ 19 h 60"/>
                <a:gd name="T12" fmla="*/ 2 w 40"/>
                <a:gd name="T13" fmla="*/ 23 h 60"/>
                <a:gd name="T14" fmla="*/ 5 w 40"/>
                <a:gd name="T15" fmla="*/ 23 h 60"/>
                <a:gd name="T16" fmla="*/ 7 w 40"/>
                <a:gd name="T17" fmla="*/ 19 h 60"/>
                <a:gd name="T18" fmla="*/ 7 w 40"/>
                <a:gd name="T19" fmla="*/ 23 h 60"/>
                <a:gd name="T20" fmla="*/ 11 w 40"/>
                <a:gd name="T21" fmla="*/ 27 h 60"/>
                <a:gd name="T22" fmla="*/ 14 w 40"/>
                <a:gd name="T23" fmla="*/ 30 h 60"/>
                <a:gd name="T24" fmla="*/ 16 w 40"/>
                <a:gd name="T25" fmla="*/ 36 h 60"/>
                <a:gd name="T26" fmla="*/ 8 w 40"/>
                <a:gd name="T27" fmla="*/ 39 h 60"/>
                <a:gd name="T28" fmla="*/ 9 w 40"/>
                <a:gd name="T29" fmla="*/ 42 h 60"/>
                <a:gd name="T30" fmla="*/ 5 w 40"/>
                <a:gd name="T31" fmla="*/ 47 h 60"/>
                <a:gd name="T32" fmla="*/ 9 w 40"/>
                <a:gd name="T33" fmla="*/ 48 h 60"/>
                <a:gd name="T34" fmla="*/ 18 w 40"/>
                <a:gd name="T35" fmla="*/ 48 h 60"/>
                <a:gd name="T36" fmla="*/ 10 w 40"/>
                <a:gd name="T37" fmla="*/ 52 h 60"/>
                <a:gd name="T38" fmla="*/ 7 w 40"/>
                <a:gd name="T39" fmla="*/ 55 h 60"/>
                <a:gd name="T40" fmla="*/ 3 w 40"/>
                <a:gd name="T41" fmla="*/ 59 h 60"/>
                <a:gd name="T42" fmla="*/ 5 w 40"/>
                <a:gd name="T43" fmla="*/ 60 h 60"/>
                <a:gd name="T44" fmla="*/ 12 w 40"/>
                <a:gd name="T45" fmla="*/ 57 h 60"/>
                <a:gd name="T46" fmla="*/ 19 w 40"/>
                <a:gd name="T47" fmla="*/ 55 h 60"/>
                <a:gd name="T48" fmla="*/ 27 w 40"/>
                <a:gd name="T49" fmla="*/ 54 h 60"/>
                <a:gd name="T50" fmla="*/ 38 w 40"/>
                <a:gd name="T51" fmla="*/ 51 h 60"/>
                <a:gd name="T52" fmla="*/ 38 w 40"/>
                <a:gd name="T53" fmla="*/ 46 h 60"/>
                <a:gd name="T54" fmla="*/ 32 w 40"/>
                <a:gd name="T55" fmla="*/ 41 h 60"/>
                <a:gd name="T56" fmla="*/ 31 w 40"/>
                <a:gd name="T57" fmla="*/ 36 h 60"/>
                <a:gd name="T58" fmla="*/ 30 w 40"/>
                <a:gd name="T59" fmla="*/ 34 h 60"/>
                <a:gd name="T60" fmla="*/ 23 w 40"/>
                <a:gd name="T61" fmla="*/ 25 h 60"/>
                <a:gd name="T62" fmla="*/ 12 w 40"/>
                <a:gd name="T63" fmla="*/ 18 h 60"/>
                <a:gd name="T64" fmla="*/ 14 w 40"/>
                <a:gd name="T65" fmla="*/ 16 h 60"/>
                <a:gd name="T66" fmla="*/ 21 w 40"/>
                <a:gd name="T67" fmla="*/ 8 h 60"/>
                <a:gd name="T68" fmla="*/ 9 w 40"/>
                <a:gd name="T69" fmla="*/ 7 h 60"/>
                <a:gd name="T70" fmla="*/ 9 w 40"/>
                <a:gd name="T71" fmla="*/ 6 h 60"/>
                <a:gd name="T72" fmla="*/ 15 w 40"/>
                <a:gd name="T73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" h="60">
                  <a:moveTo>
                    <a:pt x="15" y="0"/>
                  </a:moveTo>
                  <a:cubicBezTo>
                    <a:pt x="12" y="0"/>
                    <a:pt x="10" y="1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6" y="3"/>
                    <a:pt x="5" y="2"/>
                    <a:pt x="4" y="3"/>
                  </a:cubicBezTo>
                  <a:cubicBezTo>
                    <a:pt x="5" y="2"/>
                    <a:pt x="5" y="4"/>
                    <a:pt x="5" y="4"/>
                  </a:cubicBezTo>
                  <a:cubicBezTo>
                    <a:pt x="4" y="6"/>
                    <a:pt x="1" y="5"/>
                    <a:pt x="2" y="8"/>
                  </a:cubicBezTo>
                  <a:cubicBezTo>
                    <a:pt x="4" y="10"/>
                    <a:pt x="3" y="11"/>
                    <a:pt x="2" y="13"/>
                  </a:cubicBezTo>
                  <a:cubicBezTo>
                    <a:pt x="2" y="15"/>
                    <a:pt x="4" y="15"/>
                    <a:pt x="5" y="14"/>
                  </a:cubicBezTo>
                  <a:cubicBezTo>
                    <a:pt x="4" y="15"/>
                    <a:pt x="5" y="15"/>
                    <a:pt x="5" y="16"/>
                  </a:cubicBezTo>
                  <a:cubicBezTo>
                    <a:pt x="5" y="15"/>
                    <a:pt x="3" y="18"/>
                    <a:pt x="3" y="18"/>
                  </a:cubicBezTo>
                  <a:cubicBezTo>
                    <a:pt x="2" y="18"/>
                    <a:pt x="0" y="18"/>
                    <a:pt x="0" y="20"/>
                  </a:cubicBezTo>
                  <a:cubicBezTo>
                    <a:pt x="1" y="20"/>
                    <a:pt x="2" y="18"/>
                    <a:pt x="3" y="19"/>
                  </a:cubicBezTo>
                  <a:cubicBezTo>
                    <a:pt x="3" y="20"/>
                    <a:pt x="3" y="21"/>
                    <a:pt x="3" y="21"/>
                  </a:cubicBezTo>
                  <a:cubicBezTo>
                    <a:pt x="2" y="22"/>
                    <a:pt x="2" y="23"/>
                    <a:pt x="2" y="23"/>
                  </a:cubicBezTo>
                  <a:cubicBezTo>
                    <a:pt x="2" y="24"/>
                    <a:pt x="3" y="22"/>
                    <a:pt x="4" y="22"/>
                  </a:cubicBezTo>
                  <a:cubicBezTo>
                    <a:pt x="4" y="21"/>
                    <a:pt x="5" y="23"/>
                    <a:pt x="5" y="23"/>
                  </a:cubicBezTo>
                  <a:cubicBezTo>
                    <a:pt x="6" y="23"/>
                    <a:pt x="5" y="19"/>
                    <a:pt x="4" y="19"/>
                  </a:cubicBezTo>
                  <a:cubicBezTo>
                    <a:pt x="5" y="19"/>
                    <a:pt x="7" y="20"/>
                    <a:pt x="7" y="19"/>
                  </a:cubicBezTo>
                  <a:cubicBezTo>
                    <a:pt x="7" y="19"/>
                    <a:pt x="6" y="20"/>
                    <a:pt x="6" y="20"/>
                  </a:cubicBezTo>
                  <a:cubicBezTo>
                    <a:pt x="6" y="21"/>
                    <a:pt x="7" y="22"/>
                    <a:pt x="7" y="23"/>
                  </a:cubicBezTo>
                  <a:cubicBezTo>
                    <a:pt x="7" y="24"/>
                    <a:pt x="4" y="27"/>
                    <a:pt x="7" y="27"/>
                  </a:cubicBezTo>
                  <a:cubicBezTo>
                    <a:pt x="7" y="27"/>
                    <a:pt x="10" y="27"/>
                    <a:pt x="11" y="27"/>
                  </a:cubicBezTo>
                  <a:cubicBezTo>
                    <a:pt x="12" y="26"/>
                    <a:pt x="15" y="26"/>
                    <a:pt x="15" y="26"/>
                  </a:cubicBezTo>
                  <a:cubicBezTo>
                    <a:pt x="14" y="28"/>
                    <a:pt x="13" y="28"/>
                    <a:pt x="14" y="30"/>
                  </a:cubicBezTo>
                  <a:cubicBezTo>
                    <a:pt x="15" y="33"/>
                    <a:pt x="15" y="31"/>
                    <a:pt x="16" y="32"/>
                  </a:cubicBezTo>
                  <a:cubicBezTo>
                    <a:pt x="16" y="33"/>
                    <a:pt x="15" y="35"/>
                    <a:pt x="16" y="36"/>
                  </a:cubicBezTo>
                  <a:cubicBezTo>
                    <a:pt x="17" y="38"/>
                    <a:pt x="14" y="38"/>
                    <a:pt x="13" y="38"/>
                  </a:cubicBezTo>
                  <a:cubicBezTo>
                    <a:pt x="11" y="39"/>
                    <a:pt x="10" y="37"/>
                    <a:pt x="8" y="39"/>
                  </a:cubicBezTo>
                  <a:cubicBezTo>
                    <a:pt x="7" y="41"/>
                    <a:pt x="12" y="40"/>
                    <a:pt x="11" y="41"/>
                  </a:cubicBezTo>
                  <a:cubicBezTo>
                    <a:pt x="11" y="41"/>
                    <a:pt x="9" y="42"/>
                    <a:pt x="9" y="42"/>
                  </a:cubicBezTo>
                  <a:cubicBezTo>
                    <a:pt x="9" y="43"/>
                    <a:pt x="10" y="43"/>
                    <a:pt x="9" y="44"/>
                  </a:cubicBezTo>
                  <a:cubicBezTo>
                    <a:pt x="8" y="45"/>
                    <a:pt x="7" y="46"/>
                    <a:pt x="5" y="47"/>
                  </a:cubicBezTo>
                  <a:cubicBezTo>
                    <a:pt x="4" y="48"/>
                    <a:pt x="6" y="49"/>
                    <a:pt x="6" y="49"/>
                  </a:cubicBezTo>
                  <a:cubicBezTo>
                    <a:pt x="7" y="49"/>
                    <a:pt x="9" y="48"/>
                    <a:pt x="9" y="48"/>
                  </a:cubicBezTo>
                  <a:cubicBezTo>
                    <a:pt x="9" y="49"/>
                    <a:pt x="12" y="49"/>
                    <a:pt x="13" y="50"/>
                  </a:cubicBezTo>
                  <a:cubicBezTo>
                    <a:pt x="15" y="50"/>
                    <a:pt x="17" y="48"/>
                    <a:pt x="18" y="48"/>
                  </a:cubicBezTo>
                  <a:cubicBezTo>
                    <a:pt x="18" y="48"/>
                    <a:pt x="16" y="53"/>
                    <a:pt x="13" y="52"/>
                  </a:cubicBezTo>
                  <a:cubicBezTo>
                    <a:pt x="12" y="51"/>
                    <a:pt x="11" y="52"/>
                    <a:pt x="10" y="52"/>
                  </a:cubicBezTo>
                  <a:cubicBezTo>
                    <a:pt x="8" y="52"/>
                    <a:pt x="9" y="51"/>
                    <a:pt x="8" y="51"/>
                  </a:cubicBezTo>
                  <a:cubicBezTo>
                    <a:pt x="8" y="51"/>
                    <a:pt x="8" y="54"/>
                    <a:pt x="7" y="55"/>
                  </a:cubicBezTo>
                  <a:cubicBezTo>
                    <a:pt x="7" y="55"/>
                    <a:pt x="6" y="56"/>
                    <a:pt x="5" y="57"/>
                  </a:cubicBezTo>
                  <a:cubicBezTo>
                    <a:pt x="5" y="57"/>
                    <a:pt x="3" y="58"/>
                    <a:pt x="3" y="59"/>
                  </a:cubicBezTo>
                  <a:cubicBezTo>
                    <a:pt x="3" y="59"/>
                    <a:pt x="5" y="59"/>
                    <a:pt x="5" y="59"/>
                  </a:cubicBezTo>
                  <a:cubicBezTo>
                    <a:pt x="5" y="59"/>
                    <a:pt x="4" y="59"/>
                    <a:pt x="5" y="60"/>
                  </a:cubicBezTo>
                  <a:cubicBezTo>
                    <a:pt x="5" y="60"/>
                    <a:pt x="7" y="57"/>
                    <a:pt x="8" y="57"/>
                  </a:cubicBezTo>
                  <a:cubicBezTo>
                    <a:pt x="9" y="57"/>
                    <a:pt x="11" y="58"/>
                    <a:pt x="12" y="57"/>
                  </a:cubicBezTo>
                  <a:cubicBezTo>
                    <a:pt x="14" y="57"/>
                    <a:pt x="13" y="55"/>
                    <a:pt x="15" y="55"/>
                  </a:cubicBezTo>
                  <a:cubicBezTo>
                    <a:pt x="16" y="54"/>
                    <a:pt x="17" y="55"/>
                    <a:pt x="19" y="55"/>
                  </a:cubicBezTo>
                  <a:cubicBezTo>
                    <a:pt x="20" y="56"/>
                    <a:pt x="21" y="54"/>
                    <a:pt x="23" y="55"/>
                  </a:cubicBezTo>
                  <a:cubicBezTo>
                    <a:pt x="24" y="56"/>
                    <a:pt x="26" y="55"/>
                    <a:pt x="27" y="54"/>
                  </a:cubicBezTo>
                  <a:cubicBezTo>
                    <a:pt x="29" y="54"/>
                    <a:pt x="32" y="54"/>
                    <a:pt x="34" y="54"/>
                  </a:cubicBezTo>
                  <a:cubicBezTo>
                    <a:pt x="34" y="54"/>
                    <a:pt x="38" y="51"/>
                    <a:pt x="38" y="51"/>
                  </a:cubicBezTo>
                  <a:cubicBezTo>
                    <a:pt x="37" y="50"/>
                    <a:pt x="33" y="51"/>
                    <a:pt x="33" y="50"/>
                  </a:cubicBezTo>
                  <a:cubicBezTo>
                    <a:pt x="33" y="49"/>
                    <a:pt x="37" y="46"/>
                    <a:pt x="38" y="46"/>
                  </a:cubicBezTo>
                  <a:cubicBezTo>
                    <a:pt x="39" y="44"/>
                    <a:pt x="40" y="40"/>
                    <a:pt x="36" y="40"/>
                  </a:cubicBezTo>
                  <a:cubicBezTo>
                    <a:pt x="35" y="40"/>
                    <a:pt x="33" y="41"/>
                    <a:pt x="32" y="41"/>
                  </a:cubicBezTo>
                  <a:cubicBezTo>
                    <a:pt x="30" y="40"/>
                    <a:pt x="32" y="40"/>
                    <a:pt x="32" y="39"/>
                  </a:cubicBezTo>
                  <a:cubicBezTo>
                    <a:pt x="32" y="38"/>
                    <a:pt x="32" y="37"/>
                    <a:pt x="31" y="36"/>
                  </a:cubicBezTo>
                  <a:cubicBezTo>
                    <a:pt x="31" y="36"/>
                    <a:pt x="27" y="35"/>
                    <a:pt x="28" y="34"/>
                  </a:cubicBezTo>
                  <a:cubicBezTo>
                    <a:pt x="28" y="34"/>
                    <a:pt x="30" y="35"/>
                    <a:pt x="30" y="34"/>
                  </a:cubicBezTo>
                  <a:cubicBezTo>
                    <a:pt x="31" y="33"/>
                    <a:pt x="30" y="32"/>
                    <a:pt x="29" y="31"/>
                  </a:cubicBezTo>
                  <a:cubicBezTo>
                    <a:pt x="26" y="29"/>
                    <a:pt x="25" y="29"/>
                    <a:pt x="23" y="25"/>
                  </a:cubicBezTo>
                  <a:cubicBezTo>
                    <a:pt x="22" y="23"/>
                    <a:pt x="21" y="21"/>
                    <a:pt x="18" y="19"/>
                  </a:cubicBezTo>
                  <a:cubicBezTo>
                    <a:pt x="17" y="18"/>
                    <a:pt x="13" y="20"/>
                    <a:pt x="12" y="18"/>
                  </a:cubicBezTo>
                  <a:cubicBezTo>
                    <a:pt x="12" y="18"/>
                    <a:pt x="18" y="17"/>
                    <a:pt x="17" y="16"/>
                  </a:cubicBezTo>
                  <a:cubicBezTo>
                    <a:pt x="17" y="16"/>
                    <a:pt x="15" y="17"/>
                    <a:pt x="14" y="16"/>
                  </a:cubicBezTo>
                  <a:cubicBezTo>
                    <a:pt x="14" y="16"/>
                    <a:pt x="18" y="15"/>
                    <a:pt x="18" y="15"/>
                  </a:cubicBezTo>
                  <a:cubicBezTo>
                    <a:pt x="19" y="14"/>
                    <a:pt x="22" y="9"/>
                    <a:pt x="21" y="8"/>
                  </a:cubicBezTo>
                  <a:cubicBezTo>
                    <a:pt x="20" y="6"/>
                    <a:pt x="17" y="6"/>
                    <a:pt x="15" y="6"/>
                  </a:cubicBezTo>
                  <a:cubicBezTo>
                    <a:pt x="14" y="7"/>
                    <a:pt x="9" y="7"/>
                    <a:pt x="9" y="7"/>
                  </a:cubicBezTo>
                  <a:cubicBezTo>
                    <a:pt x="9" y="7"/>
                    <a:pt x="11" y="6"/>
                    <a:pt x="11" y="6"/>
                  </a:cubicBezTo>
                  <a:cubicBezTo>
                    <a:pt x="11" y="6"/>
                    <a:pt x="9" y="5"/>
                    <a:pt x="9" y="6"/>
                  </a:cubicBezTo>
                  <a:cubicBezTo>
                    <a:pt x="9" y="5"/>
                    <a:pt x="18" y="1"/>
                    <a:pt x="15" y="0"/>
                  </a:cubicBezTo>
                  <a:cubicBezTo>
                    <a:pt x="14" y="0"/>
                    <a:pt x="17" y="1"/>
                    <a:pt x="1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07" name="Freeform 405">
              <a:extLst>
                <a:ext uri="{FF2B5EF4-FFF2-40B4-BE49-F238E27FC236}">
                  <a16:creationId xmlns:a16="http://schemas.microsoft.com/office/drawing/2014/main" id="{82D31280-2EEC-6B01-6D41-E0153E533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927" y="1858481"/>
              <a:ext cx="293240" cy="151229"/>
            </a:xfrm>
            <a:custGeom>
              <a:avLst/>
              <a:gdLst>
                <a:gd name="T0" fmla="*/ 53 w 54"/>
                <a:gd name="T1" fmla="*/ 10 h 26"/>
                <a:gd name="T2" fmla="*/ 49 w 54"/>
                <a:gd name="T3" fmla="*/ 9 h 26"/>
                <a:gd name="T4" fmla="*/ 50 w 54"/>
                <a:gd name="T5" fmla="*/ 8 h 26"/>
                <a:gd name="T6" fmla="*/ 48 w 54"/>
                <a:gd name="T7" fmla="*/ 7 h 26"/>
                <a:gd name="T8" fmla="*/ 49 w 54"/>
                <a:gd name="T9" fmla="*/ 6 h 26"/>
                <a:gd name="T10" fmla="*/ 46 w 54"/>
                <a:gd name="T11" fmla="*/ 5 h 26"/>
                <a:gd name="T12" fmla="*/ 48 w 54"/>
                <a:gd name="T13" fmla="*/ 3 h 26"/>
                <a:gd name="T14" fmla="*/ 43 w 54"/>
                <a:gd name="T15" fmla="*/ 3 h 26"/>
                <a:gd name="T16" fmla="*/ 39 w 54"/>
                <a:gd name="T17" fmla="*/ 1 h 26"/>
                <a:gd name="T18" fmla="*/ 39 w 54"/>
                <a:gd name="T19" fmla="*/ 4 h 26"/>
                <a:gd name="T20" fmla="*/ 36 w 54"/>
                <a:gd name="T21" fmla="*/ 5 h 26"/>
                <a:gd name="T22" fmla="*/ 32 w 54"/>
                <a:gd name="T23" fmla="*/ 5 h 26"/>
                <a:gd name="T24" fmla="*/ 32 w 54"/>
                <a:gd name="T25" fmla="*/ 9 h 26"/>
                <a:gd name="T26" fmla="*/ 26 w 54"/>
                <a:gd name="T27" fmla="*/ 5 h 26"/>
                <a:gd name="T28" fmla="*/ 25 w 54"/>
                <a:gd name="T29" fmla="*/ 8 h 26"/>
                <a:gd name="T30" fmla="*/ 21 w 54"/>
                <a:gd name="T31" fmla="*/ 5 h 26"/>
                <a:gd name="T32" fmla="*/ 21 w 54"/>
                <a:gd name="T33" fmla="*/ 9 h 26"/>
                <a:gd name="T34" fmla="*/ 19 w 54"/>
                <a:gd name="T35" fmla="*/ 9 h 26"/>
                <a:gd name="T36" fmla="*/ 17 w 54"/>
                <a:gd name="T37" fmla="*/ 12 h 26"/>
                <a:gd name="T38" fmla="*/ 14 w 54"/>
                <a:gd name="T39" fmla="*/ 8 h 26"/>
                <a:gd name="T40" fmla="*/ 16 w 54"/>
                <a:gd name="T41" fmla="*/ 8 h 26"/>
                <a:gd name="T42" fmla="*/ 14 w 54"/>
                <a:gd name="T43" fmla="*/ 5 h 26"/>
                <a:gd name="T44" fmla="*/ 7 w 54"/>
                <a:gd name="T45" fmla="*/ 2 h 26"/>
                <a:gd name="T46" fmla="*/ 9 w 54"/>
                <a:gd name="T47" fmla="*/ 4 h 26"/>
                <a:gd name="T48" fmla="*/ 8 w 54"/>
                <a:gd name="T49" fmla="*/ 4 h 26"/>
                <a:gd name="T50" fmla="*/ 10 w 54"/>
                <a:gd name="T51" fmla="*/ 8 h 26"/>
                <a:gd name="T52" fmla="*/ 5 w 54"/>
                <a:gd name="T53" fmla="*/ 6 h 26"/>
                <a:gd name="T54" fmla="*/ 3 w 54"/>
                <a:gd name="T55" fmla="*/ 6 h 26"/>
                <a:gd name="T56" fmla="*/ 5 w 54"/>
                <a:gd name="T57" fmla="*/ 7 h 26"/>
                <a:gd name="T58" fmla="*/ 5 w 54"/>
                <a:gd name="T59" fmla="*/ 8 h 26"/>
                <a:gd name="T60" fmla="*/ 2 w 54"/>
                <a:gd name="T61" fmla="*/ 7 h 26"/>
                <a:gd name="T62" fmla="*/ 1 w 54"/>
                <a:gd name="T63" fmla="*/ 9 h 26"/>
                <a:gd name="T64" fmla="*/ 8 w 54"/>
                <a:gd name="T65" fmla="*/ 10 h 26"/>
                <a:gd name="T66" fmla="*/ 13 w 54"/>
                <a:gd name="T67" fmla="*/ 11 h 26"/>
                <a:gd name="T68" fmla="*/ 11 w 54"/>
                <a:gd name="T69" fmla="*/ 12 h 26"/>
                <a:gd name="T70" fmla="*/ 12 w 54"/>
                <a:gd name="T71" fmla="*/ 13 h 26"/>
                <a:gd name="T72" fmla="*/ 8 w 54"/>
                <a:gd name="T73" fmla="*/ 14 h 26"/>
                <a:gd name="T74" fmla="*/ 3 w 54"/>
                <a:gd name="T75" fmla="*/ 15 h 26"/>
                <a:gd name="T76" fmla="*/ 10 w 54"/>
                <a:gd name="T77" fmla="*/ 16 h 26"/>
                <a:gd name="T78" fmla="*/ 12 w 54"/>
                <a:gd name="T79" fmla="*/ 18 h 26"/>
                <a:gd name="T80" fmla="*/ 15 w 54"/>
                <a:gd name="T81" fmla="*/ 17 h 26"/>
                <a:gd name="T82" fmla="*/ 13 w 54"/>
                <a:gd name="T83" fmla="*/ 18 h 26"/>
                <a:gd name="T84" fmla="*/ 15 w 54"/>
                <a:gd name="T85" fmla="*/ 18 h 26"/>
                <a:gd name="T86" fmla="*/ 10 w 54"/>
                <a:gd name="T87" fmla="*/ 23 h 26"/>
                <a:gd name="T88" fmla="*/ 15 w 54"/>
                <a:gd name="T89" fmla="*/ 23 h 26"/>
                <a:gd name="T90" fmla="*/ 21 w 54"/>
                <a:gd name="T91" fmla="*/ 24 h 26"/>
                <a:gd name="T92" fmla="*/ 20 w 54"/>
                <a:gd name="T93" fmla="*/ 24 h 26"/>
                <a:gd name="T94" fmla="*/ 22 w 54"/>
                <a:gd name="T95" fmla="*/ 25 h 26"/>
                <a:gd name="T96" fmla="*/ 29 w 54"/>
                <a:gd name="T97" fmla="*/ 26 h 26"/>
                <a:gd name="T98" fmla="*/ 33 w 54"/>
                <a:gd name="T99" fmla="*/ 25 h 26"/>
                <a:gd name="T100" fmla="*/ 39 w 54"/>
                <a:gd name="T101" fmla="*/ 23 h 26"/>
                <a:gd name="T102" fmla="*/ 46 w 54"/>
                <a:gd name="T103" fmla="*/ 19 h 26"/>
                <a:gd name="T104" fmla="*/ 52 w 54"/>
                <a:gd name="T105" fmla="*/ 16 h 26"/>
                <a:gd name="T106" fmla="*/ 52 w 54"/>
                <a:gd name="T107" fmla="*/ 14 h 26"/>
                <a:gd name="T108" fmla="*/ 54 w 54"/>
                <a:gd name="T109" fmla="*/ 13 h 26"/>
                <a:gd name="T110" fmla="*/ 52 w 54"/>
                <a:gd name="T111" fmla="*/ 12 h 26"/>
                <a:gd name="T112" fmla="*/ 53 w 54"/>
                <a:gd name="T113" fmla="*/ 10 h 26"/>
                <a:gd name="T114" fmla="*/ 53 w 54"/>
                <a:gd name="T115" fmla="*/ 1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26">
                  <a:moveTo>
                    <a:pt x="53" y="10"/>
                  </a:moveTo>
                  <a:cubicBezTo>
                    <a:pt x="53" y="10"/>
                    <a:pt x="49" y="9"/>
                    <a:pt x="49" y="9"/>
                  </a:cubicBezTo>
                  <a:cubicBezTo>
                    <a:pt x="49" y="9"/>
                    <a:pt x="50" y="8"/>
                    <a:pt x="50" y="8"/>
                  </a:cubicBezTo>
                  <a:cubicBezTo>
                    <a:pt x="49" y="8"/>
                    <a:pt x="47" y="8"/>
                    <a:pt x="48" y="7"/>
                  </a:cubicBezTo>
                  <a:cubicBezTo>
                    <a:pt x="48" y="7"/>
                    <a:pt x="49" y="6"/>
                    <a:pt x="49" y="6"/>
                  </a:cubicBezTo>
                  <a:cubicBezTo>
                    <a:pt x="48" y="5"/>
                    <a:pt x="46" y="5"/>
                    <a:pt x="46" y="5"/>
                  </a:cubicBezTo>
                  <a:cubicBezTo>
                    <a:pt x="46" y="4"/>
                    <a:pt x="48" y="3"/>
                    <a:pt x="48" y="3"/>
                  </a:cubicBezTo>
                  <a:cubicBezTo>
                    <a:pt x="48" y="3"/>
                    <a:pt x="44" y="4"/>
                    <a:pt x="43" y="3"/>
                  </a:cubicBezTo>
                  <a:cubicBezTo>
                    <a:pt x="42" y="2"/>
                    <a:pt x="41" y="1"/>
                    <a:pt x="39" y="1"/>
                  </a:cubicBezTo>
                  <a:cubicBezTo>
                    <a:pt x="38" y="1"/>
                    <a:pt x="40" y="3"/>
                    <a:pt x="39" y="4"/>
                  </a:cubicBezTo>
                  <a:cubicBezTo>
                    <a:pt x="38" y="5"/>
                    <a:pt x="37" y="4"/>
                    <a:pt x="36" y="5"/>
                  </a:cubicBezTo>
                  <a:cubicBezTo>
                    <a:pt x="35" y="6"/>
                    <a:pt x="34" y="5"/>
                    <a:pt x="32" y="5"/>
                  </a:cubicBezTo>
                  <a:cubicBezTo>
                    <a:pt x="30" y="4"/>
                    <a:pt x="33" y="8"/>
                    <a:pt x="32" y="9"/>
                  </a:cubicBezTo>
                  <a:cubicBezTo>
                    <a:pt x="32" y="9"/>
                    <a:pt x="28" y="2"/>
                    <a:pt x="26" y="5"/>
                  </a:cubicBezTo>
                  <a:cubicBezTo>
                    <a:pt x="25" y="5"/>
                    <a:pt x="26" y="7"/>
                    <a:pt x="25" y="8"/>
                  </a:cubicBezTo>
                  <a:cubicBezTo>
                    <a:pt x="25" y="9"/>
                    <a:pt x="22" y="5"/>
                    <a:pt x="21" y="5"/>
                  </a:cubicBezTo>
                  <a:cubicBezTo>
                    <a:pt x="20" y="5"/>
                    <a:pt x="23" y="9"/>
                    <a:pt x="21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8" y="9"/>
                    <a:pt x="17" y="11"/>
                    <a:pt x="17" y="12"/>
                  </a:cubicBezTo>
                  <a:cubicBezTo>
                    <a:pt x="17" y="11"/>
                    <a:pt x="14" y="9"/>
                    <a:pt x="14" y="8"/>
                  </a:cubicBezTo>
                  <a:cubicBezTo>
                    <a:pt x="14" y="8"/>
                    <a:pt x="16" y="8"/>
                    <a:pt x="16" y="8"/>
                  </a:cubicBezTo>
                  <a:cubicBezTo>
                    <a:pt x="16" y="7"/>
                    <a:pt x="14" y="5"/>
                    <a:pt x="14" y="5"/>
                  </a:cubicBezTo>
                  <a:cubicBezTo>
                    <a:pt x="13" y="5"/>
                    <a:pt x="8" y="0"/>
                    <a:pt x="7" y="2"/>
                  </a:cubicBezTo>
                  <a:cubicBezTo>
                    <a:pt x="7" y="3"/>
                    <a:pt x="10" y="3"/>
                    <a:pt x="9" y="4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10" y="3"/>
                    <a:pt x="11" y="7"/>
                    <a:pt x="10" y="8"/>
                  </a:cubicBezTo>
                  <a:cubicBezTo>
                    <a:pt x="10" y="8"/>
                    <a:pt x="2" y="1"/>
                    <a:pt x="5" y="6"/>
                  </a:cubicBezTo>
                  <a:cubicBezTo>
                    <a:pt x="5" y="6"/>
                    <a:pt x="3" y="6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6"/>
                    <a:pt x="5" y="8"/>
                    <a:pt x="5" y="8"/>
                  </a:cubicBezTo>
                  <a:cubicBezTo>
                    <a:pt x="5" y="8"/>
                    <a:pt x="3" y="7"/>
                    <a:pt x="2" y="7"/>
                  </a:cubicBezTo>
                  <a:cubicBezTo>
                    <a:pt x="3" y="7"/>
                    <a:pt x="0" y="10"/>
                    <a:pt x="1" y="9"/>
                  </a:cubicBezTo>
                  <a:cubicBezTo>
                    <a:pt x="0" y="11"/>
                    <a:pt x="8" y="10"/>
                    <a:pt x="8" y="10"/>
                  </a:cubicBezTo>
                  <a:cubicBezTo>
                    <a:pt x="9" y="10"/>
                    <a:pt x="13" y="11"/>
                    <a:pt x="13" y="11"/>
                  </a:cubicBezTo>
                  <a:cubicBezTo>
                    <a:pt x="12" y="11"/>
                    <a:pt x="11" y="11"/>
                    <a:pt x="11" y="12"/>
                  </a:cubicBezTo>
                  <a:cubicBezTo>
                    <a:pt x="11" y="12"/>
                    <a:pt x="12" y="13"/>
                    <a:pt x="12" y="13"/>
                  </a:cubicBezTo>
                  <a:cubicBezTo>
                    <a:pt x="11" y="14"/>
                    <a:pt x="9" y="14"/>
                    <a:pt x="8" y="14"/>
                  </a:cubicBezTo>
                  <a:cubicBezTo>
                    <a:pt x="8" y="14"/>
                    <a:pt x="2" y="15"/>
                    <a:pt x="3" y="15"/>
                  </a:cubicBezTo>
                  <a:cubicBezTo>
                    <a:pt x="5" y="16"/>
                    <a:pt x="8" y="15"/>
                    <a:pt x="10" y="16"/>
                  </a:cubicBezTo>
                  <a:cubicBezTo>
                    <a:pt x="11" y="17"/>
                    <a:pt x="11" y="18"/>
                    <a:pt x="12" y="18"/>
                  </a:cubicBezTo>
                  <a:cubicBezTo>
                    <a:pt x="12" y="18"/>
                    <a:pt x="14" y="17"/>
                    <a:pt x="15" y="17"/>
                  </a:cubicBezTo>
                  <a:cubicBezTo>
                    <a:pt x="14" y="17"/>
                    <a:pt x="13" y="18"/>
                    <a:pt x="13" y="18"/>
                  </a:cubicBezTo>
                  <a:cubicBezTo>
                    <a:pt x="13" y="19"/>
                    <a:pt x="15" y="18"/>
                    <a:pt x="15" y="18"/>
                  </a:cubicBezTo>
                  <a:cubicBezTo>
                    <a:pt x="16" y="19"/>
                    <a:pt x="8" y="23"/>
                    <a:pt x="10" y="23"/>
                  </a:cubicBezTo>
                  <a:cubicBezTo>
                    <a:pt x="12" y="24"/>
                    <a:pt x="14" y="23"/>
                    <a:pt x="15" y="23"/>
                  </a:cubicBezTo>
                  <a:cubicBezTo>
                    <a:pt x="17" y="23"/>
                    <a:pt x="19" y="23"/>
                    <a:pt x="21" y="24"/>
                  </a:cubicBezTo>
                  <a:cubicBezTo>
                    <a:pt x="20" y="23"/>
                    <a:pt x="20" y="24"/>
                    <a:pt x="20" y="24"/>
                  </a:cubicBezTo>
                  <a:cubicBezTo>
                    <a:pt x="21" y="25"/>
                    <a:pt x="22" y="25"/>
                    <a:pt x="22" y="25"/>
                  </a:cubicBezTo>
                  <a:cubicBezTo>
                    <a:pt x="24" y="26"/>
                    <a:pt x="27" y="26"/>
                    <a:pt x="29" y="26"/>
                  </a:cubicBezTo>
                  <a:cubicBezTo>
                    <a:pt x="31" y="26"/>
                    <a:pt x="31" y="25"/>
                    <a:pt x="33" y="25"/>
                  </a:cubicBezTo>
                  <a:cubicBezTo>
                    <a:pt x="35" y="24"/>
                    <a:pt x="37" y="24"/>
                    <a:pt x="39" y="23"/>
                  </a:cubicBezTo>
                  <a:cubicBezTo>
                    <a:pt x="42" y="21"/>
                    <a:pt x="43" y="20"/>
                    <a:pt x="46" y="19"/>
                  </a:cubicBezTo>
                  <a:cubicBezTo>
                    <a:pt x="48" y="19"/>
                    <a:pt x="49" y="16"/>
                    <a:pt x="52" y="16"/>
                  </a:cubicBezTo>
                  <a:cubicBezTo>
                    <a:pt x="52" y="15"/>
                    <a:pt x="53" y="15"/>
                    <a:pt x="52" y="14"/>
                  </a:cubicBezTo>
                  <a:cubicBezTo>
                    <a:pt x="51" y="13"/>
                    <a:pt x="53" y="13"/>
                    <a:pt x="54" y="13"/>
                  </a:cubicBezTo>
                  <a:cubicBezTo>
                    <a:pt x="54" y="13"/>
                    <a:pt x="52" y="12"/>
                    <a:pt x="52" y="12"/>
                  </a:cubicBezTo>
                  <a:cubicBezTo>
                    <a:pt x="52" y="11"/>
                    <a:pt x="54" y="10"/>
                    <a:pt x="53" y="10"/>
                  </a:cubicBezTo>
                  <a:cubicBezTo>
                    <a:pt x="51" y="9"/>
                    <a:pt x="54" y="10"/>
                    <a:pt x="53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08" name="Freeform 406">
              <a:extLst>
                <a:ext uri="{FF2B5EF4-FFF2-40B4-BE49-F238E27FC236}">
                  <a16:creationId xmlns:a16="http://schemas.microsoft.com/office/drawing/2014/main" id="{44EEC749-313A-C5D1-2E6D-951FAAE05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751" y="1304632"/>
              <a:ext cx="489971" cy="357449"/>
            </a:xfrm>
            <a:custGeom>
              <a:avLst/>
              <a:gdLst>
                <a:gd name="T0" fmla="*/ 77 w 90"/>
                <a:gd name="T1" fmla="*/ 2 h 62"/>
                <a:gd name="T2" fmla="*/ 66 w 90"/>
                <a:gd name="T3" fmla="*/ 6 h 62"/>
                <a:gd name="T4" fmla="*/ 51 w 90"/>
                <a:gd name="T5" fmla="*/ 8 h 62"/>
                <a:gd name="T6" fmla="*/ 48 w 90"/>
                <a:gd name="T7" fmla="*/ 9 h 62"/>
                <a:gd name="T8" fmla="*/ 39 w 90"/>
                <a:gd name="T9" fmla="*/ 11 h 62"/>
                <a:gd name="T10" fmla="*/ 32 w 90"/>
                <a:gd name="T11" fmla="*/ 14 h 62"/>
                <a:gd name="T12" fmla="*/ 26 w 90"/>
                <a:gd name="T13" fmla="*/ 19 h 62"/>
                <a:gd name="T14" fmla="*/ 26 w 90"/>
                <a:gd name="T15" fmla="*/ 21 h 62"/>
                <a:gd name="T16" fmla="*/ 27 w 90"/>
                <a:gd name="T17" fmla="*/ 23 h 62"/>
                <a:gd name="T18" fmla="*/ 23 w 90"/>
                <a:gd name="T19" fmla="*/ 25 h 62"/>
                <a:gd name="T20" fmla="*/ 21 w 90"/>
                <a:gd name="T21" fmla="*/ 28 h 62"/>
                <a:gd name="T22" fmla="*/ 21 w 90"/>
                <a:gd name="T23" fmla="*/ 29 h 62"/>
                <a:gd name="T24" fmla="*/ 14 w 90"/>
                <a:gd name="T25" fmla="*/ 31 h 62"/>
                <a:gd name="T26" fmla="*/ 19 w 90"/>
                <a:gd name="T27" fmla="*/ 34 h 62"/>
                <a:gd name="T28" fmla="*/ 9 w 90"/>
                <a:gd name="T29" fmla="*/ 38 h 62"/>
                <a:gd name="T30" fmla="*/ 6 w 90"/>
                <a:gd name="T31" fmla="*/ 41 h 62"/>
                <a:gd name="T32" fmla="*/ 5 w 90"/>
                <a:gd name="T33" fmla="*/ 47 h 62"/>
                <a:gd name="T34" fmla="*/ 4 w 90"/>
                <a:gd name="T35" fmla="*/ 53 h 62"/>
                <a:gd name="T36" fmla="*/ 12 w 90"/>
                <a:gd name="T37" fmla="*/ 55 h 62"/>
                <a:gd name="T38" fmla="*/ 12 w 90"/>
                <a:gd name="T39" fmla="*/ 56 h 62"/>
                <a:gd name="T40" fmla="*/ 16 w 90"/>
                <a:gd name="T41" fmla="*/ 62 h 62"/>
                <a:gd name="T42" fmla="*/ 26 w 90"/>
                <a:gd name="T43" fmla="*/ 61 h 62"/>
                <a:gd name="T44" fmla="*/ 26 w 90"/>
                <a:gd name="T45" fmla="*/ 59 h 62"/>
                <a:gd name="T46" fmla="*/ 20 w 90"/>
                <a:gd name="T47" fmla="*/ 48 h 62"/>
                <a:gd name="T48" fmla="*/ 20 w 90"/>
                <a:gd name="T49" fmla="*/ 42 h 62"/>
                <a:gd name="T50" fmla="*/ 22 w 90"/>
                <a:gd name="T51" fmla="*/ 40 h 62"/>
                <a:gd name="T52" fmla="*/ 21 w 90"/>
                <a:gd name="T53" fmla="*/ 36 h 62"/>
                <a:gd name="T54" fmla="*/ 27 w 90"/>
                <a:gd name="T55" fmla="*/ 34 h 62"/>
                <a:gd name="T56" fmla="*/ 27 w 90"/>
                <a:gd name="T57" fmla="*/ 32 h 62"/>
                <a:gd name="T58" fmla="*/ 32 w 90"/>
                <a:gd name="T59" fmla="*/ 31 h 62"/>
                <a:gd name="T60" fmla="*/ 35 w 90"/>
                <a:gd name="T61" fmla="*/ 29 h 62"/>
                <a:gd name="T62" fmla="*/ 35 w 90"/>
                <a:gd name="T63" fmla="*/ 26 h 62"/>
                <a:gd name="T64" fmla="*/ 42 w 90"/>
                <a:gd name="T65" fmla="*/ 24 h 62"/>
                <a:gd name="T66" fmla="*/ 45 w 90"/>
                <a:gd name="T67" fmla="*/ 22 h 62"/>
                <a:gd name="T68" fmla="*/ 58 w 90"/>
                <a:gd name="T69" fmla="*/ 15 h 62"/>
                <a:gd name="T70" fmla="*/ 81 w 90"/>
                <a:gd name="T71" fmla="*/ 8 h 62"/>
                <a:gd name="T72" fmla="*/ 84 w 90"/>
                <a:gd name="T73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0" h="62">
                  <a:moveTo>
                    <a:pt x="84" y="1"/>
                  </a:moveTo>
                  <a:cubicBezTo>
                    <a:pt x="81" y="1"/>
                    <a:pt x="80" y="0"/>
                    <a:pt x="77" y="2"/>
                  </a:cubicBezTo>
                  <a:cubicBezTo>
                    <a:pt x="76" y="2"/>
                    <a:pt x="72" y="3"/>
                    <a:pt x="73" y="4"/>
                  </a:cubicBezTo>
                  <a:cubicBezTo>
                    <a:pt x="72" y="4"/>
                    <a:pt x="68" y="6"/>
                    <a:pt x="66" y="6"/>
                  </a:cubicBezTo>
                  <a:cubicBezTo>
                    <a:pt x="64" y="6"/>
                    <a:pt x="61" y="7"/>
                    <a:pt x="59" y="8"/>
                  </a:cubicBezTo>
                  <a:cubicBezTo>
                    <a:pt x="56" y="8"/>
                    <a:pt x="54" y="8"/>
                    <a:pt x="51" y="8"/>
                  </a:cubicBezTo>
                  <a:cubicBezTo>
                    <a:pt x="51" y="8"/>
                    <a:pt x="45" y="8"/>
                    <a:pt x="46" y="9"/>
                  </a:cubicBezTo>
                  <a:cubicBezTo>
                    <a:pt x="46" y="9"/>
                    <a:pt x="48" y="9"/>
                    <a:pt x="48" y="9"/>
                  </a:cubicBezTo>
                  <a:cubicBezTo>
                    <a:pt x="47" y="10"/>
                    <a:pt x="45" y="10"/>
                    <a:pt x="44" y="11"/>
                  </a:cubicBezTo>
                  <a:cubicBezTo>
                    <a:pt x="43" y="11"/>
                    <a:pt x="41" y="11"/>
                    <a:pt x="39" y="11"/>
                  </a:cubicBezTo>
                  <a:cubicBezTo>
                    <a:pt x="38" y="11"/>
                    <a:pt x="38" y="11"/>
                    <a:pt x="36" y="12"/>
                  </a:cubicBezTo>
                  <a:cubicBezTo>
                    <a:pt x="35" y="15"/>
                    <a:pt x="34" y="14"/>
                    <a:pt x="32" y="14"/>
                  </a:cubicBezTo>
                  <a:cubicBezTo>
                    <a:pt x="30" y="15"/>
                    <a:pt x="31" y="17"/>
                    <a:pt x="28" y="17"/>
                  </a:cubicBezTo>
                  <a:cubicBezTo>
                    <a:pt x="26" y="17"/>
                    <a:pt x="27" y="19"/>
                    <a:pt x="26" y="19"/>
                  </a:cubicBezTo>
                  <a:cubicBezTo>
                    <a:pt x="25" y="20"/>
                    <a:pt x="22" y="18"/>
                    <a:pt x="23" y="19"/>
                  </a:cubicBezTo>
                  <a:cubicBezTo>
                    <a:pt x="23" y="20"/>
                    <a:pt x="26" y="21"/>
                    <a:pt x="26" y="21"/>
                  </a:cubicBezTo>
                  <a:cubicBezTo>
                    <a:pt x="26" y="21"/>
                    <a:pt x="22" y="22"/>
                    <a:pt x="22" y="22"/>
                  </a:cubicBezTo>
                  <a:cubicBezTo>
                    <a:pt x="22" y="23"/>
                    <a:pt x="27" y="23"/>
                    <a:pt x="27" y="23"/>
                  </a:cubicBezTo>
                  <a:cubicBezTo>
                    <a:pt x="27" y="24"/>
                    <a:pt x="20" y="24"/>
                    <a:pt x="21" y="25"/>
                  </a:cubicBezTo>
                  <a:cubicBezTo>
                    <a:pt x="21" y="24"/>
                    <a:pt x="23" y="25"/>
                    <a:pt x="23" y="25"/>
                  </a:cubicBezTo>
                  <a:cubicBezTo>
                    <a:pt x="21" y="26"/>
                    <a:pt x="20" y="25"/>
                    <a:pt x="20" y="26"/>
                  </a:cubicBezTo>
                  <a:cubicBezTo>
                    <a:pt x="19" y="27"/>
                    <a:pt x="21" y="28"/>
                    <a:pt x="21" y="28"/>
                  </a:cubicBezTo>
                  <a:cubicBezTo>
                    <a:pt x="20" y="28"/>
                    <a:pt x="19" y="28"/>
                    <a:pt x="18" y="28"/>
                  </a:cubicBezTo>
                  <a:cubicBezTo>
                    <a:pt x="18" y="28"/>
                    <a:pt x="20" y="29"/>
                    <a:pt x="21" y="29"/>
                  </a:cubicBezTo>
                  <a:cubicBezTo>
                    <a:pt x="19" y="29"/>
                    <a:pt x="18" y="29"/>
                    <a:pt x="17" y="30"/>
                  </a:cubicBezTo>
                  <a:cubicBezTo>
                    <a:pt x="16" y="31"/>
                    <a:pt x="15" y="31"/>
                    <a:pt x="14" y="31"/>
                  </a:cubicBezTo>
                  <a:cubicBezTo>
                    <a:pt x="12" y="32"/>
                    <a:pt x="12" y="33"/>
                    <a:pt x="14" y="33"/>
                  </a:cubicBezTo>
                  <a:cubicBezTo>
                    <a:pt x="15" y="33"/>
                    <a:pt x="18" y="34"/>
                    <a:pt x="19" y="34"/>
                  </a:cubicBezTo>
                  <a:cubicBezTo>
                    <a:pt x="17" y="35"/>
                    <a:pt x="15" y="33"/>
                    <a:pt x="15" y="36"/>
                  </a:cubicBezTo>
                  <a:cubicBezTo>
                    <a:pt x="15" y="37"/>
                    <a:pt x="10" y="37"/>
                    <a:pt x="9" y="38"/>
                  </a:cubicBezTo>
                  <a:cubicBezTo>
                    <a:pt x="8" y="39"/>
                    <a:pt x="9" y="39"/>
                    <a:pt x="9" y="40"/>
                  </a:cubicBezTo>
                  <a:cubicBezTo>
                    <a:pt x="9" y="40"/>
                    <a:pt x="6" y="41"/>
                    <a:pt x="6" y="41"/>
                  </a:cubicBezTo>
                  <a:cubicBezTo>
                    <a:pt x="2" y="42"/>
                    <a:pt x="7" y="42"/>
                    <a:pt x="7" y="43"/>
                  </a:cubicBezTo>
                  <a:cubicBezTo>
                    <a:pt x="8" y="44"/>
                    <a:pt x="5" y="47"/>
                    <a:pt x="5" y="47"/>
                  </a:cubicBezTo>
                  <a:cubicBezTo>
                    <a:pt x="3" y="49"/>
                    <a:pt x="0" y="47"/>
                    <a:pt x="0" y="51"/>
                  </a:cubicBezTo>
                  <a:cubicBezTo>
                    <a:pt x="0" y="55"/>
                    <a:pt x="2" y="53"/>
                    <a:pt x="4" y="53"/>
                  </a:cubicBezTo>
                  <a:cubicBezTo>
                    <a:pt x="6" y="54"/>
                    <a:pt x="7" y="55"/>
                    <a:pt x="9" y="54"/>
                  </a:cubicBezTo>
                  <a:cubicBezTo>
                    <a:pt x="9" y="54"/>
                    <a:pt x="11" y="56"/>
                    <a:pt x="12" y="55"/>
                  </a:cubicBezTo>
                  <a:cubicBezTo>
                    <a:pt x="12" y="55"/>
                    <a:pt x="10" y="55"/>
                    <a:pt x="10" y="56"/>
                  </a:cubicBezTo>
                  <a:cubicBezTo>
                    <a:pt x="11" y="56"/>
                    <a:pt x="12" y="56"/>
                    <a:pt x="12" y="56"/>
                  </a:cubicBezTo>
                  <a:cubicBezTo>
                    <a:pt x="12" y="56"/>
                    <a:pt x="10" y="60"/>
                    <a:pt x="10" y="60"/>
                  </a:cubicBezTo>
                  <a:cubicBezTo>
                    <a:pt x="12" y="61"/>
                    <a:pt x="14" y="61"/>
                    <a:pt x="16" y="62"/>
                  </a:cubicBezTo>
                  <a:cubicBezTo>
                    <a:pt x="19" y="62"/>
                    <a:pt x="20" y="62"/>
                    <a:pt x="23" y="62"/>
                  </a:cubicBezTo>
                  <a:cubicBezTo>
                    <a:pt x="24" y="61"/>
                    <a:pt x="25" y="61"/>
                    <a:pt x="26" y="61"/>
                  </a:cubicBezTo>
                  <a:cubicBezTo>
                    <a:pt x="27" y="62"/>
                    <a:pt x="28" y="62"/>
                    <a:pt x="30" y="62"/>
                  </a:cubicBezTo>
                  <a:cubicBezTo>
                    <a:pt x="31" y="62"/>
                    <a:pt x="27" y="59"/>
                    <a:pt x="26" y="59"/>
                  </a:cubicBezTo>
                  <a:cubicBezTo>
                    <a:pt x="24" y="57"/>
                    <a:pt x="23" y="55"/>
                    <a:pt x="22" y="53"/>
                  </a:cubicBezTo>
                  <a:cubicBezTo>
                    <a:pt x="20" y="51"/>
                    <a:pt x="21" y="50"/>
                    <a:pt x="20" y="48"/>
                  </a:cubicBezTo>
                  <a:cubicBezTo>
                    <a:pt x="19" y="45"/>
                    <a:pt x="18" y="45"/>
                    <a:pt x="20" y="43"/>
                  </a:cubicBezTo>
                  <a:cubicBezTo>
                    <a:pt x="21" y="43"/>
                    <a:pt x="20" y="43"/>
                    <a:pt x="20" y="42"/>
                  </a:cubicBezTo>
                  <a:cubicBezTo>
                    <a:pt x="21" y="41"/>
                    <a:pt x="24" y="42"/>
                    <a:pt x="24" y="41"/>
                  </a:cubicBezTo>
                  <a:cubicBezTo>
                    <a:pt x="24" y="41"/>
                    <a:pt x="22" y="40"/>
                    <a:pt x="22" y="40"/>
                  </a:cubicBezTo>
                  <a:cubicBezTo>
                    <a:pt x="23" y="39"/>
                    <a:pt x="26" y="40"/>
                    <a:pt x="26" y="39"/>
                  </a:cubicBezTo>
                  <a:cubicBezTo>
                    <a:pt x="26" y="38"/>
                    <a:pt x="21" y="37"/>
                    <a:pt x="21" y="36"/>
                  </a:cubicBezTo>
                  <a:cubicBezTo>
                    <a:pt x="21" y="36"/>
                    <a:pt x="29" y="37"/>
                    <a:pt x="29" y="37"/>
                  </a:cubicBezTo>
                  <a:cubicBezTo>
                    <a:pt x="29" y="36"/>
                    <a:pt x="27" y="35"/>
                    <a:pt x="27" y="34"/>
                  </a:cubicBezTo>
                  <a:cubicBezTo>
                    <a:pt x="27" y="33"/>
                    <a:pt x="30" y="35"/>
                    <a:pt x="31" y="34"/>
                  </a:cubicBezTo>
                  <a:cubicBezTo>
                    <a:pt x="31" y="33"/>
                    <a:pt x="27" y="31"/>
                    <a:pt x="27" y="32"/>
                  </a:cubicBezTo>
                  <a:cubicBezTo>
                    <a:pt x="27" y="31"/>
                    <a:pt x="31" y="33"/>
                    <a:pt x="32" y="32"/>
                  </a:cubicBezTo>
                  <a:cubicBezTo>
                    <a:pt x="32" y="32"/>
                    <a:pt x="33" y="31"/>
                    <a:pt x="32" y="31"/>
                  </a:cubicBezTo>
                  <a:cubicBezTo>
                    <a:pt x="32" y="31"/>
                    <a:pt x="30" y="29"/>
                    <a:pt x="30" y="29"/>
                  </a:cubicBezTo>
                  <a:cubicBezTo>
                    <a:pt x="32" y="29"/>
                    <a:pt x="33" y="30"/>
                    <a:pt x="35" y="29"/>
                  </a:cubicBezTo>
                  <a:cubicBezTo>
                    <a:pt x="35" y="28"/>
                    <a:pt x="37" y="27"/>
                    <a:pt x="37" y="27"/>
                  </a:cubicBezTo>
                  <a:cubicBezTo>
                    <a:pt x="37" y="26"/>
                    <a:pt x="35" y="26"/>
                    <a:pt x="35" y="26"/>
                  </a:cubicBezTo>
                  <a:cubicBezTo>
                    <a:pt x="36" y="26"/>
                    <a:pt x="39" y="26"/>
                    <a:pt x="39" y="24"/>
                  </a:cubicBezTo>
                  <a:cubicBezTo>
                    <a:pt x="39" y="22"/>
                    <a:pt x="41" y="25"/>
                    <a:pt x="42" y="24"/>
                  </a:cubicBezTo>
                  <a:cubicBezTo>
                    <a:pt x="42" y="24"/>
                    <a:pt x="41" y="23"/>
                    <a:pt x="41" y="23"/>
                  </a:cubicBezTo>
                  <a:cubicBezTo>
                    <a:pt x="42" y="22"/>
                    <a:pt x="45" y="23"/>
                    <a:pt x="45" y="22"/>
                  </a:cubicBezTo>
                  <a:cubicBezTo>
                    <a:pt x="46" y="21"/>
                    <a:pt x="45" y="20"/>
                    <a:pt x="44" y="20"/>
                  </a:cubicBezTo>
                  <a:cubicBezTo>
                    <a:pt x="49" y="18"/>
                    <a:pt x="53" y="16"/>
                    <a:pt x="58" y="15"/>
                  </a:cubicBezTo>
                  <a:cubicBezTo>
                    <a:pt x="61" y="14"/>
                    <a:pt x="65" y="13"/>
                    <a:pt x="68" y="12"/>
                  </a:cubicBezTo>
                  <a:cubicBezTo>
                    <a:pt x="73" y="11"/>
                    <a:pt x="77" y="10"/>
                    <a:pt x="81" y="8"/>
                  </a:cubicBezTo>
                  <a:cubicBezTo>
                    <a:pt x="83" y="8"/>
                    <a:pt x="86" y="6"/>
                    <a:pt x="88" y="4"/>
                  </a:cubicBezTo>
                  <a:cubicBezTo>
                    <a:pt x="90" y="2"/>
                    <a:pt x="86" y="1"/>
                    <a:pt x="84" y="1"/>
                  </a:cubicBezTo>
                  <a:cubicBezTo>
                    <a:pt x="82" y="1"/>
                    <a:pt x="86" y="1"/>
                    <a:pt x="8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09" name="Freeform 407">
              <a:extLst>
                <a:ext uri="{FF2B5EF4-FFF2-40B4-BE49-F238E27FC236}">
                  <a16:creationId xmlns:a16="http://schemas.microsoft.com/office/drawing/2014/main" id="{78206958-3B58-2BDC-B66B-0FFE98849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91230" y="1155368"/>
              <a:ext cx="174460" cy="92308"/>
            </a:xfrm>
            <a:custGeom>
              <a:avLst/>
              <a:gdLst>
                <a:gd name="T0" fmla="*/ 16 w 32"/>
                <a:gd name="T1" fmla="*/ 6 h 16"/>
                <a:gd name="T2" fmla="*/ 19 w 32"/>
                <a:gd name="T3" fmla="*/ 1 h 16"/>
                <a:gd name="T4" fmla="*/ 16 w 32"/>
                <a:gd name="T5" fmla="*/ 0 h 16"/>
                <a:gd name="T6" fmla="*/ 15 w 32"/>
                <a:gd name="T7" fmla="*/ 2 h 16"/>
                <a:gd name="T8" fmla="*/ 10 w 32"/>
                <a:gd name="T9" fmla="*/ 2 h 16"/>
                <a:gd name="T10" fmla="*/ 9 w 32"/>
                <a:gd name="T11" fmla="*/ 4 h 16"/>
                <a:gd name="T12" fmla="*/ 12 w 32"/>
                <a:gd name="T13" fmla="*/ 4 h 16"/>
                <a:gd name="T14" fmla="*/ 10 w 32"/>
                <a:gd name="T15" fmla="*/ 8 h 16"/>
                <a:gd name="T16" fmla="*/ 5 w 32"/>
                <a:gd name="T17" fmla="*/ 10 h 16"/>
                <a:gd name="T18" fmla="*/ 1 w 32"/>
                <a:gd name="T19" fmla="*/ 15 h 16"/>
                <a:gd name="T20" fmla="*/ 8 w 32"/>
                <a:gd name="T21" fmla="*/ 15 h 16"/>
                <a:gd name="T22" fmla="*/ 17 w 32"/>
                <a:gd name="T23" fmla="*/ 14 h 16"/>
                <a:gd name="T24" fmla="*/ 28 w 32"/>
                <a:gd name="T25" fmla="*/ 12 h 16"/>
                <a:gd name="T26" fmla="*/ 29 w 32"/>
                <a:gd name="T27" fmla="*/ 7 h 16"/>
                <a:gd name="T28" fmla="*/ 22 w 32"/>
                <a:gd name="T29" fmla="*/ 3 h 16"/>
                <a:gd name="T30" fmla="*/ 16 w 32"/>
                <a:gd name="T31" fmla="*/ 6 h 16"/>
                <a:gd name="T32" fmla="*/ 16 w 32"/>
                <a:gd name="T33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" h="16">
                  <a:moveTo>
                    <a:pt x="16" y="6"/>
                  </a:moveTo>
                  <a:cubicBezTo>
                    <a:pt x="16" y="6"/>
                    <a:pt x="19" y="2"/>
                    <a:pt x="19" y="1"/>
                  </a:cubicBezTo>
                  <a:cubicBezTo>
                    <a:pt x="18" y="0"/>
                    <a:pt x="17" y="0"/>
                    <a:pt x="16" y="0"/>
                  </a:cubicBezTo>
                  <a:cubicBezTo>
                    <a:pt x="15" y="0"/>
                    <a:pt x="15" y="2"/>
                    <a:pt x="15" y="2"/>
                  </a:cubicBezTo>
                  <a:cubicBezTo>
                    <a:pt x="13" y="2"/>
                    <a:pt x="12" y="0"/>
                    <a:pt x="10" y="2"/>
                  </a:cubicBezTo>
                  <a:cubicBezTo>
                    <a:pt x="10" y="2"/>
                    <a:pt x="8" y="3"/>
                    <a:pt x="9" y="4"/>
                  </a:cubicBezTo>
                  <a:cubicBezTo>
                    <a:pt x="10" y="4"/>
                    <a:pt x="11" y="5"/>
                    <a:pt x="12" y="4"/>
                  </a:cubicBezTo>
                  <a:cubicBezTo>
                    <a:pt x="10" y="5"/>
                    <a:pt x="5" y="6"/>
                    <a:pt x="10" y="8"/>
                  </a:cubicBezTo>
                  <a:cubicBezTo>
                    <a:pt x="7" y="7"/>
                    <a:pt x="6" y="8"/>
                    <a:pt x="5" y="10"/>
                  </a:cubicBezTo>
                  <a:cubicBezTo>
                    <a:pt x="4" y="11"/>
                    <a:pt x="0" y="15"/>
                    <a:pt x="1" y="15"/>
                  </a:cubicBezTo>
                  <a:cubicBezTo>
                    <a:pt x="3" y="16"/>
                    <a:pt x="6" y="16"/>
                    <a:pt x="8" y="15"/>
                  </a:cubicBezTo>
                  <a:cubicBezTo>
                    <a:pt x="11" y="13"/>
                    <a:pt x="14" y="13"/>
                    <a:pt x="17" y="14"/>
                  </a:cubicBezTo>
                  <a:cubicBezTo>
                    <a:pt x="21" y="14"/>
                    <a:pt x="24" y="13"/>
                    <a:pt x="28" y="12"/>
                  </a:cubicBezTo>
                  <a:cubicBezTo>
                    <a:pt x="30" y="11"/>
                    <a:pt x="32" y="8"/>
                    <a:pt x="29" y="7"/>
                  </a:cubicBezTo>
                  <a:cubicBezTo>
                    <a:pt x="27" y="6"/>
                    <a:pt x="24" y="2"/>
                    <a:pt x="22" y="3"/>
                  </a:cubicBezTo>
                  <a:cubicBezTo>
                    <a:pt x="20" y="3"/>
                    <a:pt x="18" y="6"/>
                    <a:pt x="16" y="6"/>
                  </a:cubicBezTo>
                  <a:cubicBezTo>
                    <a:pt x="15" y="6"/>
                    <a:pt x="17" y="6"/>
                    <a:pt x="16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0" name="Freeform 408">
              <a:extLst>
                <a:ext uri="{FF2B5EF4-FFF2-40B4-BE49-F238E27FC236}">
                  <a16:creationId xmlns:a16="http://schemas.microsoft.com/office/drawing/2014/main" id="{E5208376-DC37-3DA9-2971-961D402BF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50178" y="1102340"/>
              <a:ext cx="163324" cy="92308"/>
            </a:xfrm>
            <a:custGeom>
              <a:avLst/>
              <a:gdLst>
                <a:gd name="T0" fmla="*/ 26 w 30"/>
                <a:gd name="T1" fmla="*/ 10 h 16"/>
                <a:gd name="T2" fmla="*/ 28 w 30"/>
                <a:gd name="T3" fmla="*/ 7 h 16"/>
                <a:gd name="T4" fmla="*/ 29 w 30"/>
                <a:gd name="T5" fmla="*/ 5 h 16"/>
                <a:gd name="T6" fmla="*/ 26 w 30"/>
                <a:gd name="T7" fmla="*/ 3 h 16"/>
                <a:gd name="T8" fmla="*/ 22 w 30"/>
                <a:gd name="T9" fmla="*/ 3 h 16"/>
                <a:gd name="T10" fmla="*/ 17 w 30"/>
                <a:gd name="T11" fmla="*/ 4 h 16"/>
                <a:gd name="T12" fmla="*/ 18 w 30"/>
                <a:gd name="T13" fmla="*/ 1 h 16"/>
                <a:gd name="T14" fmla="*/ 12 w 30"/>
                <a:gd name="T15" fmla="*/ 1 h 16"/>
                <a:gd name="T16" fmla="*/ 5 w 30"/>
                <a:gd name="T17" fmla="*/ 4 h 16"/>
                <a:gd name="T18" fmla="*/ 7 w 30"/>
                <a:gd name="T19" fmla="*/ 4 h 16"/>
                <a:gd name="T20" fmla="*/ 0 w 30"/>
                <a:gd name="T21" fmla="*/ 8 h 16"/>
                <a:gd name="T22" fmla="*/ 4 w 30"/>
                <a:gd name="T23" fmla="*/ 9 h 16"/>
                <a:gd name="T24" fmla="*/ 7 w 30"/>
                <a:gd name="T25" fmla="*/ 12 h 16"/>
                <a:gd name="T26" fmla="*/ 12 w 30"/>
                <a:gd name="T27" fmla="*/ 13 h 16"/>
                <a:gd name="T28" fmla="*/ 19 w 30"/>
                <a:gd name="T29" fmla="*/ 16 h 16"/>
                <a:gd name="T30" fmla="*/ 28 w 30"/>
                <a:gd name="T31" fmla="*/ 15 h 16"/>
                <a:gd name="T32" fmla="*/ 26 w 30"/>
                <a:gd name="T33" fmla="*/ 10 h 16"/>
                <a:gd name="T34" fmla="*/ 26 w 30"/>
                <a:gd name="T35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" h="16">
                  <a:moveTo>
                    <a:pt x="26" y="10"/>
                  </a:moveTo>
                  <a:cubicBezTo>
                    <a:pt x="29" y="11"/>
                    <a:pt x="27" y="9"/>
                    <a:pt x="28" y="7"/>
                  </a:cubicBezTo>
                  <a:cubicBezTo>
                    <a:pt x="28" y="6"/>
                    <a:pt x="29" y="6"/>
                    <a:pt x="29" y="5"/>
                  </a:cubicBezTo>
                  <a:cubicBezTo>
                    <a:pt x="29" y="4"/>
                    <a:pt x="27" y="3"/>
                    <a:pt x="26" y="3"/>
                  </a:cubicBezTo>
                  <a:cubicBezTo>
                    <a:pt x="25" y="2"/>
                    <a:pt x="23" y="2"/>
                    <a:pt x="22" y="3"/>
                  </a:cubicBezTo>
                  <a:cubicBezTo>
                    <a:pt x="22" y="3"/>
                    <a:pt x="17" y="4"/>
                    <a:pt x="17" y="4"/>
                  </a:cubicBezTo>
                  <a:cubicBezTo>
                    <a:pt x="17" y="4"/>
                    <a:pt x="21" y="2"/>
                    <a:pt x="18" y="1"/>
                  </a:cubicBezTo>
                  <a:cubicBezTo>
                    <a:pt x="16" y="0"/>
                    <a:pt x="14" y="1"/>
                    <a:pt x="12" y="1"/>
                  </a:cubicBezTo>
                  <a:cubicBezTo>
                    <a:pt x="11" y="1"/>
                    <a:pt x="6" y="2"/>
                    <a:pt x="5" y="4"/>
                  </a:cubicBezTo>
                  <a:cubicBezTo>
                    <a:pt x="5" y="4"/>
                    <a:pt x="7" y="4"/>
                    <a:pt x="7" y="4"/>
                  </a:cubicBezTo>
                  <a:cubicBezTo>
                    <a:pt x="7" y="4"/>
                    <a:pt x="0" y="7"/>
                    <a:pt x="0" y="8"/>
                  </a:cubicBezTo>
                  <a:cubicBezTo>
                    <a:pt x="0" y="8"/>
                    <a:pt x="4" y="9"/>
                    <a:pt x="4" y="9"/>
                  </a:cubicBezTo>
                  <a:cubicBezTo>
                    <a:pt x="5" y="9"/>
                    <a:pt x="6" y="11"/>
                    <a:pt x="7" y="12"/>
                  </a:cubicBezTo>
                  <a:cubicBezTo>
                    <a:pt x="9" y="13"/>
                    <a:pt x="10" y="13"/>
                    <a:pt x="12" y="13"/>
                  </a:cubicBezTo>
                  <a:cubicBezTo>
                    <a:pt x="14" y="14"/>
                    <a:pt x="17" y="16"/>
                    <a:pt x="19" y="16"/>
                  </a:cubicBezTo>
                  <a:cubicBezTo>
                    <a:pt x="22" y="16"/>
                    <a:pt x="25" y="16"/>
                    <a:pt x="28" y="15"/>
                  </a:cubicBezTo>
                  <a:cubicBezTo>
                    <a:pt x="30" y="15"/>
                    <a:pt x="26" y="10"/>
                    <a:pt x="26" y="10"/>
                  </a:cubicBezTo>
                  <a:cubicBezTo>
                    <a:pt x="27" y="10"/>
                    <a:pt x="25" y="10"/>
                    <a:pt x="26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1" name="Freeform 409">
              <a:extLst>
                <a:ext uri="{FF2B5EF4-FFF2-40B4-BE49-F238E27FC236}">
                  <a16:creationId xmlns:a16="http://schemas.microsoft.com/office/drawing/2014/main" id="{1318126E-DAC8-D802-F300-01A1B3FB2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1923" y="1108231"/>
              <a:ext cx="81661" cy="29461"/>
            </a:xfrm>
            <a:custGeom>
              <a:avLst/>
              <a:gdLst>
                <a:gd name="T0" fmla="*/ 9 w 15"/>
                <a:gd name="T1" fmla="*/ 1 h 5"/>
                <a:gd name="T2" fmla="*/ 4 w 15"/>
                <a:gd name="T3" fmla="*/ 1 h 5"/>
                <a:gd name="T4" fmla="*/ 0 w 15"/>
                <a:gd name="T5" fmla="*/ 1 h 5"/>
                <a:gd name="T6" fmla="*/ 1 w 15"/>
                <a:gd name="T7" fmla="*/ 3 h 5"/>
                <a:gd name="T8" fmla="*/ 6 w 15"/>
                <a:gd name="T9" fmla="*/ 5 h 5"/>
                <a:gd name="T10" fmla="*/ 9 w 15"/>
                <a:gd name="T11" fmla="*/ 1 h 5"/>
                <a:gd name="T12" fmla="*/ 9 w 15"/>
                <a:gd name="T13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9" y="1"/>
                  </a:moveTo>
                  <a:cubicBezTo>
                    <a:pt x="8" y="1"/>
                    <a:pt x="6" y="1"/>
                    <a:pt x="4" y="1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3" y="4"/>
                    <a:pt x="4" y="5"/>
                    <a:pt x="6" y="5"/>
                  </a:cubicBezTo>
                  <a:cubicBezTo>
                    <a:pt x="8" y="5"/>
                    <a:pt x="15" y="2"/>
                    <a:pt x="9" y="1"/>
                  </a:cubicBezTo>
                  <a:cubicBezTo>
                    <a:pt x="8" y="1"/>
                    <a:pt x="10" y="2"/>
                    <a:pt x="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2" name="Freeform 410">
              <a:extLst>
                <a:ext uri="{FF2B5EF4-FFF2-40B4-BE49-F238E27FC236}">
                  <a16:creationId xmlns:a16="http://schemas.microsoft.com/office/drawing/2014/main" id="{ED264C3E-D92D-6EE4-6230-721C45DEB873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6770" y="1027708"/>
              <a:ext cx="137339" cy="92308"/>
            </a:xfrm>
            <a:custGeom>
              <a:avLst/>
              <a:gdLst>
                <a:gd name="T0" fmla="*/ 7 w 25"/>
                <a:gd name="T1" fmla="*/ 15 h 16"/>
                <a:gd name="T2" fmla="*/ 3 w 25"/>
                <a:gd name="T3" fmla="*/ 13 h 16"/>
                <a:gd name="T4" fmla="*/ 4 w 25"/>
                <a:gd name="T5" fmla="*/ 12 h 16"/>
                <a:gd name="T6" fmla="*/ 0 w 25"/>
                <a:gd name="T7" fmla="*/ 12 h 16"/>
                <a:gd name="T8" fmla="*/ 3 w 25"/>
                <a:gd name="T9" fmla="*/ 11 h 16"/>
                <a:gd name="T10" fmla="*/ 2 w 25"/>
                <a:gd name="T11" fmla="*/ 10 h 16"/>
                <a:gd name="T12" fmla="*/ 6 w 25"/>
                <a:gd name="T13" fmla="*/ 6 h 16"/>
                <a:gd name="T14" fmla="*/ 5 w 25"/>
                <a:gd name="T15" fmla="*/ 6 h 16"/>
                <a:gd name="T16" fmla="*/ 11 w 25"/>
                <a:gd name="T17" fmla="*/ 3 h 16"/>
                <a:gd name="T18" fmla="*/ 18 w 25"/>
                <a:gd name="T19" fmla="*/ 0 h 16"/>
                <a:gd name="T20" fmla="*/ 20 w 25"/>
                <a:gd name="T21" fmla="*/ 4 h 16"/>
                <a:gd name="T22" fmla="*/ 25 w 25"/>
                <a:gd name="T23" fmla="*/ 7 h 16"/>
                <a:gd name="T24" fmla="*/ 21 w 25"/>
                <a:gd name="T25" fmla="*/ 9 h 16"/>
                <a:gd name="T26" fmla="*/ 23 w 25"/>
                <a:gd name="T27" fmla="*/ 12 h 16"/>
                <a:gd name="T28" fmla="*/ 19 w 25"/>
                <a:gd name="T29" fmla="*/ 13 h 16"/>
                <a:gd name="T30" fmla="*/ 7 w 25"/>
                <a:gd name="T31" fmla="*/ 15 h 16"/>
                <a:gd name="T32" fmla="*/ 7 w 25"/>
                <a:gd name="T3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" h="16">
                  <a:moveTo>
                    <a:pt x="7" y="15"/>
                  </a:moveTo>
                  <a:cubicBezTo>
                    <a:pt x="6" y="14"/>
                    <a:pt x="4" y="14"/>
                    <a:pt x="3" y="13"/>
                  </a:cubicBezTo>
                  <a:cubicBezTo>
                    <a:pt x="2" y="12"/>
                    <a:pt x="4" y="12"/>
                    <a:pt x="4" y="12"/>
                  </a:cubicBezTo>
                  <a:cubicBezTo>
                    <a:pt x="4" y="12"/>
                    <a:pt x="0" y="13"/>
                    <a:pt x="0" y="12"/>
                  </a:cubicBezTo>
                  <a:cubicBezTo>
                    <a:pt x="0" y="10"/>
                    <a:pt x="3" y="11"/>
                    <a:pt x="3" y="11"/>
                  </a:cubicBezTo>
                  <a:cubicBezTo>
                    <a:pt x="3" y="10"/>
                    <a:pt x="2" y="10"/>
                    <a:pt x="2" y="10"/>
                  </a:cubicBezTo>
                  <a:cubicBezTo>
                    <a:pt x="2" y="10"/>
                    <a:pt x="7" y="7"/>
                    <a:pt x="6" y="6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6" y="4"/>
                    <a:pt x="9" y="4"/>
                    <a:pt x="11" y="3"/>
                  </a:cubicBezTo>
                  <a:cubicBezTo>
                    <a:pt x="13" y="2"/>
                    <a:pt x="16" y="1"/>
                    <a:pt x="18" y="0"/>
                  </a:cubicBezTo>
                  <a:cubicBezTo>
                    <a:pt x="18" y="0"/>
                    <a:pt x="19" y="3"/>
                    <a:pt x="20" y="4"/>
                  </a:cubicBezTo>
                  <a:cubicBezTo>
                    <a:pt x="20" y="4"/>
                    <a:pt x="25" y="6"/>
                    <a:pt x="25" y="7"/>
                  </a:cubicBezTo>
                  <a:cubicBezTo>
                    <a:pt x="25" y="8"/>
                    <a:pt x="20" y="7"/>
                    <a:pt x="21" y="9"/>
                  </a:cubicBezTo>
                  <a:cubicBezTo>
                    <a:pt x="21" y="9"/>
                    <a:pt x="23" y="10"/>
                    <a:pt x="23" y="12"/>
                  </a:cubicBezTo>
                  <a:cubicBezTo>
                    <a:pt x="22" y="12"/>
                    <a:pt x="20" y="12"/>
                    <a:pt x="19" y="13"/>
                  </a:cubicBezTo>
                  <a:cubicBezTo>
                    <a:pt x="16" y="14"/>
                    <a:pt x="10" y="16"/>
                    <a:pt x="7" y="15"/>
                  </a:cubicBezTo>
                  <a:cubicBezTo>
                    <a:pt x="6" y="14"/>
                    <a:pt x="9" y="16"/>
                    <a:pt x="7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3" name="Freeform 411">
              <a:extLst>
                <a:ext uri="{FF2B5EF4-FFF2-40B4-BE49-F238E27FC236}">
                  <a16:creationId xmlns:a16="http://schemas.microsoft.com/office/drawing/2014/main" id="{17D50B51-C0DB-D1BF-60C8-122D7EF51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4412" y="1391047"/>
              <a:ext cx="137339" cy="47135"/>
            </a:xfrm>
            <a:custGeom>
              <a:avLst/>
              <a:gdLst>
                <a:gd name="T0" fmla="*/ 5 w 25"/>
                <a:gd name="T1" fmla="*/ 3 h 8"/>
                <a:gd name="T2" fmla="*/ 3 w 25"/>
                <a:gd name="T3" fmla="*/ 1 h 8"/>
                <a:gd name="T4" fmla="*/ 1 w 25"/>
                <a:gd name="T5" fmla="*/ 2 h 8"/>
                <a:gd name="T6" fmla="*/ 2 w 25"/>
                <a:gd name="T7" fmla="*/ 4 h 8"/>
                <a:gd name="T8" fmla="*/ 5 w 25"/>
                <a:gd name="T9" fmla="*/ 6 h 8"/>
                <a:gd name="T10" fmla="*/ 16 w 25"/>
                <a:gd name="T11" fmla="*/ 8 h 8"/>
                <a:gd name="T12" fmla="*/ 24 w 25"/>
                <a:gd name="T13" fmla="*/ 5 h 8"/>
                <a:gd name="T14" fmla="*/ 23 w 25"/>
                <a:gd name="T15" fmla="*/ 6 h 8"/>
                <a:gd name="T16" fmla="*/ 20 w 25"/>
                <a:gd name="T17" fmla="*/ 4 h 8"/>
                <a:gd name="T18" fmla="*/ 15 w 25"/>
                <a:gd name="T19" fmla="*/ 4 h 8"/>
                <a:gd name="T20" fmla="*/ 10 w 25"/>
                <a:gd name="T21" fmla="*/ 2 h 8"/>
                <a:gd name="T22" fmla="*/ 5 w 25"/>
                <a:gd name="T23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" h="8">
                  <a:moveTo>
                    <a:pt x="5" y="3"/>
                  </a:moveTo>
                  <a:cubicBezTo>
                    <a:pt x="4" y="3"/>
                    <a:pt x="4" y="1"/>
                    <a:pt x="3" y="1"/>
                  </a:cubicBezTo>
                  <a:cubicBezTo>
                    <a:pt x="3" y="0"/>
                    <a:pt x="1" y="2"/>
                    <a:pt x="1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4" y="6"/>
                    <a:pt x="5" y="6"/>
                  </a:cubicBezTo>
                  <a:cubicBezTo>
                    <a:pt x="9" y="7"/>
                    <a:pt x="12" y="8"/>
                    <a:pt x="16" y="8"/>
                  </a:cubicBezTo>
                  <a:cubicBezTo>
                    <a:pt x="17" y="8"/>
                    <a:pt x="25" y="7"/>
                    <a:pt x="24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2" y="6"/>
                    <a:pt x="21" y="5"/>
                    <a:pt x="20" y="4"/>
                  </a:cubicBezTo>
                  <a:cubicBezTo>
                    <a:pt x="19" y="4"/>
                    <a:pt x="17" y="3"/>
                    <a:pt x="15" y="4"/>
                  </a:cubicBezTo>
                  <a:cubicBezTo>
                    <a:pt x="14" y="4"/>
                    <a:pt x="12" y="2"/>
                    <a:pt x="10" y="2"/>
                  </a:cubicBezTo>
                  <a:cubicBezTo>
                    <a:pt x="8" y="2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4" name="Freeform 412">
              <a:extLst>
                <a:ext uri="{FF2B5EF4-FFF2-40B4-BE49-F238E27FC236}">
                  <a16:creationId xmlns:a16="http://schemas.microsoft.com/office/drawing/2014/main" id="{68EB062E-307B-9B70-4B5D-ADEAD15C31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9952" y="1483354"/>
              <a:ext cx="115069" cy="47135"/>
            </a:xfrm>
            <a:custGeom>
              <a:avLst/>
              <a:gdLst>
                <a:gd name="T0" fmla="*/ 2 w 21"/>
                <a:gd name="T1" fmla="*/ 6 h 8"/>
                <a:gd name="T2" fmla="*/ 8 w 21"/>
                <a:gd name="T3" fmla="*/ 6 h 8"/>
                <a:gd name="T4" fmla="*/ 14 w 21"/>
                <a:gd name="T5" fmla="*/ 8 h 8"/>
                <a:gd name="T6" fmla="*/ 19 w 21"/>
                <a:gd name="T7" fmla="*/ 7 h 8"/>
                <a:gd name="T8" fmla="*/ 17 w 21"/>
                <a:gd name="T9" fmla="*/ 4 h 8"/>
                <a:gd name="T10" fmla="*/ 7 w 21"/>
                <a:gd name="T11" fmla="*/ 2 h 8"/>
                <a:gd name="T12" fmla="*/ 4 w 21"/>
                <a:gd name="T13" fmla="*/ 5 h 8"/>
                <a:gd name="T14" fmla="*/ 2 w 21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8">
                  <a:moveTo>
                    <a:pt x="2" y="6"/>
                  </a:moveTo>
                  <a:cubicBezTo>
                    <a:pt x="5" y="6"/>
                    <a:pt x="6" y="6"/>
                    <a:pt x="8" y="6"/>
                  </a:cubicBezTo>
                  <a:cubicBezTo>
                    <a:pt x="10" y="7"/>
                    <a:pt x="12" y="7"/>
                    <a:pt x="14" y="8"/>
                  </a:cubicBezTo>
                  <a:cubicBezTo>
                    <a:pt x="16" y="8"/>
                    <a:pt x="18" y="8"/>
                    <a:pt x="19" y="7"/>
                  </a:cubicBezTo>
                  <a:cubicBezTo>
                    <a:pt x="21" y="6"/>
                    <a:pt x="18" y="5"/>
                    <a:pt x="17" y="4"/>
                  </a:cubicBezTo>
                  <a:cubicBezTo>
                    <a:pt x="14" y="2"/>
                    <a:pt x="11" y="0"/>
                    <a:pt x="7" y="2"/>
                  </a:cubicBezTo>
                  <a:cubicBezTo>
                    <a:pt x="5" y="3"/>
                    <a:pt x="5" y="4"/>
                    <a:pt x="4" y="5"/>
                  </a:cubicBezTo>
                  <a:cubicBezTo>
                    <a:pt x="3" y="5"/>
                    <a:pt x="0" y="6"/>
                    <a:pt x="2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5" name="Freeform 413">
              <a:extLst>
                <a:ext uri="{FF2B5EF4-FFF2-40B4-BE49-F238E27FC236}">
                  <a16:creationId xmlns:a16="http://schemas.microsoft.com/office/drawing/2014/main" id="{8C2500BC-B2AF-03D5-4028-B4BEA0405E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520" y="1461752"/>
              <a:ext cx="44542" cy="27496"/>
            </a:xfrm>
            <a:custGeom>
              <a:avLst/>
              <a:gdLst>
                <a:gd name="T0" fmla="*/ 3 w 8"/>
                <a:gd name="T1" fmla="*/ 5 h 5"/>
                <a:gd name="T2" fmla="*/ 4 w 8"/>
                <a:gd name="T3" fmla="*/ 1 h 5"/>
                <a:gd name="T4" fmla="*/ 3 w 8"/>
                <a:gd name="T5" fmla="*/ 5 h 5"/>
                <a:gd name="T6" fmla="*/ 3 w 8"/>
                <a:gd name="T7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5">
                  <a:moveTo>
                    <a:pt x="3" y="5"/>
                  </a:moveTo>
                  <a:cubicBezTo>
                    <a:pt x="0" y="5"/>
                    <a:pt x="1" y="0"/>
                    <a:pt x="4" y="1"/>
                  </a:cubicBezTo>
                  <a:cubicBezTo>
                    <a:pt x="8" y="2"/>
                    <a:pt x="6" y="4"/>
                    <a:pt x="3" y="5"/>
                  </a:cubicBezTo>
                  <a:cubicBezTo>
                    <a:pt x="1" y="5"/>
                    <a:pt x="5" y="5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6" name="Freeform 414">
              <a:extLst>
                <a:ext uri="{FF2B5EF4-FFF2-40B4-BE49-F238E27FC236}">
                  <a16:creationId xmlns:a16="http://schemas.microsoft.com/office/drawing/2014/main" id="{22784B4F-DBC2-E1C1-91BA-059870191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6738" y="1379263"/>
              <a:ext cx="16703" cy="29461"/>
            </a:xfrm>
            <a:custGeom>
              <a:avLst/>
              <a:gdLst>
                <a:gd name="T0" fmla="*/ 1 w 3"/>
                <a:gd name="T1" fmla="*/ 3 h 5"/>
                <a:gd name="T2" fmla="*/ 3 w 3"/>
                <a:gd name="T3" fmla="*/ 1 h 5"/>
                <a:gd name="T4" fmla="*/ 1 w 3"/>
                <a:gd name="T5" fmla="*/ 5 h 5"/>
                <a:gd name="T6" fmla="*/ 1 w 3"/>
                <a:gd name="T7" fmla="*/ 3 h 5"/>
                <a:gd name="T8" fmla="*/ 1 w 3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3"/>
                  </a:moveTo>
                  <a:cubicBezTo>
                    <a:pt x="0" y="2"/>
                    <a:pt x="2" y="0"/>
                    <a:pt x="3" y="1"/>
                  </a:cubicBezTo>
                  <a:cubicBezTo>
                    <a:pt x="3" y="2"/>
                    <a:pt x="2" y="5"/>
                    <a:pt x="1" y="5"/>
                  </a:cubicBezTo>
                  <a:cubicBezTo>
                    <a:pt x="1" y="5"/>
                    <a:pt x="1" y="3"/>
                    <a:pt x="1" y="3"/>
                  </a:cubicBezTo>
                  <a:cubicBezTo>
                    <a:pt x="0" y="2"/>
                    <a:pt x="1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7" name="Freeform 415">
              <a:extLst>
                <a:ext uri="{FF2B5EF4-FFF2-40B4-BE49-F238E27FC236}">
                  <a16:creationId xmlns:a16="http://schemas.microsoft.com/office/drawing/2014/main" id="{513C179F-F6E6-83C3-815C-AE2B5FCC0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6738" y="1465679"/>
              <a:ext cx="22272" cy="2946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1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3"/>
                    <a:pt x="1" y="0"/>
                    <a:pt x="0" y="1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8" name="Freeform 416">
              <a:extLst>
                <a:ext uri="{FF2B5EF4-FFF2-40B4-BE49-F238E27FC236}">
                  <a16:creationId xmlns:a16="http://schemas.microsoft.com/office/drawing/2014/main" id="{E7ADCCCF-3109-B54A-04CA-2DBD83465A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858" y="1357660"/>
              <a:ext cx="230138" cy="92308"/>
            </a:xfrm>
            <a:custGeom>
              <a:avLst/>
              <a:gdLst>
                <a:gd name="T0" fmla="*/ 34 w 42"/>
                <a:gd name="T1" fmla="*/ 4 h 16"/>
                <a:gd name="T2" fmla="*/ 29 w 42"/>
                <a:gd name="T3" fmla="*/ 3 h 16"/>
                <a:gd name="T4" fmla="*/ 23 w 42"/>
                <a:gd name="T5" fmla="*/ 0 h 16"/>
                <a:gd name="T6" fmla="*/ 22 w 42"/>
                <a:gd name="T7" fmla="*/ 2 h 16"/>
                <a:gd name="T8" fmla="*/ 20 w 42"/>
                <a:gd name="T9" fmla="*/ 6 h 16"/>
                <a:gd name="T10" fmla="*/ 11 w 42"/>
                <a:gd name="T11" fmla="*/ 1 h 16"/>
                <a:gd name="T12" fmla="*/ 4 w 42"/>
                <a:gd name="T13" fmla="*/ 3 h 16"/>
                <a:gd name="T14" fmla="*/ 2 w 42"/>
                <a:gd name="T15" fmla="*/ 6 h 16"/>
                <a:gd name="T16" fmla="*/ 1 w 42"/>
                <a:gd name="T17" fmla="*/ 10 h 16"/>
                <a:gd name="T18" fmla="*/ 9 w 42"/>
                <a:gd name="T19" fmla="*/ 14 h 16"/>
                <a:gd name="T20" fmla="*/ 13 w 42"/>
                <a:gd name="T21" fmla="*/ 15 h 16"/>
                <a:gd name="T22" fmla="*/ 15 w 42"/>
                <a:gd name="T23" fmla="*/ 13 h 16"/>
                <a:gd name="T24" fmla="*/ 16 w 42"/>
                <a:gd name="T25" fmla="*/ 14 h 16"/>
                <a:gd name="T26" fmla="*/ 18 w 42"/>
                <a:gd name="T27" fmla="*/ 14 h 16"/>
                <a:gd name="T28" fmla="*/ 25 w 42"/>
                <a:gd name="T29" fmla="*/ 12 h 16"/>
                <a:gd name="T30" fmla="*/ 28 w 42"/>
                <a:gd name="T31" fmla="*/ 14 h 16"/>
                <a:gd name="T32" fmla="*/ 34 w 42"/>
                <a:gd name="T33" fmla="*/ 13 h 16"/>
                <a:gd name="T34" fmla="*/ 33 w 42"/>
                <a:gd name="T35" fmla="*/ 12 h 16"/>
                <a:gd name="T36" fmla="*/ 37 w 42"/>
                <a:gd name="T37" fmla="*/ 12 h 16"/>
                <a:gd name="T38" fmla="*/ 39 w 42"/>
                <a:gd name="T39" fmla="*/ 11 h 16"/>
                <a:gd name="T40" fmla="*/ 40 w 42"/>
                <a:gd name="T41" fmla="*/ 9 h 16"/>
                <a:gd name="T42" fmla="*/ 39 w 42"/>
                <a:gd name="T43" fmla="*/ 9 h 16"/>
                <a:gd name="T44" fmla="*/ 42 w 42"/>
                <a:gd name="T45" fmla="*/ 6 h 16"/>
                <a:gd name="T46" fmla="*/ 34 w 42"/>
                <a:gd name="T47" fmla="*/ 4 h 16"/>
                <a:gd name="T48" fmla="*/ 34 w 42"/>
                <a:gd name="T49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2" h="16">
                  <a:moveTo>
                    <a:pt x="34" y="4"/>
                  </a:moveTo>
                  <a:cubicBezTo>
                    <a:pt x="32" y="3"/>
                    <a:pt x="31" y="4"/>
                    <a:pt x="29" y="3"/>
                  </a:cubicBezTo>
                  <a:cubicBezTo>
                    <a:pt x="29" y="3"/>
                    <a:pt x="24" y="0"/>
                    <a:pt x="23" y="0"/>
                  </a:cubicBezTo>
                  <a:cubicBezTo>
                    <a:pt x="23" y="0"/>
                    <a:pt x="24" y="1"/>
                    <a:pt x="22" y="2"/>
                  </a:cubicBezTo>
                  <a:cubicBezTo>
                    <a:pt x="20" y="2"/>
                    <a:pt x="22" y="5"/>
                    <a:pt x="20" y="6"/>
                  </a:cubicBezTo>
                  <a:cubicBezTo>
                    <a:pt x="19" y="6"/>
                    <a:pt x="12" y="1"/>
                    <a:pt x="11" y="1"/>
                  </a:cubicBezTo>
                  <a:cubicBezTo>
                    <a:pt x="9" y="0"/>
                    <a:pt x="4" y="1"/>
                    <a:pt x="4" y="3"/>
                  </a:cubicBezTo>
                  <a:cubicBezTo>
                    <a:pt x="4" y="5"/>
                    <a:pt x="0" y="4"/>
                    <a:pt x="2" y="6"/>
                  </a:cubicBezTo>
                  <a:cubicBezTo>
                    <a:pt x="3" y="7"/>
                    <a:pt x="0" y="9"/>
                    <a:pt x="1" y="10"/>
                  </a:cubicBezTo>
                  <a:cubicBezTo>
                    <a:pt x="3" y="12"/>
                    <a:pt x="6" y="13"/>
                    <a:pt x="9" y="14"/>
                  </a:cubicBezTo>
                  <a:cubicBezTo>
                    <a:pt x="10" y="15"/>
                    <a:pt x="12" y="16"/>
                    <a:pt x="13" y="15"/>
                  </a:cubicBezTo>
                  <a:cubicBezTo>
                    <a:pt x="14" y="15"/>
                    <a:pt x="14" y="12"/>
                    <a:pt x="15" y="13"/>
                  </a:cubicBezTo>
                  <a:cubicBezTo>
                    <a:pt x="15" y="13"/>
                    <a:pt x="15" y="14"/>
                    <a:pt x="16" y="14"/>
                  </a:cubicBezTo>
                  <a:cubicBezTo>
                    <a:pt x="17" y="14"/>
                    <a:pt x="18" y="14"/>
                    <a:pt x="18" y="14"/>
                  </a:cubicBezTo>
                  <a:cubicBezTo>
                    <a:pt x="20" y="13"/>
                    <a:pt x="22" y="13"/>
                    <a:pt x="25" y="12"/>
                  </a:cubicBezTo>
                  <a:cubicBezTo>
                    <a:pt x="27" y="12"/>
                    <a:pt x="27" y="14"/>
                    <a:pt x="28" y="14"/>
                  </a:cubicBezTo>
                  <a:cubicBezTo>
                    <a:pt x="29" y="14"/>
                    <a:pt x="34" y="13"/>
                    <a:pt x="34" y="13"/>
                  </a:cubicBezTo>
                  <a:cubicBezTo>
                    <a:pt x="34" y="13"/>
                    <a:pt x="33" y="12"/>
                    <a:pt x="33" y="12"/>
                  </a:cubicBezTo>
                  <a:cubicBezTo>
                    <a:pt x="33" y="11"/>
                    <a:pt x="36" y="12"/>
                    <a:pt x="37" y="12"/>
                  </a:cubicBezTo>
                  <a:cubicBezTo>
                    <a:pt x="37" y="12"/>
                    <a:pt x="39" y="12"/>
                    <a:pt x="39" y="11"/>
                  </a:cubicBezTo>
                  <a:cubicBezTo>
                    <a:pt x="39" y="10"/>
                    <a:pt x="40" y="9"/>
                    <a:pt x="40" y="9"/>
                  </a:cubicBezTo>
                  <a:cubicBezTo>
                    <a:pt x="40" y="9"/>
                    <a:pt x="40" y="9"/>
                    <a:pt x="39" y="9"/>
                  </a:cubicBezTo>
                  <a:cubicBezTo>
                    <a:pt x="39" y="8"/>
                    <a:pt x="42" y="7"/>
                    <a:pt x="42" y="6"/>
                  </a:cubicBezTo>
                  <a:cubicBezTo>
                    <a:pt x="41" y="5"/>
                    <a:pt x="36" y="4"/>
                    <a:pt x="34" y="4"/>
                  </a:cubicBezTo>
                  <a:cubicBezTo>
                    <a:pt x="32" y="3"/>
                    <a:pt x="36" y="4"/>
                    <a:pt x="3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19" name="Freeform 417">
              <a:extLst>
                <a:ext uri="{FF2B5EF4-FFF2-40B4-BE49-F238E27FC236}">
                  <a16:creationId xmlns:a16="http://schemas.microsoft.com/office/drawing/2014/main" id="{A669B9F5-075C-5F07-4927-3229A1613CF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631" y="1385156"/>
              <a:ext cx="42687" cy="47135"/>
            </a:xfrm>
            <a:custGeom>
              <a:avLst/>
              <a:gdLst>
                <a:gd name="T0" fmla="*/ 7 w 8"/>
                <a:gd name="T1" fmla="*/ 6 h 8"/>
                <a:gd name="T2" fmla="*/ 4 w 8"/>
                <a:gd name="T3" fmla="*/ 0 h 8"/>
                <a:gd name="T4" fmla="*/ 6 w 8"/>
                <a:gd name="T5" fmla="*/ 2 h 8"/>
                <a:gd name="T6" fmla="*/ 7 w 8"/>
                <a:gd name="T7" fmla="*/ 6 h 8"/>
                <a:gd name="T8" fmla="*/ 7 w 8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7" y="6"/>
                  </a:moveTo>
                  <a:cubicBezTo>
                    <a:pt x="6" y="7"/>
                    <a:pt x="0" y="1"/>
                    <a:pt x="4" y="0"/>
                  </a:cubicBezTo>
                  <a:cubicBezTo>
                    <a:pt x="5" y="0"/>
                    <a:pt x="8" y="0"/>
                    <a:pt x="6" y="2"/>
                  </a:cubicBezTo>
                  <a:cubicBezTo>
                    <a:pt x="3" y="4"/>
                    <a:pt x="7" y="4"/>
                    <a:pt x="7" y="6"/>
                  </a:cubicBezTo>
                  <a:cubicBezTo>
                    <a:pt x="6" y="8"/>
                    <a:pt x="7" y="5"/>
                    <a:pt x="7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0" name="Freeform 418">
              <a:extLst>
                <a:ext uri="{FF2B5EF4-FFF2-40B4-BE49-F238E27FC236}">
                  <a16:creationId xmlns:a16="http://schemas.microsoft.com/office/drawing/2014/main" id="{FD2D2723-F368-1C6A-64C9-667D539F9C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58315" y="1697430"/>
              <a:ext cx="59389" cy="35351"/>
            </a:xfrm>
            <a:custGeom>
              <a:avLst/>
              <a:gdLst>
                <a:gd name="T0" fmla="*/ 3 w 11"/>
                <a:gd name="T1" fmla="*/ 4 h 6"/>
                <a:gd name="T2" fmla="*/ 1 w 11"/>
                <a:gd name="T3" fmla="*/ 1 h 6"/>
                <a:gd name="T4" fmla="*/ 6 w 11"/>
                <a:gd name="T5" fmla="*/ 1 h 6"/>
                <a:gd name="T6" fmla="*/ 3 w 11"/>
                <a:gd name="T7" fmla="*/ 4 h 6"/>
                <a:gd name="T8" fmla="*/ 3 w 11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3" y="4"/>
                  </a:moveTo>
                  <a:cubicBezTo>
                    <a:pt x="1" y="3"/>
                    <a:pt x="0" y="3"/>
                    <a:pt x="1" y="1"/>
                  </a:cubicBezTo>
                  <a:cubicBezTo>
                    <a:pt x="2" y="0"/>
                    <a:pt x="4" y="1"/>
                    <a:pt x="6" y="1"/>
                  </a:cubicBezTo>
                  <a:cubicBezTo>
                    <a:pt x="11" y="2"/>
                    <a:pt x="6" y="6"/>
                    <a:pt x="3" y="4"/>
                  </a:cubicBezTo>
                  <a:cubicBezTo>
                    <a:pt x="2" y="3"/>
                    <a:pt x="4" y="5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1" name="Freeform 419">
              <a:extLst>
                <a:ext uri="{FF2B5EF4-FFF2-40B4-BE49-F238E27FC236}">
                  <a16:creationId xmlns:a16="http://schemas.microsoft.com/office/drawing/2014/main" id="{A8DD4C2A-24AA-5E5D-C9A6-D134BC3095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245" y="2204144"/>
              <a:ext cx="33406" cy="29461"/>
            </a:xfrm>
            <a:custGeom>
              <a:avLst/>
              <a:gdLst>
                <a:gd name="T0" fmla="*/ 5 w 6"/>
                <a:gd name="T1" fmla="*/ 2 h 5"/>
                <a:gd name="T2" fmla="*/ 5 w 6"/>
                <a:gd name="T3" fmla="*/ 1 h 5"/>
                <a:gd name="T4" fmla="*/ 2 w 6"/>
                <a:gd name="T5" fmla="*/ 1 h 5"/>
                <a:gd name="T6" fmla="*/ 1 w 6"/>
                <a:gd name="T7" fmla="*/ 3 h 5"/>
                <a:gd name="T8" fmla="*/ 0 w 6"/>
                <a:gd name="T9" fmla="*/ 4 h 5"/>
                <a:gd name="T10" fmla="*/ 5 w 6"/>
                <a:gd name="T11" fmla="*/ 2 h 5"/>
                <a:gd name="T12" fmla="*/ 5 w 6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6" y="2"/>
                    <a:pt x="5" y="1"/>
                    <a:pt x="5" y="1"/>
                  </a:cubicBezTo>
                  <a:cubicBezTo>
                    <a:pt x="4" y="0"/>
                    <a:pt x="3" y="1"/>
                    <a:pt x="2" y="1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1" y="3"/>
                    <a:pt x="0" y="5"/>
                    <a:pt x="0" y="4"/>
                  </a:cubicBezTo>
                  <a:cubicBezTo>
                    <a:pt x="0" y="4"/>
                    <a:pt x="5" y="2"/>
                    <a:pt x="5" y="2"/>
                  </a:cubicBezTo>
                  <a:cubicBezTo>
                    <a:pt x="6" y="2"/>
                    <a:pt x="3" y="3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2" name="Freeform 420">
              <a:extLst>
                <a:ext uri="{FF2B5EF4-FFF2-40B4-BE49-F238E27FC236}">
                  <a16:creationId xmlns:a16="http://schemas.microsoft.com/office/drawing/2014/main" id="{414EFC2A-06F9-8CBF-9203-CA446F521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9425" y="2373049"/>
              <a:ext cx="27839" cy="15712"/>
            </a:xfrm>
            <a:custGeom>
              <a:avLst/>
              <a:gdLst>
                <a:gd name="T0" fmla="*/ 3 w 5"/>
                <a:gd name="T1" fmla="*/ 3 h 3"/>
                <a:gd name="T2" fmla="*/ 3 w 5"/>
                <a:gd name="T3" fmla="*/ 0 h 3"/>
                <a:gd name="T4" fmla="*/ 3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3"/>
                  </a:moveTo>
                  <a:cubicBezTo>
                    <a:pt x="1" y="3"/>
                    <a:pt x="0" y="1"/>
                    <a:pt x="3" y="0"/>
                  </a:cubicBezTo>
                  <a:cubicBezTo>
                    <a:pt x="5" y="0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3" name="Freeform 421">
              <a:extLst>
                <a:ext uri="{FF2B5EF4-FFF2-40B4-BE49-F238E27FC236}">
                  <a16:creationId xmlns:a16="http://schemas.microsoft.com/office/drawing/2014/main" id="{E0D0B53C-33F4-4CB7-8C15-CD535A6BF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9395" y="2545880"/>
              <a:ext cx="27839" cy="27496"/>
            </a:xfrm>
            <a:custGeom>
              <a:avLst/>
              <a:gdLst>
                <a:gd name="T0" fmla="*/ 5 w 5"/>
                <a:gd name="T1" fmla="*/ 1 h 5"/>
                <a:gd name="T2" fmla="*/ 1 w 5"/>
                <a:gd name="T3" fmla="*/ 5 h 5"/>
                <a:gd name="T4" fmla="*/ 4 w 5"/>
                <a:gd name="T5" fmla="*/ 3 h 5"/>
                <a:gd name="T6" fmla="*/ 5 w 5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5" y="1"/>
                  </a:moveTo>
                  <a:cubicBezTo>
                    <a:pt x="5" y="1"/>
                    <a:pt x="0" y="5"/>
                    <a:pt x="1" y="5"/>
                  </a:cubicBezTo>
                  <a:cubicBezTo>
                    <a:pt x="2" y="5"/>
                    <a:pt x="4" y="3"/>
                    <a:pt x="4" y="3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4" name="Freeform 422">
              <a:extLst>
                <a:ext uri="{FF2B5EF4-FFF2-40B4-BE49-F238E27FC236}">
                  <a16:creationId xmlns:a16="http://schemas.microsoft.com/office/drawing/2014/main" id="{EA69A0EE-7220-0EA0-E819-DA6C3E4C6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2693" y="2591051"/>
              <a:ext cx="11136" cy="5892"/>
            </a:xfrm>
            <a:custGeom>
              <a:avLst/>
              <a:gdLst>
                <a:gd name="T0" fmla="*/ 1 w 2"/>
                <a:gd name="T1" fmla="*/ 0 h 1"/>
                <a:gd name="T2" fmla="*/ 1 w 2"/>
                <a:gd name="T3" fmla="*/ 1 h 1"/>
                <a:gd name="T4" fmla="*/ 1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5" name="Freeform 423">
              <a:extLst>
                <a:ext uri="{FF2B5EF4-FFF2-40B4-BE49-F238E27FC236}">
                  <a16:creationId xmlns:a16="http://schemas.microsoft.com/office/drawing/2014/main" id="{52A7ACB6-4A6E-3DD5-37CA-871DE7E8A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6600" y="2683360"/>
              <a:ext cx="16703" cy="5892"/>
            </a:xfrm>
            <a:custGeom>
              <a:avLst/>
              <a:gdLst>
                <a:gd name="T0" fmla="*/ 2 w 3"/>
                <a:gd name="T1" fmla="*/ 0 h 1"/>
                <a:gd name="T2" fmla="*/ 1 w 3"/>
                <a:gd name="T3" fmla="*/ 1 h 1"/>
                <a:gd name="T4" fmla="*/ 2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2" y="0"/>
                  </a:moveTo>
                  <a:cubicBezTo>
                    <a:pt x="2" y="0"/>
                    <a:pt x="0" y="1"/>
                    <a:pt x="1" y="1"/>
                  </a:cubicBezTo>
                  <a:cubicBezTo>
                    <a:pt x="1" y="1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6" name="Freeform 424">
              <a:extLst>
                <a:ext uri="{FF2B5EF4-FFF2-40B4-BE49-F238E27FC236}">
                  <a16:creationId xmlns:a16="http://schemas.microsoft.com/office/drawing/2014/main" id="{DCE4BCEA-9B83-1FC4-D9C0-F557D1B12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1640" y="2712819"/>
              <a:ext cx="38975" cy="23568"/>
            </a:xfrm>
            <a:custGeom>
              <a:avLst/>
              <a:gdLst>
                <a:gd name="T0" fmla="*/ 6 w 7"/>
                <a:gd name="T1" fmla="*/ 0 h 4"/>
                <a:gd name="T2" fmla="*/ 1 w 7"/>
                <a:gd name="T3" fmla="*/ 3 h 4"/>
                <a:gd name="T4" fmla="*/ 6 w 7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6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7" y="0"/>
                    <a:pt x="6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7" name="Freeform 425">
              <a:extLst>
                <a:ext uri="{FF2B5EF4-FFF2-40B4-BE49-F238E27FC236}">
                  <a16:creationId xmlns:a16="http://schemas.microsoft.com/office/drawing/2014/main" id="{5CC5BF1E-DAF2-907B-A561-2308AB108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08954" y="2736388"/>
              <a:ext cx="31550" cy="21605"/>
            </a:xfrm>
            <a:custGeom>
              <a:avLst/>
              <a:gdLst>
                <a:gd name="T0" fmla="*/ 5 w 6"/>
                <a:gd name="T1" fmla="*/ 0 h 4"/>
                <a:gd name="T2" fmla="*/ 1 w 6"/>
                <a:gd name="T3" fmla="*/ 3 h 4"/>
                <a:gd name="T4" fmla="*/ 5 w 6"/>
                <a:gd name="T5" fmla="*/ 0 h 4"/>
                <a:gd name="T6" fmla="*/ 5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5" y="0"/>
                  </a:moveTo>
                  <a:cubicBezTo>
                    <a:pt x="5" y="0"/>
                    <a:pt x="0" y="2"/>
                    <a:pt x="1" y="3"/>
                  </a:cubicBezTo>
                  <a:cubicBezTo>
                    <a:pt x="2" y="4"/>
                    <a:pt x="5" y="0"/>
                    <a:pt x="5" y="0"/>
                  </a:cubicBezTo>
                  <a:cubicBezTo>
                    <a:pt x="5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8" name="Freeform 426">
              <a:extLst>
                <a:ext uri="{FF2B5EF4-FFF2-40B4-BE49-F238E27FC236}">
                  <a16:creationId xmlns:a16="http://schemas.microsoft.com/office/drawing/2014/main" id="{1A5F097E-F882-C250-76BE-BE3B0F511C6C}"/>
                </a:ext>
              </a:extLst>
            </p:cNvPr>
            <p:cNvSpPr>
              <a:spLocks/>
            </p:cNvSpPr>
            <p:nvPr/>
          </p:nvSpPr>
          <p:spPr bwMode="auto">
            <a:xfrm>
              <a:off x="9881115" y="2754063"/>
              <a:ext cx="27839" cy="27496"/>
            </a:xfrm>
            <a:custGeom>
              <a:avLst/>
              <a:gdLst>
                <a:gd name="T0" fmla="*/ 4 w 5"/>
                <a:gd name="T1" fmla="*/ 0 h 5"/>
                <a:gd name="T2" fmla="*/ 0 w 5"/>
                <a:gd name="T3" fmla="*/ 4 h 5"/>
                <a:gd name="T4" fmla="*/ 4 w 5"/>
                <a:gd name="T5" fmla="*/ 0 h 5"/>
                <a:gd name="T6" fmla="*/ 4 w 5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5">
                  <a:moveTo>
                    <a:pt x="4" y="0"/>
                  </a:moveTo>
                  <a:cubicBezTo>
                    <a:pt x="4" y="0"/>
                    <a:pt x="0" y="4"/>
                    <a:pt x="0" y="4"/>
                  </a:cubicBezTo>
                  <a:cubicBezTo>
                    <a:pt x="2" y="5"/>
                    <a:pt x="4" y="0"/>
                    <a:pt x="4" y="0"/>
                  </a:cubicBezTo>
                  <a:cubicBezTo>
                    <a:pt x="4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29" name="Freeform 427">
              <a:extLst>
                <a:ext uri="{FF2B5EF4-FFF2-40B4-BE49-F238E27FC236}">
                  <a16:creationId xmlns:a16="http://schemas.microsoft.com/office/drawing/2014/main" id="{2F2F1389-26CE-40F8-2BBD-4050A8A70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75546" y="2793343"/>
              <a:ext cx="5567" cy="589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0" name="Freeform 428">
              <a:extLst>
                <a:ext uri="{FF2B5EF4-FFF2-40B4-BE49-F238E27FC236}">
                  <a16:creationId xmlns:a16="http://schemas.microsoft.com/office/drawing/2014/main" id="{7DDD7946-609A-82B0-0944-25357C1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47707" y="2769775"/>
              <a:ext cx="27839" cy="23568"/>
            </a:xfrm>
            <a:custGeom>
              <a:avLst/>
              <a:gdLst>
                <a:gd name="T0" fmla="*/ 4 w 5"/>
                <a:gd name="T1" fmla="*/ 1 h 4"/>
                <a:gd name="T2" fmla="*/ 0 w 5"/>
                <a:gd name="T3" fmla="*/ 4 h 4"/>
                <a:gd name="T4" fmla="*/ 4 w 5"/>
                <a:gd name="T5" fmla="*/ 1 h 4"/>
                <a:gd name="T6" fmla="*/ 4 w 5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2" y="2"/>
                    <a:pt x="0" y="3"/>
                    <a:pt x="0" y="4"/>
                  </a:cubicBezTo>
                  <a:cubicBezTo>
                    <a:pt x="0" y="4"/>
                    <a:pt x="4" y="1"/>
                    <a:pt x="4" y="1"/>
                  </a:cubicBezTo>
                  <a:cubicBezTo>
                    <a:pt x="3" y="1"/>
                    <a:pt x="5" y="0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1" name="Freeform 429">
              <a:extLst>
                <a:ext uri="{FF2B5EF4-FFF2-40B4-BE49-F238E27FC236}">
                  <a16:creationId xmlns:a16="http://schemas.microsoft.com/office/drawing/2014/main" id="{F5659D1C-F327-DB28-1424-4929DFB98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7264" y="2983851"/>
              <a:ext cx="11136" cy="17675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3 h 3"/>
                <a:gd name="T4" fmla="*/ 1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cubicBezTo>
                    <a:pt x="1" y="0"/>
                    <a:pt x="0" y="3"/>
                    <a:pt x="1" y="3"/>
                  </a:cubicBezTo>
                  <a:cubicBezTo>
                    <a:pt x="2" y="3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grpSp>
          <p:nvGrpSpPr>
            <p:cNvPr id="432" name="Group 431">
              <a:extLst>
                <a:ext uri="{FF2B5EF4-FFF2-40B4-BE49-F238E27FC236}">
                  <a16:creationId xmlns:a16="http://schemas.microsoft.com/office/drawing/2014/main" id="{0F650873-56E2-4DB2-E6E5-2C5B6DD12032}"/>
                </a:ext>
              </a:extLst>
            </p:cNvPr>
            <p:cNvGrpSpPr/>
            <p:nvPr/>
          </p:nvGrpSpPr>
          <p:grpSpPr>
            <a:xfrm>
              <a:off x="9446824" y="2736388"/>
              <a:ext cx="406451" cy="408512"/>
              <a:chOff x="5961121" y="2686387"/>
              <a:chExt cx="288233" cy="273757"/>
            </a:xfrm>
            <a:grpFill/>
          </p:grpSpPr>
          <p:sp>
            <p:nvSpPr>
              <p:cNvPr id="433" name="Freeform 430">
                <a:extLst>
                  <a:ext uri="{FF2B5EF4-FFF2-40B4-BE49-F238E27FC236}">
                    <a16:creationId xmlns:a16="http://schemas.microsoft.com/office/drawing/2014/main" id="{B34D9034-77ED-B4D3-0196-1EA0E6126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02" y="2686387"/>
                <a:ext cx="118452" cy="100026"/>
              </a:xfrm>
              <a:custGeom>
                <a:avLst/>
                <a:gdLst>
                  <a:gd name="T0" fmla="*/ 28 w 31"/>
                  <a:gd name="T1" fmla="*/ 10 h 26"/>
                  <a:gd name="T2" fmla="*/ 29 w 31"/>
                  <a:gd name="T3" fmla="*/ 7 h 26"/>
                  <a:gd name="T4" fmla="*/ 27 w 31"/>
                  <a:gd name="T5" fmla="*/ 10 h 26"/>
                  <a:gd name="T6" fmla="*/ 20 w 31"/>
                  <a:gd name="T7" fmla="*/ 8 h 26"/>
                  <a:gd name="T8" fmla="*/ 11 w 31"/>
                  <a:gd name="T9" fmla="*/ 1 h 26"/>
                  <a:gd name="T10" fmla="*/ 11 w 31"/>
                  <a:gd name="T11" fmla="*/ 5 h 26"/>
                  <a:gd name="T12" fmla="*/ 9 w 31"/>
                  <a:gd name="T13" fmla="*/ 11 h 26"/>
                  <a:gd name="T14" fmla="*/ 7 w 31"/>
                  <a:gd name="T15" fmla="*/ 14 h 26"/>
                  <a:gd name="T16" fmla="*/ 4 w 31"/>
                  <a:gd name="T17" fmla="*/ 14 h 26"/>
                  <a:gd name="T18" fmla="*/ 5 w 31"/>
                  <a:gd name="T19" fmla="*/ 16 h 26"/>
                  <a:gd name="T20" fmla="*/ 1 w 31"/>
                  <a:gd name="T21" fmla="*/ 18 h 26"/>
                  <a:gd name="T22" fmla="*/ 2 w 31"/>
                  <a:gd name="T23" fmla="*/ 23 h 26"/>
                  <a:gd name="T24" fmla="*/ 4 w 31"/>
                  <a:gd name="T25" fmla="*/ 25 h 26"/>
                  <a:gd name="T26" fmla="*/ 6 w 31"/>
                  <a:gd name="T27" fmla="*/ 23 h 26"/>
                  <a:gd name="T28" fmla="*/ 7 w 31"/>
                  <a:gd name="T29" fmla="*/ 23 h 26"/>
                  <a:gd name="T30" fmla="*/ 4 w 31"/>
                  <a:gd name="T31" fmla="*/ 20 h 26"/>
                  <a:gd name="T32" fmla="*/ 7 w 31"/>
                  <a:gd name="T33" fmla="*/ 19 h 26"/>
                  <a:gd name="T34" fmla="*/ 12 w 31"/>
                  <a:gd name="T35" fmla="*/ 18 h 26"/>
                  <a:gd name="T36" fmla="*/ 17 w 31"/>
                  <a:gd name="T37" fmla="*/ 21 h 26"/>
                  <a:gd name="T38" fmla="*/ 21 w 31"/>
                  <a:gd name="T39" fmla="*/ 16 h 26"/>
                  <a:gd name="T40" fmla="*/ 31 w 31"/>
                  <a:gd name="T41" fmla="*/ 14 h 26"/>
                  <a:gd name="T42" fmla="*/ 29 w 31"/>
                  <a:gd name="T43" fmla="*/ 12 h 26"/>
                  <a:gd name="T44" fmla="*/ 28 w 31"/>
                  <a:gd name="T45" fmla="*/ 10 h 26"/>
                  <a:gd name="T46" fmla="*/ 28 w 31"/>
                  <a:gd name="T47" fmla="*/ 1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1" h="26">
                    <a:moveTo>
                      <a:pt x="28" y="10"/>
                    </a:moveTo>
                    <a:cubicBezTo>
                      <a:pt x="28" y="10"/>
                      <a:pt x="29" y="8"/>
                      <a:pt x="29" y="7"/>
                    </a:cubicBezTo>
                    <a:cubicBezTo>
                      <a:pt x="29" y="8"/>
                      <a:pt x="27" y="10"/>
                      <a:pt x="27" y="10"/>
                    </a:cubicBezTo>
                    <a:cubicBezTo>
                      <a:pt x="25" y="10"/>
                      <a:pt x="21" y="9"/>
                      <a:pt x="20" y="8"/>
                    </a:cubicBezTo>
                    <a:cubicBezTo>
                      <a:pt x="17" y="7"/>
                      <a:pt x="15" y="2"/>
                      <a:pt x="11" y="1"/>
                    </a:cubicBezTo>
                    <a:cubicBezTo>
                      <a:pt x="9" y="0"/>
                      <a:pt x="10" y="4"/>
                      <a:pt x="11" y="5"/>
                    </a:cubicBezTo>
                    <a:cubicBezTo>
                      <a:pt x="11" y="7"/>
                      <a:pt x="10" y="9"/>
                      <a:pt x="9" y="11"/>
                    </a:cubicBezTo>
                    <a:cubicBezTo>
                      <a:pt x="8" y="12"/>
                      <a:pt x="10" y="15"/>
                      <a:pt x="7" y="14"/>
                    </a:cubicBezTo>
                    <a:cubicBezTo>
                      <a:pt x="7" y="14"/>
                      <a:pt x="5" y="13"/>
                      <a:pt x="4" y="14"/>
                    </a:cubicBezTo>
                    <a:cubicBezTo>
                      <a:pt x="4" y="15"/>
                      <a:pt x="5" y="16"/>
                      <a:pt x="5" y="16"/>
                    </a:cubicBezTo>
                    <a:cubicBezTo>
                      <a:pt x="5" y="16"/>
                      <a:pt x="2" y="18"/>
                      <a:pt x="1" y="18"/>
                    </a:cubicBezTo>
                    <a:cubicBezTo>
                      <a:pt x="0" y="20"/>
                      <a:pt x="3" y="21"/>
                      <a:pt x="2" y="23"/>
                    </a:cubicBezTo>
                    <a:cubicBezTo>
                      <a:pt x="1" y="24"/>
                      <a:pt x="3" y="26"/>
                      <a:pt x="4" y="25"/>
                    </a:cubicBezTo>
                    <a:cubicBezTo>
                      <a:pt x="5" y="24"/>
                      <a:pt x="5" y="23"/>
                      <a:pt x="6" y="23"/>
                    </a:cubicBezTo>
                    <a:cubicBezTo>
                      <a:pt x="6" y="23"/>
                      <a:pt x="7" y="24"/>
                      <a:pt x="7" y="23"/>
                    </a:cubicBezTo>
                    <a:cubicBezTo>
                      <a:pt x="7" y="22"/>
                      <a:pt x="5" y="21"/>
                      <a:pt x="4" y="20"/>
                    </a:cubicBezTo>
                    <a:cubicBezTo>
                      <a:pt x="3" y="18"/>
                      <a:pt x="7" y="19"/>
                      <a:pt x="7" y="19"/>
                    </a:cubicBezTo>
                    <a:cubicBezTo>
                      <a:pt x="9" y="19"/>
                      <a:pt x="10" y="17"/>
                      <a:pt x="12" y="18"/>
                    </a:cubicBezTo>
                    <a:cubicBezTo>
                      <a:pt x="14" y="19"/>
                      <a:pt x="15" y="20"/>
                      <a:pt x="17" y="21"/>
                    </a:cubicBezTo>
                    <a:cubicBezTo>
                      <a:pt x="20" y="23"/>
                      <a:pt x="19" y="17"/>
                      <a:pt x="21" y="16"/>
                    </a:cubicBezTo>
                    <a:cubicBezTo>
                      <a:pt x="21" y="16"/>
                      <a:pt x="31" y="16"/>
                      <a:pt x="31" y="14"/>
                    </a:cubicBezTo>
                    <a:cubicBezTo>
                      <a:pt x="30" y="13"/>
                      <a:pt x="27" y="15"/>
                      <a:pt x="29" y="12"/>
                    </a:cubicBezTo>
                    <a:cubicBezTo>
                      <a:pt x="30" y="11"/>
                      <a:pt x="27" y="12"/>
                      <a:pt x="28" y="10"/>
                    </a:cubicBezTo>
                    <a:cubicBezTo>
                      <a:pt x="29" y="7"/>
                      <a:pt x="28" y="11"/>
                      <a:pt x="28" y="10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900" dirty="0">
                  <a:latin typeface="Century Gothic" panose="020B0502020202020204" pitchFamily="34" charset="0"/>
                </a:endParaRPr>
              </a:p>
            </p:txBody>
          </p:sp>
          <p:sp>
            <p:nvSpPr>
              <p:cNvPr id="434" name="Freeform 431">
                <a:extLst>
                  <a:ext uri="{FF2B5EF4-FFF2-40B4-BE49-F238E27FC236}">
                    <a16:creationId xmlns:a16="http://schemas.microsoft.com/office/drawing/2014/main" id="{860A117C-D9E4-4187-A226-6B89C291E3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121" y="2778517"/>
                <a:ext cx="215847" cy="181627"/>
              </a:xfrm>
              <a:custGeom>
                <a:avLst/>
                <a:gdLst>
                  <a:gd name="T0" fmla="*/ 52 w 56"/>
                  <a:gd name="T1" fmla="*/ 1 h 47"/>
                  <a:gd name="T2" fmla="*/ 51 w 56"/>
                  <a:gd name="T3" fmla="*/ 1 h 47"/>
                  <a:gd name="T4" fmla="*/ 52 w 56"/>
                  <a:gd name="T5" fmla="*/ 3 h 47"/>
                  <a:gd name="T6" fmla="*/ 49 w 56"/>
                  <a:gd name="T7" fmla="*/ 3 h 47"/>
                  <a:gd name="T8" fmla="*/ 47 w 56"/>
                  <a:gd name="T9" fmla="*/ 5 h 47"/>
                  <a:gd name="T10" fmla="*/ 45 w 56"/>
                  <a:gd name="T11" fmla="*/ 6 h 47"/>
                  <a:gd name="T12" fmla="*/ 46 w 56"/>
                  <a:gd name="T13" fmla="*/ 7 h 47"/>
                  <a:gd name="T14" fmla="*/ 46 w 56"/>
                  <a:gd name="T15" fmla="*/ 10 h 47"/>
                  <a:gd name="T16" fmla="*/ 46 w 56"/>
                  <a:gd name="T17" fmla="*/ 13 h 47"/>
                  <a:gd name="T18" fmla="*/ 41 w 56"/>
                  <a:gd name="T19" fmla="*/ 22 h 47"/>
                  <a:gd name="T20" fmla="*/ 36 w 56"/>
                  <a:gd name="T21" fmla="*/ 27 h 47"/>
                  <a:gd name="T22" fmla="*/ 31 w 56"/>
                  <a:gd name="T23" fmla="*/ 27 h 47"/>
                  <a:gd name="T24" fmla="*/ 32 w 56"/>
                  <a:gd name="T25" fmla="*/ 24 h 47"/>
                  <a:gd name="T26" fmla="*/ 30 w 56"/>
                  <a:gd name="T27" fmla="*/ 25 h 47"/>
                  <a:gd name="T28" fmla="*/ 29 w 56"/>
                  <a:gd name="T29" fmla="*/ 27 h 47"/>
                  <a:gd name="T30" fmla="*/ 25 w 56"/>
                  <a:gd name="T31" fmla="*/ 33 h 47"/>
                  <a:gd name="T32" fmla="*/ 25 w 56"/>
                  <a:gd name="T33" fmla="*/ 34 h 47"/>
                  <a:gd name="T34" fmla="*/ 23 w 56"/>
                  <a:gd name="T35" fmla="*/ 36 h 47"/>
                  <a:gd name="T36" fmla="*/ 21 w 56"/>
                  <a:gd name="T37" fmla="*/ 35 h 47"/>
                  <a:gd name="T38" fmla="*/ 17 w 56"/>
                  <a:gd name="T39" fmla="*/ 35 h 47"/>
                  <a:gd name="T40" fmla="*/ 9 w 56"/>
                  <a:gd name="T41" fmla="*/ 36 h 47"/>
                  <a:gd name="T42" fmla="*/ 2 w 56"/>
                  <a:gd name="T43" fmla="*/ 42 h 47"/>
                  <a:gd name="T44" fmla="*/ 1 w 56"/>
                  <a:gd name="T45" fmla="*/ 44 h 47"/>
                  <a:gd name="T46" fmla="*/ 3 w 56"/>
                  <a:gd name="T47" fmla="*/ 43 h 47"/>
                  <a:gd name="T48" fmla="*/ 5 w 56"/>
                  <a:gd name="T49" fmla="*/ 44 h 47"/>
                  <a:gd name="T50" fmla="*/ 22 w 56"/>
                  <a:gd name="T51" fmla="*/ 40 h 47"/>
                  <a:gd name="T52" fmla="*/ 21 w 56"/>
                  <a:gd name="T53" fmla="*/ 43 h 47"/>
                  <a:gd name="T54" fmla="*/ 24 w 56"/>
                  <a:gd name="T55" fmla="*/ 47 h 47"/>
                  <a:gd name="T56" fmla="*/ 27 w 56"/>
                  <a:gd name="T57" fmla="*/ 44 h 47"/>
                  <a:gd name="T58" fmla="*/ 30 w 56"/>
                  <a:gd name="T59" fmla="*/ 43 h 47"/>
                  <a:gd name="T60" fmla="*/ 31 w 56"/>
                  <a:gd name="T61" fmla="*/ 40 h 47"/>
                  <a:gd name="T62" fmla="*/ 38 w 56"/>
                  <a:gd name="T63" fmla="*/ 39 h 47"/>
                  <a:gd name="T64" fmla="*/ 41 w 56"/>
                  <a:gd name="T65" fmla="*/ 40 h 47"/>
                  <a:gd name="T66" fmla="*/ 43 w 56"/>
                  <a:gd name="T67" fmla="*/ 37 h 47"/>
                  <a:gd name="T68" fmla="*/ 45 w 56"/>
                  <a:gd name="T69" fmla="*/ 35 h 47"/>
                  <a:gd name="T70" fmla="*/ 46 w 56"/>
                  <a:gd name="T71" fmla="*/ 38 h 47"/>
                  <a:gd name="T72" fmla="*/ 48 w 56"/>
                  <a:gd name="T73" fmla="*/ 37 h 47"/>
                  <a:gd name="T74" fmla="*/ 49 w 56"/>
                  <a:gd name="T75" fmla="*/ 35 h 47"/>
                  <a:gd name="T76" fmla="*/ 49 w 56"/>
                  <a:gd name="T77" fmla="*/ 32 h 47"/>
                  <a:gd name="T78" fmla="*/ 51 w 56"/>
                  <a:gd name="T79" fmla="*/ 26 h 47"/>
                  <a:gd name="T80" fmla="*/ 51 w 56"/>
                  <a:gd name="T81" fmla="*/ 19 h 47"/>
                  <a:gd name="T82" fmla="*/ 53 w 56"/>
                  <a:gd name="T83" fmla="*/ 19 h 47"/>
                  <a:gd name="T84" fmla="*/ 55 w 56"/>
                  <a:gd name="T85" fmla="*/ 17 h 47"/>
                  <a:gd name="T86" fmla="*/ 55 w 56"/>
                  <a:gd name="T87" fmla="*/ 9 h 47"/>
                  <a:gd name="T88" fmla="*/ 52 w 56"/>
                  <a:gd name="T89" fmla="*/ 1 h 47"/>
                  <a:gd name="T90" fmla="*/ 52 w 56"/>
                  <a:gd name="T91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6" h="47">
                    <a:moveTo>
                      <a:pt x="52" y="1"/>
                    </a:moveTo>
                    <a:cubicBezTo>
                      <a:pt x="51" y="1"/>
                      <a:pt x="51" y="0"/>
                      <a:pt x="51" y="1"/>
                    </a:cubicBezTo>
                    <a:cubicBezTo>
                      <a:pt x="49" y="2"/>
                      <a:pt x="51" y="2"/>
                      <a:pt x="52" y="3"/>
                    </a:cubicBezTo>
                    <a:cubicBezTo>
                      <a:pt x="53" y="4"/>
                      <a:pt x="50" y="5"/>
                      <a:pt x="49" y="3"/>
                    </a:cubicBezTo>
                    <a:cubicBezTo>
                      <a:pt x="48" y="1"/>
                      <a:pt x="47" y="4"/>
                      <a:pt x="47" y="5"/>
                    </a:cubicBezTo>
                    <a:cubicBezTo>
                      <a:pt x="46" y="5"/>
                      <a:pt x="45" y="6"/>
                      <a:pt x="45" y="6"/>
                    </a:cubicBezTo>
                    <a:cubicBezTo>
                      <a:pt x="45" y="8"/>
                      <a:pt x="46" y="7"/>
                      <a:pt x="46" y="7"/>
                    </a:cubicBezTo>
                    <a:cubicBezTo>
                      <a:pt x="46" y="8"/>
                      <a:pt x="46" y="9"/>
                      <a:pt x="46" y="10"/>
                    </a:cubicBezTo>
                    <a:cubicBezTo>
                      <a:pt x="46" y="11"/>
                      <a:pt x="47" y="11"/>
                      <a:pt x="46" y="13"/>
                    </a:cubicBezTo>
                    <a:cubicBezTo>
                      <a:pt x="44" y="16"/>
                      <a:pt x="43" y="19"/>
                      <a:pt x="41" y="22"/>
                    </a:cubicBezTo>
                    <a:cubicBezTo>
                      <a:pt x="40" y="23"/>
                      <a:pt x="37" y="27"/>
                      <a:pt x="36" y="27"/>
                    </a:cubicBezTo>
                    <a:cubicBezTo>
                      <a:pt x="34" y="27"/>
                      <a:pt x="32" y="28"/>
                      <a:pt x="31" y="27"/>
                    </a:cubicBezTo>
                    <a:cubicBezTo>
                      <a:pt x="30" y="26"/>
                      <a:pt x="32" y="25"/>
                      <a:pt x="32" y="24"/>
                    </a:cubicBezTo>
                    <a:cubicBezTo>
                      <a:pt x="33" y="23"/>
                      <a:pt x="30" y="25"/>
                      <a:pt x="30" y="25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30"/>
                      <a:pt x="26" y="31"/>
                      <a:pt x="25" y="33"/>
                    </a:cubicBezTo>
                    <a:cubicBezTo>
                      <a:pt x="25" y="33"/>
                      <a:pt x="25" y="34"/>
                      <a:pt x="25" y="34"/>
                    </a:cubicBezTo>
                    <a:cubicBezTo>
                      <a:pt x="25" y="35"/>
                      <a:pt x="23" y="36"/>
                      <a:pt x="23" y="36"/>
                    </a:cubicBezTo>
                    <a:cubicBezTo>
                      <a:pt x="22" y="36"/>
                      <a:pt x="23" y="35"/>
                      <a:pt x="21" y="35"/>
                    </a:cubicBezTo>
                    <a:cubicBezTo>
                      <a:pt x="20" y="35"/>
                      <a:pt x="19" y="35"/>
                      <a:pt x="17" y="35"/>
                    </a:cubicBezTo>
                    <a:cubicBezTo>
                      <a:pt x="14" y="36"/>
                      <a:pt x="12" y="35"/>
                      <a:pt x="9" y="36"/>
                    </a:cubicBezTo>
                    <a:cubicBezTo>
                      <a:pt x="7" y="38"/>
                      <a:pt x="4" y="40"/>
                      <a:pt x="2" y="42"/>
                    </a:cubicBezTo>
                    <a:cubicBezTo>
                      <a:pt x="0" y="42"/>
                      <a:pt x="0" y="45"/>
                      <a:pt x="1" y="44"/>
                    </a:cubicBezTo>
                    <a:cubicBezTo>
                      <a:pt x="2" y="44"/>
                      <a:pt x="2" y="43"/>
                      <a:pt x="3" y="43"/>
                    </a:cubicBezTo>
                    <a:cubicBezTo>
                      <a:pt x="4" y="44"/>
                      <a:pt x="5" y="45"/>
                      <a:pt x="5" y="44"/>
                    </a:cubicBezTo>
                    <a:cubicBezTo>
                      <a:pt x="10" y="43"/>
                      <a:pt x="17" y="39"/>
                      <a:pt x="22" y="40"/>
                    </a:cubicBezTo>
                    <a:cubicBezTo>
                      <a:pt x="23" y="41"/>
                      <a:pt x="21" y="43"/>
                      <a:pt x="21" y="43"/>
                    </a:cubicBezTo>
                    <a:cubicBezTo>
                      <a:pt x="22" y="44"/>
                      <a:pt x="23" y="47"/>
                      <a:pt x="24" y="47"/>
                    </a:cubicBezTo>
                    <a:cubicBezTo>
                      <a:pt x="25" y="46"/>
                      <a:pt x="26" y="45"/>
                      <a:pt x="27" y="44"/>
                    </a:cubicBezTo>
                    <a:cubicBezTo>
                      <a:pt x="28" y="42"/>
                      <a:pt x="28" y="43"/>
                      <a:pt x="30" y="43"/>
                    </a:cubicBezTo>
                    <a:cubicBezTo>
                      <a:pt x="29" y="43"/>
                      <a:pt x="28" y="35"/>
                      <a:pt x="31" y="40"/>
                    </a:cubicBezTo>
                    <a:cubicBezTo>
                      <a:pt x="32" y="42"/>
                      <a:pt x="37" y="40"/>
                      <a:pt x="38" y="39"/>
                    </a:cubicBezTo>
                    <a:cubicBezTo>
                      <a:pt x="40" y="36"/>
                      <a:pt x="40" y="42"/>
                      <a:pt x="41" y="40"/>
                    </a:cubicBezTo>
                    <a:cubicBezTo>
                      <a:pt x="41" y="39"/>
                      <a:pt x="42" y="37"/>
                      <a:pt x="43" y="37"/>
                    </a:cubicBezTo>
                    <a:cubicBezTo>
                      <a:pt x="44" y="36"/>
                      <a:pt x="44" y="37"/>
                      <a:pt x="45" y="35"/>
                    </a:cubicBezTo>
                    <a:cubicBezTo>
                      <a:pt x="45" y="35"/>
                      <a:pt x="45" y="39"/>
                      <a:pt x="46" y="38"/>
                    </a:cubicBezTo>
                    <a:cubicBezTo>
                      <a:pt x="46" y="38"/>
                      <a:pt x="47" y="38"/>
                      <a:pt x="48" y="37"/>
                    </a:cubicBezTo>
                    <a:cubicBezTo>
                      <a:pt x="49" y="37"/>
                      <a:pt x="48" y="36"/>
                      <a:pt x="49" y="35"/>
                    </a:cubicBezTo>
                    <a:cubicBezTo>
                      <a:pt x="51" y="34"/>
                      <a:pt x="51" y="34"/>
                      <a:pt x="49" y="32"/>
                    </a:cubicBezTo>
                    <a:cubicBezTo>
                      <a:pt x="48" y="31"/>
                      <a:pt x="51" y="28"/>
                      <a:pt x="51" y="26"/>
                    </a:cubicBezTo>
                    <a:cubicBezTo>
                      <a:pt x="52" y="24"/>
                      <a:pt x="50" y="21"/>
                      <a:pt x="51" y="19"/>
                    </a:cubicBezTo>
                    <a:cubicBezTo>
                      <a:pt x="52" y="18"/>
                      <a:pt x="52" y="19"/>
                      <a:pt x="53" y="19"/>
                    </a:cubicBezTo>
                    <a:cubicBezTo>
                      <a:pt x="54" y="19"/>
                      <a:pt x="55" y="17"/>
                      <a:pt x="55" y="17"/>
                    </a:cubicBezTo>
                    <a:cubicBezTo>
                      <a:pt x="56" y="14"/>
                      <a:pt x="56" y="11"/>
                      <a:pt x="55" y="9"/>
                    </a:cubicBezTo>
                    <a:cubicBezTo>
                      <a:pt x="55" y="8"/>
                      <a:pt x="52" y="1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lose/>
                  </a:path>
                </a:pathLst>
              </a:custGeom>
              <a:grpFill/>
              <a:ln w="4763" cap="flat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id-ID" sz="900" dirty="0"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435" name="Freeform 432">
              <a:extLst>
                <a:ext uri="{FF2B5EF4-FFF2-40B4-BE49-F238E27FC236}">
                  <a16:creationId xmlns:a16="http://schemas.microsoft.com/office/drawing/2014/main" id="{1A9448ED-716A-0185-BD62-D77750A505DC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98" y="3111511"/>
              <a:ext cx="11136" cy="15712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1 h 3"/>
                <a:gd name="T4" fmla="*/ 2 w 2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1" y="3"/>
                    <a:pt x="2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6" name="Freeform 433">
              <a:extLst>
                <a:ext uri="{FF2B5EF4-FFF2-40B4-BE49-F238E27FC236}">
                  <a16:creationId xmlns:a16="http://schemas.microsoft.com/office/drawing/2014/main" id="{D39C3DB4-C298-3925-5356-89E0933CB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483940" y="3111511"/>
              <a:ext cx="70525" cy="56956"/>
            </a:xfrm>
            <a:custGeom>
              <a:avLst/>
              <a:gdLst>
                <a:gd name="T0" fmla="*/ 11 w 13"/>
                <a:gd name="T1" fmla="*/ 2 h 10"/>
                <a:gd name="T2" fmla="*/ 7 w 13"/>
                <a:gd name="T3" fmla="*/ 2 h 10"/>
                <a:gd name="T4" fmla="*/ 5 w 13"/>
                <a:gd name="T5" fmla="*/ 3 h 10"/>
                <a:gd name="T6" fmla="*/ 3 w 13"/>
                <a:gd name="T7" fmla="*/ 4 h 10"/>
                <a:gd name="T8" fmla="*/ 0 w 13"/>
                <a:gd name="T9" fmla="*/ 6 h 10"/>
                <a:gd name="T10" fmla="*/ 3 w 13"/>
                <a:gd name="T11" fmla="*/ 9 h 10"/>
                <a:gd name="T12" fmla="*/ 6 w 13"/>
                <a:gd name="T13" fmla="*/ 6 h 10"/>
                <a:gd name="T14" fmla="*/ 10 w 13"/>
                <a:gd name="T15" fmla="*/ 6 h 10"/>
                <a:gd name="T16" fmla="*/ 11 w 13"/>
                <a:gd name="T17" fmla="*/ 2 h 10"/>
                <a:gd name="T18" fmla="*/ 11 w 13"/>
                <a:gd name="T19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0">
                  <a:moveTo>
                    <a:pt x="11" y="2"/>
                  </a:moveTo>
                  <a:cubicBezTo>
                    <a:pt x="9" y="2"/>
                    <a:pt x="9" y="0"/>
                    <a:pt x="7" y="2"/>
                  </a:cubicBezTo>
                  <a:cubicBezTo>
                    <a:pt x="6" y="2"/>
                    <a:pt x="5" y="4"/>
                    <a:pt x="5" y="3"/>
                  </a:cubicBezTo>
                  <a:cubicBezTo>
                    <a:pt x="4" y="2"/>
                    <a:pt x="3" y="4"/>
                    <a:pt x="3" y="4"/>
                  </a:cubicBezTo>
                  <a:cubicBezTo>
                    <a:pt x="2" y="6"/>
                    <a:pt x="1" y="5"/>
                    <a:pt x="0" y="6"/>
                  </a:cubicBezTo>
                  <a:cubicBezTo>
                    <a:pt x="0" y="5"/>
                    <a:pt x="2" y="9"/>
                    <a:pt x="3" y="9"/>
                  </a:cubicBezTo>
                  <a:cubicBezTo>
                    <a:pt x="3" y="10"/>
                    <a:pt x="5" y="6"/>
                    <a:pt x="6" y="6"/>
                  </a:cubicBezTo>
                  <a:cubicBezTo>
                    <a:pt x="7" y="6"/>
                    <a:pt x="9" y="7"/>
                    <a:pt x="10" y="6"/>
                  </a:cubicBezTo>
                  <a:cubicBezTo>
                    <a:pt x="11" y="6"/>
                    <a:pt x="13" y="3"/>
                    <a:pt x="11" y="2"/>
                  </a:cubicBezTo>
                  <a:cubicBezTo>
                    <a:pt x="10" y="2"/>
                    <a:pt x="11" y="2"/>
                    <a:pt x="1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7" name="Freeform 434">
              <a:extLst>
                <a:ext uri="{FF2B5EF4-FFF2-40B4-BE49-F238E27FC236}">
                  <a16:creationId xmlns:a16="http://schemas.microsoft.com/office/drawing/2014/main" id="{FB642FC2-1A76-924F-CD7E-8E737FF9CF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3414" y="3133116"/>
              <a:ext cx="59389" cy="92308"/>
            </a:xfrm>
            <a:custGeom>
              <a:avLst/>
              <a:gdLst>
                <a:gd name="T0" fmla="*/ 7 w 11"/>
                <a:gd name="T1" fmla="*/ 0 h 16"/>
                <a:gd name="T2" fmla="*/ 2 w 11"/>
                <a:gd name="T3" fmla="*/ 2 h 16"/>
                <a:gd name="T4" fmla="*/ 0 w 11"/>
                <a:gd name="T5" fmla="*/ 6 h 16"/>
                <a:gd name="T6" fmla="*/ 2 w 11"/>
                <a:gd name="T7" fmla="*/ 6 h 16"/>
                <a:gd name="T8" fmla="*/ 3 w 11"/>
                <a:gd name="T9" fmla="*/ 4 h 16"/>
                <a:gd name="T10" fmla="*/ 4 w 11"/>
                <a:gd name="T11" fmla="*/ 5 h 16"/>
                <a:gd name="T12" fmla="*/ 3 w 11"/>
                <a:gd name="T13" fmla="*/ 10 h 16"/>
                <a:gd name="T14" fmla="*/ 3 w 11"/>
                <a:gd name="T15" fmla="*/ 11 h 16"/>
                <a:gd name="T16" fmla="*/ 3 w 11"/>
                <a:gd name="T17" fmla="*/ 13 h 16"/>
                <a:gd name="T18" fmla="*/ 5 w 11"/>
                <a:gd name="T19" fmla="*/ 12 h 16"/>
                <a:gd name="T20" fmla="*/ 6 w 11"/>
                <a:gd name="T21" fmla="*/ 15 h 16"/>
                <a:gd name="T22" fmla="*/ 8 w 11"/>
                <a:gd name="T23" fmla="*/ 12 h 16"/>
                <a:gd name="T24" fmla="*/ 11 w 11"/>
                <a:gd name="T25" fmla="*/ 7 h 16"/>
                <a:gd name="T26" fmla="*/ 10 w 11"/>
                <a:gd name="T27" fmla="*/ 2 h 16"/>
                <a:gd name="T28" fmla="*/ 7 w 11"/>
                <a:gd name="T2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" h="16">
                  <a:moveTo>
                    <a:pt x="7" y="0"/>
                  </a:moveTo>
                  <a:cubicBezTo>
                    <a:pt x="5" y="0"/>
                    <a:pt x="3" y="1"/>
                    <a:pt x="2" y="2"/>
                  </a:cubicBezTo>
                  <a:cubicBezTo>
                    <a:pt x="0" y="3"/>
                    <a:pt x="0" y="4"/>
                    <a:pt x="0" y="6"/>
                  </a:cubicBezTo>
                  <a:cubicBezTo>
                    <a:pt x="0" y="5"/>
                    <a:pt x="3" y="5"/>
                    <a:pt x="2" y="6"/>
                  </a:cubicBezTo>
                  <a:cubicBezTo>
                    <a:pt x="3" y="5"/>
                    <a:pt x="2" y="4"/>
                    <a:pt x="3" y="4"/>
                  </a:cubicBezTo>
                  <a:cubicBezTo>
                    <a:pt x="3" y="4"/>
                    <a:pt x="4" y="4"/>
                    <a:pt x="4" y="5"/>
                  </a:cubicBezTo>
                  <a:cubicBezTo>
                    <a:pt x="4" y="7"/>
                    <a:pt x="4" y="8"/>
                    <a:pt x="3" y="10"/>
                  </a:cubicBezTo>
                  <a:cubicBezTo>
                    <a:pt x="2" y="11"/>
                    <a:pt x="3" y="11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3" y="16"/>
                    <a:pt x="5" y="12"/>
                    <a:pt x="5" y="12"/>
                  </a:cubicBezTo>
                  <a:cubicBezTo>
                    <a:pt x="5" y="12"/>
                    <a:pt x="5" y="15"/>
                    <a:pt x="6" y="15"/>
                  </a:cubicBezTo>
                  <a:cubicBezTo>
                    <a:pt x="6" y="16"/>
                    <a:pt x="8" y="13"/>
                    <a:pt x="8" y="12"/>
                  </a:cubicBezTo>
                  <a:cubicBezTo>
                    <a:pt x="10" y="10"/>
                    <a:pt x="10" y="8"/>
                    <a:pt x="11" y="7"/>
                  </a:cubicBezTo>
                  <a:cubicBezTo>
                    <a:pt x="11" y="5"/>
                    <a:pt x="10" y="4"/>
                    <a:pt x="10" y="2"/>
                  </a:cubicBezTo>
                  <a:cubicBezTo>
                    <a:pt x="10" y="0"/>
                    <a:pt x="7" y="2"/>
                    <a:pt x="7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8" name="Freeform 435">
              <a:extLst>
                <a:ext uri="{FF2B5EF4-FFF2-40B4-BE49-F238E27FC236}">
                  <a16:creationId xmlns:a16="http://schemas.microsoft.com/office/drawing/2014/main" id="{C006C875-7E74-922F-11F7-5CF9E5B1B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54025" y="3358978"/>
              <a:ext cx="20416" cy="17675"/>
            </a:xfrm>
            <a:custGeom>
              <a:avLst/>
              <a:gdLst>
                <a:gd name="T0" fmla="*/ 4 w 4"/>
                <a:gd name="T1" fmla="*/ 0 h 3"/>
                <a:gd name="T2" fmla="*/ 1 w 4"/>
                <a:gd name="T3" fmla="*/ 3 h 3"/>
                <a:gd name="T4" fmla="*/ 4 w 4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4" y="0"/>
                  </a:moveTo>
                  <a:cubicBezTo>
                    <a:pt x="3" y="0"/>
                    <a:pt x="0" y="1"/>
                    <a:pt x="1" y="3"/>
                  </a:cubicBezTo>
                  <a:cubicBezTo>
                    <a:pt x="1" y="3"/>
                    <a:pt x="4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39" name="Freeform 436">
              <a:extLst>
                <a:ext uri="{FF2B5EF4-FFF2-40B4-BE49-F238E27FC236}">
                  <a16:creationId xmlns:a16="http://schemas.microsoft.com/office/drawing/2014/main" id="{98EF8DB9-9ABB-3059-6E76-38B2BEDDC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279" y="3302020"/>
              <a:ext cx="11136" cy="9820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0" name="Freeform 437">
              <a:extLst>
                <a:ext uri="{FF2B5EF4-FFF2-40B4-BE49-F238E27FC236}">
                  <a16:creationId xmlns:a16="http://schemas.microsoft.com/office/drawing/2014/main" id="{72C5CECF-4818-46AC-8D16-F03C3FAAF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659" y="3421825"/>
              <a:ext cx="11136" cy="589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1" name="Freeform 438">
              <a:extLst>
                <a:ext uri="{FF2B5EF4-FFF2-40B4-BE49-F238E27FC236}">
                  <a16:creationId xmlns:a16="http://schemas.microsoft.com/office/drawing/2014/main" id="{B3E2317E-57E5-7A78-C689-00BCEA69D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1728" y="3400220"/>
              <a:ext cx="64958" cy="96236"/>
            </a:xfrm>
            <a:custGeom>
              <a:avLst/>
              <a:gdLst>
                <a:gd name="T0" fmla="*/ 8 w 12"/>
                <a:gd name="T1" fmla="*/ 1 h 17"/>
                <a:gd name="T2" fmla="*/ 0 w 12"/>
                <a:gd name="T3" fmla="*/ 8 h 17"/>
                <a:gd name="T4" fmla="*/ 1 w 12"/>
                <a:gd name="T5" fmla="*/ 14 h 17"/>
                <a:gd name="T6" fmla="*/ 3 w 12"/>
                <a:gd name="T7" fmla="*/ 17 h 17"/>
                <a:gd name="T8" fmla="*/ 8 w 12"/>
                <a:gd name="T9" fmla="*/ 1 h 17"/>
                <a:gd name="T10" fmla="*/ 8 w 12"/>
                <a:gd name="T11" fmla="*/ 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7">
                  <a:moveTo>
                    <a:pt x="8" y="1"/>
                  </a:moveTo>
                  <a:cubicBezTo>
                    <a:pt x="5" y="0"/>
                    <a:pt x="1" y="6"/>
                    <a:pt x="0" y="8"/>
                  </a:cubicBezTo>
                  <a:cubicBezTo>
                    <a:pt x="0" y="10"/>
                    <a:pt x="0" y="12"/>
                    <a:pt x="1" y="14"/>
                  </a:cubicBezTo>
                  <a:cubicBezTo>
                    <a:pt x="1" y="14"/>
                    <a:pt x="3" y="17"/>
                    <a:pt x="3" y="17"/>
                  </a:cubicBezTo>
                  <a:cubicBezTo>
                    <a:pt x="4" y="15"/>
                    <a:pt x="12" y="2"/>
                    <a:pt x="8" y="1"/>
                  </a:cubicBezTo>
                  <a:cubicBezTo>
                    <a:pt x="7" y="1"/>
                    <a:pt x="9" y="1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2" name="Freeform 439">
              <a:extLst>
                <a:ext uri="{FF2B5EF4-FFF2-40B4-BE49-F238E27FC236}">
                  <a16:creationId xmlns:a16="http://schemas.microsoft.com/office/drawing/2014/main" id="{061EB378-DA0F-D2E4-1991-21A5730C42C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0648" y="3561269"/>
              <a:ext cx="76094" cy="56956"/>
            </a:xfrm>
            <a:custGeom>
              <a:avLst/>
              <a:gdLst>
                <a:gd name="T0" fmla="*/ 13 w 14"/>
                <a:gd name="T1" fmla="*/ 1 h 10"/>
                <a:gd name="T2" fmla="*/ 9 w 14"/>
                <a:gd name="T3" fmla="*/ 0 h 10"/>
                <a:gd name="T4" fmla="*/ 4 w 14"/>
                <a:gd name="T5" fmla="*/ 2 h 10"/>
                <a:gd name="T6" fmla="*/ 4 w 14"/>
                <a:gd name="T7" fmla="*/ 9 h 10"/>
                <a:gd name="T8" fmla="*/ 11 w 14"/>
                <a:gd name="T9" fmla="*/ 6 h 10"/>
                <a:gd name="T10" fmla="*/ 13 w 14"/>
                <a:gd name="T11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10">
                  <a:moveTo>
                    <a:pt x="13" y="1"/>
                  </a:moveTo>
                  <a:cubicBezTo>
                    <a:pt x="12" y="1"/>
                    <a:pt x="11" y="0"/>
                    <a:pt x="9" y="0"/>
                  </a:cubicBezTo>
                  <a:cubicBezTo>
                    <a:pt x="7" y="0"/>
                    <a:pt x="6" y="1"/>
                    <a:pt x="4" y="2"/>
                  </a:cubicBezTo>
                  <a:cubicBezTo>
                    <a:pt x="2" y="4"/>
                    <a:pt x="0" y="7"/>
                    <a:pt x="4" y="9"/>
                  </a:cubicBezTo>
                  <a:cubicBezTo>
                    <a:pt x="6" y="10"/>
                    <a:pt x="10" y="8"/>
                    <a:pt x="11" y="6"/>
                  </a:cubicBezTo>
                  <a:cubicBezTo>
                    <a:pt x="11" y="5"/>
                    <a:pt x="14" y="1"/>
                    <a:pt x="1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3" name="Freeform 440">
              <a:extLst>
                <a:ext uri="{FF2B5EF4-FFF2-40B4-BE49-F238E27FC236}">
                  <a16:creationId xmlns:a16="http://schemas.microsoft.com/office/drawing/2014/main" id="{45865E19-56DE-20AF-72D0-2A34247B3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592" y="3600549"/>
              <a:ext cx="109500" cy="163012"/>
            </a:xfrm>
            <a:custGeom>
              <a:avLst/>
              <a:gdLst>
                <a:gd name="T0" fmla="*/ 12 w 20"/>
                <a:gd name="T1" fmla="*/ 2 h 28"/>
                <a:gd name="T2" fmla="*/ 9 w 20"/>
                <a:gd name="T3" fmla="*/ 2 h 28"/>
                <a:gd name="T4" fmla="*/ 4 w 20"/>
                <a:gd name="T5" fmla="*/ 3 h 28"/>
                <a:gd name="T6" fmla="*/ 3 w 20"/>
                <a:gd name="T7" fmla="*/ 11 h 28"/>
                <a:gd name="T8" fmla="*/ 3 w 20"/>
                <a:gd name="T9" fmla="*/ 13 h 28"/>
                <a:gd name="T10" fmla="*/ 0 w 20"/>
                <a:gd name="T11" fmla="*/ 13 h 28"/>
                <a:gd name="T12" fmla="*/ 3 w 20"/>
                <a:gd name="T13" fmla="*/ 22 h 28"/>
                <a:gd name="T14" fmla="*/ 5 w 20"/>
                <a:gd name="T15" fmla="*/ 20 h 28"/>
                <a:gd name="T16" fmla="*/ 7 w 20"/>
                <a:gd name="T17" fmla="*/ 22 h 28"/>
                <a:gd name="T18" fmla="*/ 4 w 20"/>
                <a:gd name="T19" fmla="*/ 23 h 28"/>
                <a:gd name="T20" fmla="*/ 8 w 20"/>
                <a:gd name="T21" fmla="*/ 26 h 28"/>
                <a:gd name="T22" fmla="*/ 11 w 20"/>
                <a:gd name="T23" fmla="*/ 25 h 28"/>
                <a:gd name="T24" fmla="*/ 15 w 20"/>
                <a:gd name="T25" fmla="*/ 28 h 28"/>
                <a:gd name="T26" fmla="*/ 14 w 20"/>
                <a:gd name="T27" fmla="*/ 25 h 28"/>
                <a:gd name="T28" fmla="*/ 17 w 20"/>
                <a:gd name="T29" fmla="*/ 24 h 28"/>
                <a:gd name="T30" fmla="*/ 10 w 20"/>
                <a:gd name="T31" fmla="*/ 22 h 28"/>
                <a:gd name="T32" fmla="*/ 9 w 20"/>
                <a:gd name="T33" fmla="*/ 16 h 28"/>
                <a:gd name="T34" fmla="*/ 12 w 20"/>
                <a:gd name="T35" fmla="*/ 12 h 28"/>
                <a:gd name="T36" fmla="*/ 13 w 20"/>
                <a:gd name="T37" fmla="*/ 7 h 28"/>
                <a:gd name="T38" fmla="*/ 12 w 20"/>
                <a:gd name="T39" fmla="*/ 2 h 28"/>
                <a:gd name="T40" fmla="*/ 12 w 20"/>
                <a:gd name="T41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8">
                  <a:moveTo>
                    <a:pt x="12" y="2"/>
                  </a:moveTo>
                  <a:cubicBezTo>
                    <a:pt x="10" y="1"/>
                    <a:pt x="11" y="5"/>
                    <a:pt x="9" y="2"/>
                  </a:cubicBezTo>
                  <a:cubicBezTo>
                    <a:pt x="8" y="0"/>
                    <a:pt x="4" y="1"/>
                    <a:pt x="4" y="3"/>
                  </a:cubicBezTo>
                  <a:cubicBezTo>
                    <a:pt x="3" y="6"/>
                    <a:pt x="4" y="8"/>
                    <a:pt x="3" y="11"/>
                  </a:cubicBezTo>
                  <a:cubicBezTo>
                    <a:pt x="3" y="12"/>
                    <a:pt x="3" y="13"/>
                    <a:pt x="3" y="13"/>
                  </a:cubicBezTo>
                  <a:cubicBezTo>
                    <a:pt x="2" y="14"/>
                    <a:pt x="0" y="13"/>
                    <a:pt x="0" y="13"/>
                  </a:cubicBezTo>
                  <a:cubicBezTo>
                    <a:pt x="0" y="13"/>
                    <a:pt x="2" y="22"/>
                    <a:pt x="3" y="22"/>
                  </a:cubicBezTo>
                  <a:cubicBezTo>
                    <a:pt x="3" y="22"/>
                    <a:pt x="4" y="19"/>
                    <a:pt x="5" y="20"/>
                  </a:cubicBezTo>
                  <a:cubicBezTo>
                    <a:pt x="5" y="20"/>
                    <a:pt x="7" y="21"/>
                    <a:pt x="7" y="22"/>
                  </a:cubicBezTo>
                  <a:cubicBezTo>
                    <a:pt x="7" y="23"/>
                    <a:pt x="4" y="21"/>
                    <a:pt x="4" y="23"/>
                  </a:cubicBezTo>
                  <a:cubicBezTo>
                    <a:pt x="4" y="25"/>
                    <a:pt x="6" y="27"/>
                    <a:pt x="8" y="26"/>
                  </a:cubicBezTo>
                  <a:cubicBezTo>
                    <a:pt x="9" y="26"/>
                    <a:pt x="10" y="24"/>
                    <a:pt x="11" y="25"/>
                  </a:cubicBezTo>
                  <a:cubicBezTo>
                    <a:pt x="11" y="25"/>
                    <a:pt x="15" y="28"/>
                    <a:pt x="15" y="28"/>
                  </a:cubicBezTo>
                  <a:cubicBezTo>
                    <a:pt x="16" y="27"/>
                    <a:pt x="13" y="26"/>
                    <a:pt x="14" y="25"/>
                  </a:cubicBezTo>
                  <a:cubicBezTo>
                    <a:pt x="13" y="26"/>
                    <a:pt x="20" y="28"/>
                    <a:pt x="17" y="24"/>
                  </a:cubicBezTo>
                  <a:cubicBezTo>
                    <a:pt x="15" y="22"/>
                    <a:pt x="11" y="25"/>
                    <a:pt x="10" y="22"/>
                  </a:cubicBezTo>
                  <a:cubicBezTo>
                    <a:pt x="9" y="20"/>
                    <a:pt x="9" y="19"/>
                    <a:pt x="9" y="16"/>
                  </a:cubicBezTo>
                  <a:cubicBezTo>
                    <a:pt x="9" y="14"/>
                    <a:pt x="11" y="14"/>
                    <a:pt x="12" y="12"/>
                  </a:cubicBezTo>
                  <a:cubicBezTo>
                    <a:pt x="14" y="10"/>
                    <a:pt x="14" y="9"/>
                    <a:pt x="13" y="7"/>
                  </a:cubicBezTo>
                  <a:cubicBezTo>
                    <a:pt x="13" y="7"/>
                    <a:pt x="13" y="2"/>
                    <a:pt x="12" y="2"/>
                  </a:cubicBezTo>
                  <a:cubicBezTo>
                    <a:pt x="11" y="2"/>
                    <a:pt x="13" y="2"/>
                    <a:pt x="1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4" name="Freeform 441">
              <a:extLst>
                <a:ext uri="{FF2B5EF4-FFF2-40B4-BE49-F238E27FC236}">
                  <a16:creationId xmlns:a16="http://schemas.microsoft.com/office/drawing/2014/main" id="{D56F7EEA-EE86-BE99-71A0-3E8E20602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3389" y="3739992"/>
              <a:ext cx="33406" cy="45173"/>
            </a:xfrm>
            <a:custGeom>
              <a:avLst/>
              <a:gdLst>
                <a:gd name="T0" fmla="*/ 3 w 6"/>
                <a:gd name="T1" fmla="*/ 1 h 8"/>
                <a:gd name="T2" fmla="*/ 1 w 6"/>
                <a:gd name="T3" fmla="*/ 1 h 8"/>
                <a:gd name="T4" fmla="*/ 0 w 6"/>
                <a:gd name="T5" fmla="*/ 3 h 8"/>
                <a:gd name="T6" fmla="*/ 2 w 6"/>
                <a:gd name="T7" fmla="*/ 6 h 8"/>
                <a:gd name="T8" fmla="*/ 5 w 6"/>
                <a:gd name="T9" fmla="*/ 7 h 8"/>
                <a:gd name="T10" fmla="*/ 4 w 6"/>
                <a:gd name="T11" fmla="*/ 4 h 8"/>
                <a:gd name="T12" fmla="*/ 3 w 6"/>
                <a:gd name="T13" fmla="*/ 1 h 8"/>
                <a:gd name="T14" fmla="*/ 3 w 6"/>
                <a:gd name="T15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8">
                  <a:moveTo>
                    <a:pt x="3" y="1"/>
                  </a:moveTo>
                  <a:cubicBezTo>
                    <a:pt x="3" y="1"/>
                    <a:pt x="2" y="0"/>
                    <a:pt x="1" y="1"/>
                  </a:cubicBezTo>
                  <a:cubicBezTo>
                    <a:pt x="1" y="2"/>
                    <a:pt x="0" y="2"/>
                    <a:pt x="0" y="3"/>
                  </a:cubicBezTo>
                  <a:cubicBezTo>
                    <a:pt x="1" y="4"/>
                    <a:pt x="0" y="5"/>
                    <a:pt x="2" y="6"/>
                  </a:cubicBezTo>
                  <a:cubicBezTo>
                    <a:pt x="2" y="6"/>
                    <a:pt x="6" y="8"/>
                    <a:pt x="5" y="7"/>
                  </a:cubicBezTo>
                  <a:cubicBezTo>
                    <a:pt x="5" y="6"/>
                    <a:pt x="5" y="5"/>
                    <a:pt x="4" y="4"/>
                  </a:cubicBezTo>
                  <a:cubicBezTo>
                    <a:pt x="2" y="4"/>
                    <a:pt x="2" y="1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5" name="Freeform 442">
              <a:extLst>
                <a:ext uri="{FF2B5EF4-FFF2-40B4-BE49-F238E27FC236}">
                  <a16:creationId xmlns:a16="http://schemas.microsoft.com/office/drawing/2014/main" id="{E534DF34-C8C5-207B-EDF9-148329D62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5659" y="3779272"/>
              <a:ext cx="53822" cy="76596"/>
            </a:xfrm>
            <a:custGeom>
              <a:avLst/>
              <a:gdLst>
                <a:gd name="T0" fmla="*/ 4 w 10"/>
                <a:gd name="T1" fmla="*/ 0 h 13"/>
                <a:gd name="T2" fmla="*/ 2 w 10"/>
                <a:gd name="T3" fmla="*/ 1 h 13"/>
                <a:gd name="T4" fmla="*/ 4 w 10"/>
                <a:gd name="T5" fmla="*/ 4 h 13"/>
                <a:gd name="T6" fmla="*/ 4 w 10"/>
                <a:gd name="T7" fmla="*/ 9 h 13"/>
                <a:gd name="T8" fmla="*/ 5 w 10"/>
                <a:gd name="T9" fmla="*/ 13 h 13"/>
                <a:gd name="T10" fmla="*/ 5 w 10"/>
                <a:gd name="T11" fmla="*/ 11 h 13"/>
                <a:gd name="T12" fmla="*/ 9 w 10"/>
                <a:gd name="T13" fmla="*/ 8 h 13"/>
                <a:gd name="T14" fmla="*/ 8 w 10"/>
                <a:gd name="T15" fmla="*/ 6 h 13"/>
                <a:gd name="T16" fmla="*/ 9 w 10"/>
                <a:gd name="T17" fmla="*/ 5 h 13"/>
                <a:gd name="T18" fmla="*/ 7 w 10"/>
                <a:gd name="T19" fmla="*/ 1 h 13"/>
                <a:gd name="T20" fmla="*/ 4 w 10"/>
                <a:gd name="T2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13">
                  <a:moveTo>
                    <a:pt x="4" y="0"/>
                  </a:moveTo>
                  <a:cubicBezTo>
                    <a:pt x="3" y="0"/>
                    <a:pt x="4" y="0"/>
                    <a:pt x="2" y="1"/>
                  </a:cubicBezTo>
                  <a:cubicBezTo>
                    <a:pt x="1" y="2"/>
                    <a:pt x="3" y="3"/>
                    <a:pt x="4" y="4"/>
                  </a:cubicBezTo>
                  <a:cubicBezTo>
                    <a:pt x="5" y="6"/>
                    <a:pt x="0" y="7"/>
                    <a:pt x="4" y="9"/>
                  </a:cubicBezTo>
                  <a:cubicBezTo>
                    <a:pt x="5" y="10"/>
                    <a:pt x="3" y="12"/>
                    <a:pt x="5" y="13"/>
                  </a:cubicBezTo>
                  <a:cubicBezTo>
                    <a:pt x="6" y="13"/>
                    <a:pt x="6" y="12"/>
                    <a:pt x="5" y="11"/>
                  </a:cubicBezTo>
                  <a:cubicBezTo>
                    <a:pt x="3" y="5"/>
                    <a:pt x="9" y="10"/>
                    <a:pt x="9" y="8"/>
                  </a:cubicBezTo>
                  <a:cubicBezTo>
                    <a:pt x="9" y="7"/>
                    <a:pt x="7" y="6"/>
                    <a:pt x="8" y="6"/>
                  </a:cubicBezTo>
                  <a:cubicBezTo>
                    <a:pt x="8" y="5"/>
                    <a:pt x="10" y="6"/>
                    <a:pt x="9" y="5"/>
                  </a:cubicBezTo>
                  <a:cubicBezTo>
                    <a:pt x="8" y="4"/>
                    <a:pt x="6" y="3"/>
                    <a:pt x="7" y="1"/>
                  </a:cubicBezTo>
                  <a:cubicBezTo>
                    <a:pt x="7" y="0"/>
                    <a:pt x="5" y="0"/>
                    <a:pt x="4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6" name="Freeform 443">
              <a:extLst>
                <a:ext uri="{FF2B5EF4-FFF2-40B4-BE49-F238E27FC236}">
                  <a16:creationId xmlns:a16="http://schemas.microsoft.com/office/drawing/2014/main" id="{9799E5B0-6CFA-93F7-5B84-AAB8C9BD4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7293" y="3745885"/>
              <a:ext cx="33406" cy="45173"/>
            </a:xfrm>
            <a:custGeom>
              <a:avLst/>
              <a:gdLst>
                <a:gd name="T0" fmla="*/ 6 w 6"/>
                <a:gd name="T1" fmla="*/ 5 h 8"/>
                <a:gd name="T2" fmla="*/ 0 w 6"/>
                <a:gd name="T3" fmla="*/ 2 h 8"/>
                <a:gd name="T4" fmla="*/ 3 w 6"/>
                <a:gd name="T5" fmla="*/ 6 h 8"/>
                <a:gd name="T6" fmla="*/ 6 w 6"/>
                <a:gd name="T7" fmla="*/ 5 h 8"/>
                <a:gd name="T8" fmla="*/ 6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6" y="5"/>
                  </a:moveTo>
                  <a:cubicBezTo>
                    <a:pt x="5" y="4"/>
                    <a:pt x="3" y="0"/>
                    <a:pt x="0" y="2"/>
                  </a:cubicBezTo>
                  <a:cubicBezTo>
                    <a:pt x="0" y="2"/>
                    <a:pt x="3" y="5"/>
                    <a:pt x="3" y="6"/>
                  </a:cubicBezTo>
                  <a:cubicBezTo>
                    <a:pt x="3" y="8"/>
                    <a:pt x="6" y="8"/>
                    <a:pt x="6" y="5"/>
                  </a:cubicBezTo>
                  <a:cubicBezTo>
                    <a:pt x="6" y="5"/>
                    <a:pt x="6" y="6"/>
                    <a:pt x="6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7" name="Freeform 444">
              <a:extLst>
                <a:ext uri="{FF2B5EF4-FFF2-40B4-BE49-F238E27FC236}">
                  <a16:creationId xmlns:a16="http://schemas.microsoft.com/office/drawing/2014/main" id="{2B4525CD-FDC8-3A9A-46B2-1A91209F6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270" y="3791057"/>
              <a:ext cx="48255" cy="58920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2 h 10"/>
                <a:gd name="T4" fmla="*/ 2 w 9"/>
                <a:gd name="T5" fmla="*/ 4 h 10"/>
                <a:gd name="T6" fmla="*/ 1 w 9"/>
                <a:gd name="T7" fmla="*/ 9 h 10"/>
                <a:gd name="T8" fmla="*/ 6 w 9"/>
                <a:gd name="T9" fmla="*/ 6 h 10"/>
                <a:gd name="T10" fmla="*/ 3 w 9"/>
                <a:gd name="T11" fmla="*/ 2 h 10"/>
                <a:gd name="T12" fmla="*/ 3 w 9"/>
                <a:gd name="T1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3"/>
                    <a:pt x="2" y="3"/>
                    <a:pt x="2" y="4"/>
                  </a:cubicBezTo>
                  <a:cubicBezTo>
                    <a:pt x="3" y="5"/>
                    <a:pt x="0" y="8"/>
                    <a:pt x="1" y="9"/>
                  </a:cubicBezTo>
                  <a:cubicBezTo>
                    <a:pt x="1" y="10"/>
                    <a:pt x="5" y="6"/>
                    <a:pt x="6" y="6"/>
                  </a:cubicBezTo>
                  <a:cubicBezTo>
                    <a:pt x="9" y="6"/>
                    <a:pt x="3" y="2"/>
                    <a:pt x="3" y="2"/>
                  </a:cubicBezTo>
                  <a:cubicBezTo>
                    <a:pt x="1" y="0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8" name="Freeform 445">
              <a:extLst>
                <a:ext uri="{FF2B5EF4-FFF2-40B4-BE49-F238E27FC236}">
                  <a16:creationId xmlns:a16="http://schemas.microsoft.com/office/drawing/2014/main" id="{055CC7E6-D1C0-8308-26BE-87F73956D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7405" y="3826408"/>
              <a:ext cx="37119" cy="62847"/>
            </a:xfrm>
            <a:custGeom>
              <a:avLst/>
              <a:gdLst>
                <a:gd name="T0" fmla="*/ 6 w 7"/>
                <a:gd name="T1" fmla="*/ 1 h 11"/>
                <a:gd name="T2" fmla="*/ 3 w 7"/>
                <a:gd name="T3" fmla="*/ 5 h 11"/>
                <a:gd name="T4" fmla="*/ 3 w 7"/>
                <a:gd name="T5" fmla="*/ 9 h 11"/>
                <a:gd name="T6" fmla="*/ 5 w 7"/>
                <a:gd name="T7" fmla="*/ 6 h 11"/>
                <a:gd name="T8" fmla="*/ 6 w 7"/>
                <a:gd name="T9" fmla="*/ 1 h 11"/>
                <a:gd name="T10" fmla="*/ 6 w 7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6" y="1"/>
                  </a:moveTo>
                  <a:cubicBezTo>
                    <a:pt x="3" y="1"/>
                    <a:pt x="4" y="4"/>
                    <a:pt x="3" y="5"/>
                  </a:cubicBezTo>
                  <a:cubicBezTo>
                    <a:pt x="0" y="7"/>
                    <a:pt x="1" y="7"/>
                    <a:pt x="3" y="9"/>
                  </a:cubicBezTo>
                  <a:cubicBezTo>
                    <a:pt x="6" y="11"/>
                    <a:pt x="4" y="8"/>
                    <a:pt x="5" y="6"/>
                  </a:cubicBezTo>
                  <a:cubicBezTo>
                    <a:pt x="5" y="6"/>
                    <a:pt x="7" y="0"/>
                    <a:pt x="6" y="1"/>
                  </a:cubicBezTo>
                  <a:cubicBezTo>
                    <a:pt x="5" y="1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49" name="Freeform 446">
              <a:extLst>
                <a:ext uri="{FF2B5EF4-FFF2-40B4-BE49-F238E27FC236}">
                  <a16:creationId xmlns:a16="http://schemas.microsoft.com/office/drawing/2014/main" id="{316F5794-B284-8A18-3CFE-8436070B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955" y="3820517"/>
              <a:ext cx="22272" cy="45173"/>
            </a:xfrm>
            <a:custGeom>
              <a:avLst/>
              <a:gdLst>
                <a:gd name="T0" fmla="*/ 3 w 4"/>
                <a:gd name="T1" fmla="*/ 1 h 8"/>
                <a:gd name="T2" fmla="*/ 0 w 4"/>
                <a:gd name="T3" fmla="*/ 8 h 8"/>
                <a:gd name="T4" fmla="*/ 3 w 4"/>
                <a:gd name="T5" fmla="*/ 5 h 8"/>
                <a:gd name="T6" fmla="*/ 3 w 4"/>
                <a:gd name="T7" fmla="*/ 1 h 8"/>
                <a:gd name="T8" fmla="*/ 3 w 4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3" y="1"/>
                  </a:moveTo>
                  <a:cubicBezTo>
                    <a:pt x="2" y="1"/>
                    <a:pt x="0" y="7"/>
                    <a:pt x="0" y="8"/>
                  </a:cubicBezTo>
                  <a:cubicBezTo>
                    <a:pt x="0" y="8"/>
                    <a:pt x="2" y="6"/>
                    <a:pt x="3" y="5"/>
                  </a:cubicBezTo>
                  <a:cubicBezTo>
                    <a:pt x="3" y="5"/>
                    <a:pt x="4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0" name="Freeform 447">
              <a:extLst>
                <a:ext uri="{FF2B5EF4-FFF2-40B4-BE49-F238E27FC236}">
                  <a16:creationId xmlns:a16="http://schemas.microsoft.com/office/drawing/2014/main" id="{92B39D8C-D2BB-3D8C-C32B-8B8A7E9F5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0092" y="3849977"/>
              <a:ext cx="33406" cy="21605"/>
            </a:xfrm>
            <a:custGeom>
              <a:avLst/>
              <a:gdLst>
                <a:gd name="T0" fmla="*/ 1 w 6"/>
                <a:gd name="T1" fmla="*/ 1 h 4"/>
                <a:gd name="T2" fmla="*/ 3 w 6"/>
                <a:gd name="T3" fmla="*/ 3 h 4"/>
                <a:gd name="T4" fmla="*/ 1 w 6"/>
                <a:gd name="T5" fmla="*/ 1 h 4"/>
                <a:gd name="T6" fmla="*/ 1 w 6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0" y="3"/>
                    <a:pt x="1" y="4"/>
                    <a:pt x="3" y="3"/>
                  </a:cubicBezTo>
                  <a:cubicBezTo>
                    <a:pt x="6" y="3"/>
                    <a:pt x="2" y="0"/>
                    <a:pt x="1" y="1"/>
                  </a:cubicBezTo>
                  <a:cubicBezTo>
                    <a:pt x="1" y="2"/>
                    <a:pt x="2" y="1"/>
                    <a:pt x="1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1" name="Freeform 448">
              <a:extLst>
                <a:ext uri="{FF2B5EF4-FFF2-40B4-BE49-F238E27FC236}">
                  <a16:creationId xmlns:a16="http://schemas.microsoft.com/office/drawing/2014/main" id="{174CDF6A-C657-FE44-5954-6988E1D50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50092" y="3865690"/>
              <a:ext cx="76094" cy="121769"/>
            </a:xfrm>
            <a:custGeom>
              <a:avLst/>
              <a:gdLst>
                <a:gd name="T0" fmla="*/ 10 w 14"/>
                <a:gd name="T1" fmla="*/ 0 h 21"/>
                <a:gd name="T2" fmla="*/ 9 w 14"/>
                <a:gd name="T3" fmla="*/ 2 h 21"/>
                <a:gd name="T4" fmla="*/ 7 w 14"/>
                <a:gd name="T5" fmla="*/ 4 h 21"/>
                <a:gd name="T6" fmla="*/ 3 w 14"/>
                <a:gd name="T7" fmla="*/ 6 h 21"/>
                <a:gd name="T8" fmla="*/ 2 w 14"/>
                <a:gd name="T9" fmla="*/ 11 h 21"/>
                <a:gd name="T10" fmla="*/ 2 w 14"/>
                <a:gd name="T11" fmla="*/ 14 h 21"/>
                <a:gd name="T12" fmla="*/ 3 w 14"/>
                <a:gd name="T13" fmla="*/ 18 h 21"/>
                <a:gd name="T14" fmla="*/ 8 w 14"/>
                <a:gd name="T15" fmla="*/ 19 h 21"/>
                <a:gd name="T16" fmla="*/ 8 w 14"/>
                <a:gd name="T17" fmla="*/ 16 h 21"/>
                <a:gd name="T18" fmla="*/ 10 w 14"/>
                <a:gd name="T19" fmla="*/ 12 h 21"/>
                <a:gd name="T20" fmla="*/ 12 w 14"/>
                <a:gd name="T21" fmla="*/ 17 h 21"/>
                <a:gd name="T22" fmla="*/ 13 w 14"/>
                <a:gd name="T23" fmla="*/ 14 h 21"/>
                <a:gd name="T24" fmla="*/ 13 w 14"/>
                <a:gd name="T25" fmla="*/ 10 h 21"/>
                <a:gd name="T26" fmla="*/ 10 w 14"/>
                <a:gd name="T27" fmla="*/ 0 h 21"/>
                <a:gd name="T28" fmla="*/ 10 w 14"/>
                <a:gd name="T2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" h="21">
                  <a:moveTo>
                    <a:pt x="10" y="0"/>
                  </a:moveTo>
                  <a:cubicBezTo>
                    <a:pt x="9" y="0"/>
                    <a:pt x="9" y="1"/>
                    <a:pt x="9" y="2"/>
                  </a:cubicBezTo>
                  <a:cubicBezTo>
                    <a:pt x="9" y="3"/>
                    <a:pt x="9" y="3"/>
                    <a:pt x="7" y="4"/>
                  </a:cubicBezTo>
                  <a:cubicBezTo>
                    <a:pt x="6" y="4"/>
                    <a:pt x="4" y="6"/>
                    <a:pt x="3" y="6"/>
                  </a:cubicBezTo>
                  <a:cubicBezTo>
                    <a:pt x="1" y="9"/>
                    <a:pt x="0" y="9"/>
                    <a:pt x="2" y="11"/>
                  </a:cubicBezTo>
                  <a:cubicBezTo>
                    <a:pt x="3" y="12"/>
                    <a:pt x="2" y="13"/>
                    <a:pt x="2" y="14"/>
                  </a:cubicBezTo>
                  <a:cubicBezTo>
                    <a:pt x="1" y="16"/>
                    <a:pt x="2" y="17"/>
                    <a:pt x="3" y="18"/>
                  </a:cubicBezTo>
                  <a:cubicBezTo>
                    <a:pt x="5" y="19"/>
                    <a:pt x="7" y="19"/>
                    <a:pt x="8" y="19"/>
                  </a:cubicBezTo>
                  <a:cubicBezTo>
                    <a:pt x="11" y="21"/>
                    <a:pt x="9" y="18"/>
                    <a:pt x="8" y="16"/>
                  </a:cubicBezTo>
                  <a:cubicBezTo>
                    <a:pt x="8" y="16"/>
                    <a:pt x="8" y="12"/>
                    <a:pt x="10" y="12"/>
                  </a:cubicBezTo>
                  <a:cubicBezTo>
                    <a:pt x="11" y="12"/>
                    <a:pt x="11" y="17"/>
                    <a:pt x="12" y="17"/>
                  </a:cubicBezTo>
                  <a:cubicBezTo>
                    <a:pt x="12" y="17"/>
                    <a:pt x="13" y="14"/>
                    <a:pt x="13" y="14"/>
                  </a:cubicBezTo>
                  <a:cubicBezTo>
                    <a:pt x="14" y="12"/>
                    <a:pt x="14" y="11"/>
                    <a:pt x="13" y="10"/>
                  </a:cubicBezTo>
                  <a:cubicBezTo>
                    <a:pt x="13" y="7"/>
                    <a:pt x="13" y="1"/>
                    <a:pt x="10" y="0"/>
                  </a:cubicBezTo>
                  <a:cubicBezTo>
                    <a:pt x="9" y="0"/>
                    <a:pt x="10" y="1"/>
                    <a:pt x="1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2" name="Freeform 449">
              <a:extLst>
                <a:ext uri="{FF2B5EF4-FFF2-40B4-BE49-F238E27FC236}">
                  <a16:creationId xmlns:a16="http://schemas.microsoft.com/office/drawing/2014/main" id="{8FC0E130-4B0B-7C7B-8475-9A6FDFF7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01837" y="3889257"/>
              <a:ext cx="64958" cy="58920"/>
            </a:xfrm>
            <a:custGeom>
              <a:avLst/>
              <a:gdLst>
                <a:gd name="T0" fmla="*/ 8 w 12"/>
                <a:gd name="T1" fmla="*/ 1 h 10"/>
                <a:gd name="T2" fmla="*/ 2 w 12"/>
                <a:gd name="T3" fmla="*/ 4 h 10"/>
                <a:gd name="T4" fmla="*/ 0 w 12"/>
                <a:gd name="T5" fmla="*/ 10 h 10"/>
                <a:gd name="T6" fmla="*/ 2 w 12"/>
                <a:gd name="T7" fmla="*/ 6 h 10"/>
                <a:gd name="T8" fmla="*/ 4 w 12"/>
                <a:gd name="T9" fmla="*/ 6 h 10"/>
                <a:gd name="T10" fmla="*/ 6 w 12"/>
                <a:gd name="T11" fmla="*/ 7 h 10"/>
                <a:gd name="T12" fmla="*/ 8 w 12"/>
                <a:gd name="T13" fmla="*/ 7 h 10"/>
                <a:gd name="T14" fmla="*/ 8 w 12"/>
                <a:gd name="T15" fmla="*/ 5 h 10"/>
                <a:gd name="T16" fmla="*/ 8 w 12"/>
                <a:gd name="T17" fmla="*/ 1 h 10"/>
                <a:gd name="T18" fmla="*/ 8 w 12"/>
                <a:gd name="T19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0">
                  <a:moveTo>
                    <a:pt x="8" y="1"/>
                  </a:moveTo>
                  <a:cubicBezTo>
                    <a:pt x="6" y="0"/>
                    <a:pt x="5" y="4"/>
                    <a:pt x="2" y="4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1" y="9"/>
                    <a:pt x="1" y="7"/>
                    <a:pt x="2" y="6"/>
                  </a:cubicBezTo>
                  <a:cubicBezTo>
                    <a:pt x="2" y="6"/>
                    <a:pt x="4" y="5"/>
                    <a:pt x="4" y="6"/>
                  </a:cubicBezTo>
                  <a:cubicBezTo>
                    <a:pt x="4" y="7"/>
                    <a:pt x="6" y="7"/>
                    <a:pt x="6" y="7"/>
                  </a:cubicBezTo>
                  <a:cubicBezTo>
                    <a:pt x="7" y="7"/>
                    <a:pt x="7" y="8"/>
                    <a:pt x="8" y="7"/>
                  </a:cubicBezTo>
                  <a:cubicBezTo>
                    <a:pt x="8" y="7"/>
                    <a:pt x="8" y="5"/>
                    <a:pt x="8" y="5"/>
                  </a:cubicBezTo>
                  <a:cubicBezTo>
                    <a:pt x="9" y="3"/>
                    <a:pt x="11" y="2"/>
                    <a:pt x="8" y="1"/>
                  </a:cubicBezTo>
                  <a:cubicBezTo>
                    <a:pt x="7" y="1"/>
                    <a:pt x="12" y="3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3" name="Freeform 450">
              <a:extLst>
                <a:ext uri="{FF2B5EF4-FFF2-40B4-BE49-F238E27FC236}">
                  <a16:creationId xmlns:a16="http://schemas.microsoft.com/office/drawing/2014/main" id="{FF4D4E0D-2D73-F93F-5D31-B01597D2D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0064" y="3832300"/>
              <a:ext cx="64958" cy="68740"/>
            </a:xfrm>
            <a:custGeom>
              <a:avLst/>
              <a:gdLst>
                <a:gd name="T0" fmla="*/ 11 w 12"/>
                <a:gd name="T1" fmla="*/ 0 h 12"/>
                <a:gd name="T2" fmla="*/ 6 w 12"/>
                <a:gd name="T3" fmla="*/ 6 h 12"/>
                <a:gd name="T4" fmla="*/ 0 w 12"/>
                <a:gd name="T5" fmla="*/ 12 h 12"/>
                <a:gd name="T6" fmla="*/ 4 w 12"/>
                <a:gd name="T7" fmla="*/ 10 h 12"/>
                <a:gd name="T8" fmla="*/ 8 w 12"/>
                <a:gd name="T9" fmla="*/ 7 h 12"/>
                <a:gd name="T10" fmla="*/ 10 w 12"/>
                <a:gd name="T11" fmla="*/ 3 h 12"/>
                <a:gd name="T12" fmla="*/ 11 w 12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2">
                  <a:moveTo>
                    <a:pt x="11" y="0"/>
                  </a:moveTo>
                  <a:cubicBezTo>
                    <a:pt x="9" y="1"/>
                    <a:pt x="7" y="4"/>
                    <a:pt x="6" y="6"/>
                  </a:cubicBezTo>
                  <a:cubicBezTo>
                    <a:pt x="5" y="7"/>
                    <a:pt x="0" y="10"/>
                    <a:pt x="0" y="12"/>
                  </a:cubicBezTo>
                  <a:cubicBezTo>
                    <a:pt x="0" y="12"/>
                    <a:pt x="3" y="11"/>
                    <a:pt x="4" y="10"/>
                  </a:cubicBezTo>
                  <a:cubicBezTo>
                    <a:pt x="5" y="10"/>
                    <a:pt x="7" y="8"/>
                    <a:pt x="8" y="7"/>
                  </a:cubicBezTo>
                  <a:cubicBezTo>
                    <a:pt x="8" y="5"/>
                    <a:pt x="9" y="4"/>
                    <a:pt x="10" y="3"/>
                  </a:cubicBezTo>
                  <a:cubicBezTo>
                    <a:pt x="11" y="3"/>
                    <a:pt x="12" y="0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4" name="Freeform 451">
              <a:extLst>
                <a:ext uri="{FF2B5EF4-FFF2-40B4-BE49-F238E27FC236}">
                  <a16:creationId xmlns:a16="http://schemas.microsoft.com/office/drawing/2014/main" id="{3F1D191C-CE67-520A-E982-1AF8FC177B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1228" y="3745885"/>
              <a:ext cx="11136" cy="5892"/>
            </a:xfrm>
            <a:custGeom>
              <a:avLst/>
              <a:gdLst>
                <a:gd name="T0" fmla="*/ 0 w 2"/>
                <a:gd name="T1" fmla="*/ 1 h 1"/>
                <a:gd name="T2" fmla="*/ 1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5" name="Freeform 452">
              <a:extLst>
                <a:ext uri="{FF2B5EF4-FFF2-40B4-BE49-F238E27FC236}">
                  <a16:creationId xmlns:a16="http://schemas.microsoft.com/office/drawing/2014/main" id="{5998A4CF-8D08-C893-C6AB-FB3161ADA53E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2448" y="3981565"/>
              <a:ext cx="304376" cy="335845"/>
            </a:xfrm>
            <a:custGeom>
              <a:avLst/>
              <a:gdLst>
                <a:gd name="T0" fmla="*/ 12 w 56"/>
                <a:gd name="T1" fmla="*/ 3 h 58"/>
                <a:gd name="T2" fmla="*/ 4 w 56"/>
                <a:gd name="T3" fmla="*/ 2 h 58"/>
                <a:gd name="T4" fmla="*/ 2 w 56"/>
                <a:gd name="T5" fmla="*/ 3 h 58"/>
                <a:gd name="T6" fmla="*/ 6 w 56"/>
                <a:gd name="T7" fmla="*/ 9 h 58"/>
                <a:gd name="T8" fmla="*/ 11 w 56"/>
                <a:gd name="T9" fmla="*/ 13 h 58"/>
                <a:gd name="T10" fmla="*/ 13 w 56"/>
                <a:gd name="T11" fmla="*/ 17 h 58"/>
                <a:gd name="T12" fmla="*/ 17 w 56"/>
                <a:gd name="T13" fmla="*/ 19 h 58"/>
                <a:gd name="T14" fmla="*/ 20 w 56"/>
                <a:gd name="T15" fmla="*/ 26 h 58"/>
                <a:gd name="T16" fmla="*/ 22 w 56"/>
                <a:gd name="T17" fmla="*/ 28 h 58"/>
                <a:gd name="T18" fmla="*/ 26 w 56"/>
                <a:gd name="T19" fmla="*/ 33 h 58"/>
                <a:gd name="T20" fmla="*/ 30 w 56"/>
                <a:gd name="T21" fmla="*/ 42 h 58"/>
                <a:gd name="T22" fmla="*/ 41 w 56"/>
                <a:gd name="T23" fmla="*/ 52 h 58"/>
                <a:gd name="T24" fmla="*/ 46 w 56"/>
                <a:gd name="T25" fmla="*/ 57 h 58"/>
                <a:gd name="T26" fmla="*/ 54 w 56"/>
                <a:gd name="T27" fmla="*/ 57 h 58"/>
                <a:gd name="T28" fmla="*/ 54 w 56"/>
                <a:gd name="T29" fmla="*/ 46 h 58"/>
                <a:gd name="T30" fmla="*/ 55 w 56"/>
                <a:gd name="T31" fmla="*/ 44 h 58"/>
                <a:gd name="T32" fmla="*/ 52 w 56"/>
                <a:gd name="T33" fmla="*/ 41 h 58"/>
                <a:gd name="T34" fmla="*/ 50 w 56"/>
                <a:gd name="T35" fmla="*/ 40 h 58"/>
                <a:gd name="T36" fmla="*/ 48 w 56"/>
                <a:gd name="T37" fmla="*/ 42 h 58"/>
                <a:gd name="T38" fmla="*/ 48 w 56"/>
                <a:gd name="T39" fmla="*/ 38 h 58"/>
                <a:gd name="T40" fmla="*/ 47 w 56"/>
                <a:gd name="T41" fmla="*/ 36 h 58"/>
                <a:gd name="T42" fmla="*/ 44 w 56"/>
                <a:gd name="T43" fmla="*/ 34 h 58"/>
                <a:gd name="T44" fmla="*/ 42 w 56"/>
                <a:gd name="T45" fmla="*/ 30 h 58"/>
                <a:gd name="T46" fmla="*/ 42 w 56"/>
                <a:gd name="T47" fmla="*/ 29 h 58"/>
                <a:gd name="T48" fmla="*/ 43 w 56"/>
                <a:gd name="T49" fmla="*/ 28 h 58"/>
                <a:gd name="T50" fmla="*/ 38 w 56"/>
                <a:gd name="T51" fmla="*/ 27 h 58"/>
                <a:gd name="T52" fmla="*/ 38 w 56"/>
                <a:gd name="T53" fmla="*/ 25 h 58"/>
                <a:gd name="T54" fmla="*/ 36 w 56"/>
                <a:gd name="T55" fmla="*/ 24 h 58"/>
                <a:gd name="T56" fmla="*/ 37 w 56"/>
                <a:gd name="T57" fmla="*/ 23 h 58"/>
                <a:gd name="T58" fmla="*/ 35 w 56"/>
                <a:gd name="T59" fmla="*/ 22 h 58"/>
                <a:gd name="T60" fmla="*/ 34 w 56"/>
                <a:gd name="T61" fmla="*/ 21 h 58"/>
                <a:gd name="T62" fmla="*/ 31 w 56"/>
                <a:gd name="T63" fmla="*/ 19 h 58"/>
                <a:gd name="T64" fmla="*/ 30 w 56"/>
                <a:gd name="T65" fmla="*/ 19 h 58"/>
                <a:gd name="T66" fmla="*/ 25 w 56"/>
                <a:gd name="T67" fmla="*/ 16 h 58"/>
                <a:gd name="T68" fmla="*/ 21 w 56"/>
                <a:gd name="T69" fmla="*/ 11 h 58"/>
                <a:gd name="T70" fmla="*/ 16 w 56"/>
                <a:gd name="T71" fmla="*/ 7 h 58"/>
                <a:gd name="T72" fmla="*/ 12 w 56"/>
                <a:gd name="T73" fmla="*/ 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6" h="58">
                  <a:moveTo>
                    <a:pt x="12" y="3"/>
                  </a:moveTo>
                  <a:cubicBezTo>
                    <a:pt x="9" y="3"/>
                    <a:pt x="7" y="3"/>
                    <a:pt x="4" y="2"/>
                  </a:cubicBezTo>
                  <a:cubicBezTo>
                    <a:pt x="2" y="1"/>
                    <a:pt x="0" y="0"/>
                    <a:pt x="2" y="3"/>
                  </a:cubicBezTo>
                  <a:cubicBezTo>
                    <a:pt x="3" y="5"/>
                    <a:pt x="4" y="8"/>
                    <a:pt x="6" y="9"/>
                  </a:cubicBezTo>
                  <a:cubicBezTo>
                    <a:pt x="8" y="10"/>
                    <a:pt x="10" y="11"/>
                    <a:pt x="11" y="13"/>
                  </a:cubicBezTo>
                  <a:cubicBezTo>
                    <a:pt x="12" y="14"/>
                    <a:pt x="12" y="16"/>
                    <a:pt x="13" y="17"/>
                  </a:cubicBezTo>
                  <a:cubicBezTo>
                    <a:pt x="15" y="18"/>
                    <a:pt x="16" y="18"/>
                    <a:pt x="17" y="19"/>
                  </a:cubicBezTo>
                  <a:cubicBezTo>
                    <a:pt x="19" y="21"/>
                    <a:pt x="19" y="24"/>
                    <a:pt x="20" y="26"/>
                  </a:cubicBezTo>
                  <a:cubicBezTo>
                    <a:pt x="21" y="27"/>
                    <a:pt x="22" y="28"/>
                    <a:pt x="22" y="28"/>
                  </a:cubicBezTo>
                  <a:cubicBezTo>
                    <a:pt x="24" y="30"/>
                    <a:pt x="25" y="31"/>
                    <a:pt x="26" y="33"/>
                  </a:cubicBezTo>
                  <a:cubicBezTo>
                    <a:pt x="28" y="36"/>
                    <a:pt x="28" y="39"/>
                    <a:pt x="30" y="42"/>
                  </a:cubicBezTo>
                  <a:cubicBezTo>
                    <a:pt x="34" y="45"/>
                    <a:pt x="37" y="49"/>
                    <a:pt x="41" y="52"/>
                  </a:cubicBezTo>
                  <a:cubicBezTo>
                    <a:pt x="43" y="54"/>
                    <a:pt x="44" y="55"/>
                    <a:pt x="46" y="57"/>
                  </a:cubicBezTo>
                  <a:cubicBezTo>
                    <a:pt x="47" y="57"/>
                    <a:pt x="53" y="58"/>
                    <a:pt x="54" y="57"/>
                  </a:cubicBezTo>
                  <a:cubicBezTo>
                    <a:pt x="55" y="56"/>
                    <a:pt x="53" y="48"/>
                    <a:pt x="54" y="46"/>
                  </a:cubicBezTo>
                  <a:cubicBezTo>
                    <a:pt x="54" y="45"/>
                    <a:pt x="56" y="45"/>
                    <a:pt x="55" y="44"/>
                  </a:cubicBezTo>
                  <a:cubicBezTo>
                    <a:pt x="54" y="43"/>
                    <a:pt x="53" y="42"/>
                    <a:pt x="52" y="41"/>
                  </a:cubicBezTo>
                  <a:cubicBezTo>
                    <a:pt x="52" y="41"/>
                    <a:pt x="51" y="40"/>
                    <a:pt x="50" y="40"/>
                  </a:cubicBezTo>
                  <a:cubicBezTo>
                    <a:pt x="49" y="40"/>
                    <a:pt x="49" y="42"/>
                    <a:pt x="48" y="42"/>
                  </a:cubicBezTo>
                  <a:cubicBezTo>
                    <a:pt x="49" y="42"/>
                    <a:pt x="48" y="38"/>
                    <a:pt x="48" y="38"/>
                  </a:cubicBezTo>
                  <a:cubicBezTo>
                    <a:pt x="47" y="37"/>
                    <a:pt x="47" y="37"/>
                    <a:pt x="47" y="36"/>
                  </a:cubicBezTo>
                  <a:cubicBezTo>
                    <a:pt x="47" y="35"/>
                    <a:pt x="45" y="34"/>
                    <a:pt x="44" y="34"/>
                  </a:cubicBezTo>
                  <a:cubicBezTo>
                    <a:pt x="43" y="33"/>
                    <a:pt x="41" y="32"/>
                    <a:pt x="42" y="30"/>
                  </a:cubicBezTo>
                  <a:cubicBezTo>
                    <a:pt x="42" y="30"/>
                    <a:pt x="41" y="29"/>
                    <a:pt x="42" y="29"/>
                  </a:cubicBezTo>
                  <a:cubicBezTo>
                    <a:pt x="42" y="28"/>
                    <a:pt x="43" y="29"/>
                    <a:pt x="43" y="28"/>
                  </a:cubicBezTo>
                  <a:cubicBezTo>
                    <a:pt x="44" y="26"/>
                    <a:pt x="38" y="26"/>
                    <a:pt x="38" y="27"/>
                  </a:cubicBezTo>
                  <a:cubicBezTo>
                    <a:pt x="38" y="26"/>
                    <a:pt x="42" y="25"/>
                    <a:pt x="38" y="25"/>
                  </a:cubicBezTo>
                  <a:cubicBezTo>
                    <a:pt x="37" y="25"/>
                    <a:pt x="36" y="24"/>
                    <a:pt x="36" y="24"/>
                  </a:cubicBezTo>
                  <a:cubicBezTo>
                    <a:pt x="36" y="23"/>
                    <a:pt x="37" y="23"/>
                    <a:pt x="37" y="23"/>
                  </a:cubicBezTo>
                  <a:cubicBezTo>
                    <a:pt x="37" y="22"/>
                    <a:pt x="35" y="22"/>
                    <a:pt x="35" y="22"/>
                  </a:cubicBezTo>
                  <a:cubicBezTo>
                    <a:pt x="35" y="22"/>
                    <a:pt x="36" y="21"/>
                    <a:pt x="34" y="21"/>
                  </a:cubicBezTo>
                  <a:cubicBezTo>
                    <a:pt x="33" y="20"/>
                    <a:pt x="32" y="20"/>
                    <a:pt x="31" y="19"/>
                  </a:cubicBezTo>
                  <a:cubicBezTo>
                    <a:pt x="28" y="15"/>
                    <a:pt x="30" y="19"/>
                    <a:pt x="30" y="19"/>
                  </a:cubicBezTo>
                  <a:cubicBezTo>
                    <a:pt x="29" y="19"/>
                    <a:pt x="26" y="16"/>
                    <a:pt x="25" y="16"/>
                  </a:cubicBezTo>
                  <a:cubicBezTo>
                    <a:pt x="24" y="14"/>
                    <a:pt x="23" y="12"/>
                    <a:pt x="21" y="11"/>
                  </a:cubicBezTo>
                  <a:cubicBezTo>
                    <a:pt x="19" y="10"/>
                    <a:pt x="18" y="9"/>
                    <a:pt x="16" y="7"/>
                  </a:cubicBezTo>
                  <a:cubicBezTo>
                    <a:pt x="15" y="6"/>
                    <a:pt x="14" y="3"/>
                    <a:pt x="1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6" name="Freeform 453">
              <a:extLst>
                <a:ext uri="{FF2B5EF4-FFF2-40B4-BE49-F238E27FC236}">
                  <a16:creationId xmlns:a16="http://schemas.microsoft.com/office/drawing/2014/main" id="{28609483-894F-7BD3-3123-B464C1746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526270" y="4103334"/>
              <a:ext cx="27839" cy="2946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7" name="Freeform 454">
              <a:extLst>
                <a:ext uri="{FF2B5EF4-FFF2-40B4-BE49-F238E27FC236}">
                  <a16:creationId xmlns:a16="http://schemas.microsoft.com/office/drawing/2014/main" id="{7B3EE0E3-3142-3431-9FE5-3E885FE08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65247" y="4172074"/>
              <a:ext cx="25983" cy="29461"/>
            </a:xfrm>
            <a:custGeom>
              <a:avLst/>
              <a:gdLst>
                <a:gd name="T0" fmla="*/ 4 w 5"/>
                <a:gd name="T1" fmla="*/ 4 h 5"/>
                <a:gd name="T2" fmla="*/ 1 w 5"/>
                <a:gd name="T3" fmla="*/ 0 h 5"/>
                <a:gd name="T4" fmla="*/ 4 w 5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5">
                  <a:moveTo>
                    <a:pt x="4" y="4"/>
                  </a:moveTo>
                  <a:cubicBezTo>
                    <a:pt x="5" y="3"/>
                    <a:pt x="2" y="0"/>
                    <a:pt x="1" y="0"/>
                  </a:cubicBezTo>
                  <a:cubicBezTo>
                    <a:pt x="0" y="1"/>
                    <a:pt x="3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8" name="Freeform 455">
              <a:extLst>
                <a:ext uri="{FF2B5EF4-FFF2-40B4-BE49-F238E27FC236}">
                  <a16:creationId xmlns:a16="http://schemas.microsoft.com/office/drawing/2014/main" id="{B7BAC14F-EDC6-0AF0-9F50-BA1896F52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8985" y="4189748"/>
              <a:ext cx="38975" cy="41244"/>
            </a:xfrm>
            <a:custGeom>
              <a:avLst/>
              <a:gdLst>
                <a:gd name="T0" fmla="*/ 7 w 7"/>
                <a:gd name="T1" fmla="*/ 7 h 7"/>
                <a:gd name="T2" fmla="*/ 5 w 7"/>
                <a:gd name="T3" fmla="*/ 3 h 7"/>
                <a:gd name="T4" fmla="*/ 0 w 7"/>
                <a:gd name="T5" fmla="*/ 1 h 7"/>
                <a:gd name="T6" fmla="*/ 1 w 7"/>
                <a:gd name="T7" fmla="*/ 3 h 7"/>
                <a:gd name="T8" fmla="*/ 3 w 7"/>
                <a:gd name="T9" fmla="*/ 5 h 7"/>
                <a:gd name="T10" fmla="*/ 7 w 7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7" y="7"/>
                  </a:moveTo>
                  <a:cubicBezTo>
                    <a:pt x="7" y="5"/>
                    <a:pt x="5" y="5"/>
                    <a:pt x="5" y="3"/>
                  </a:cubicBezTo>
                  <a:cubicBezTo>
                    <a:pt x="5" y="1"/>
                    <a:pt x="2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" y="3"/>
                    <a:pt x="2" y="4"/>
                    <a:pt x="3" y="5"/>
                  </a:cubicBezTo>
                  <a:cubicBezTo>
                    <a:pt x="3" y="6"/>
                    <a:pt x="7" y="7"/>
                    <a:pt x="7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59" name="Freeform 456">
              <a:extLst>
                <a:ext uri="{FF2B5EF4-FFF2-40B4-BE49-F238E27FC236}">
                  <a16:creationId xmlns:a16="http://schemas.microsoft.com/office/drawing/2014/main" id="{3D55A571-FBEF-AF6E-6403-ABC7B5473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232" y="4219210"/>
              <a:ext cx="20416" cy="21605"/>
            </a:xfrm>
            <a:custGeom>
              <a:avLst/>
              <a:gdLst>
                <a:gd name="T0" fmla="*/ 2 w 4"/>
                <a:gd name="T1" fmla="*/ 3 h 4"/>
                <a:gd name="T2" fmla="*/ 2 w 4"/>
                <a:gd name="T3" fmla="*/ 0 h 4"/>
                <a:gd name="T4" fmla="*/ 2 w 4"/>
                <a:gd name="T5" fmla="*/ 3 h 4"/>
                <a:gd name="T6" fmla="*/ 2 w 4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3"/>
                  </a:moveTo>
                  <a:cubicBezTo>
                    <a:pt x="0" y="4"/>
                    <a:pt x="0" y="1"/>
                    <a:pt x="2" y="0"/>
                  </a:cubicBezTo>
                  <a:cubicBezTo>
                    <a:pt x="4" y="0"/>
                    <a:pt x="4" y="3"/>
                    <a:pt x="2" y="3"/>
                  </a:cubicBezTo>
                  <a:cubicBezTo>
                    <a:pt x="1" y="4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0" name="Freeform 457">
              <a:extLst>
                <a:ext uri="{FF2B5EF4-FFF2-40B4-BE49-F238E27FC236}">
                  <a16:creationId xmlns:a16="http://schemas.microsoft.com/office/drawing/2014/main" id="{112E8E38-AA55-D80F-BB26-30B9E72DF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4552" y="4317409"/>
              <a:ext cx="250554" cy="86415"/>
            </a:xfrm>
            <a:custGeom>
              <a:avLst/>
              <a:gdLst>
                <a:gd name="T0" fmla="*/ 9 w 46"/>
                <a:gd name="T1" fmla="*/ 0 h 15"/>
                <a:gd name="T2" fmla="*/ 3 w 46"/>
                <a:gd name="T3" fmla="*/ 0 h 15"/>
                <a:gd name="T4" fmla="*/ 0 w 46"/>
                <a:gd name="T5" fmla="*/ 4 h 15"/>
                <a:gd name="T6" fmla="*/ 5 w 46"/>
                <a:gd name="T7" fmla="*/ 6 h 15"/>
                <a:gd name="T8" fmla="*/ 11 w 46"/>
                <a:gd name="T9" fmla="*/ 9 h 15"/>
                <a:gd name="T10" fmla="*/ 15 w 46"/>
                <a:gd name="T11" fmla="*/ 9 h 15"/>
                <a:gd name="T12" fmla="*/ 24 w 46"/>
                <a:gd name="T13" fmla="*/ 11 h 15"/>
                <a:gd name="T14" fmla="*/ 40 w 46"/>
                <a:gd name="T15" fmla="*/ 13 h 15"/>
                <a:gd name="T16" fmla="*/ 45 w 46"/>
                <a:gd name="T17" fmla="*/ 13 h 15"/>
                <a:gd name="T18" fmla="*/ 43 w 46"/>
                <a:gd name="T19" fmla="*/ 9 h 15"/>
                <a:gd name="T20" fmla="*/ 41 w 46"/>
                <a:gd name="T21" fmla="*/ 9 h 15"/>
                <a:gd name="T22" fmla="*/ 37 w 46"/>
                <a:gd name="T23" fmla="*/ 9 h 15"/>
                <a:gd name="T24" fmla="*/ 35 w 46"/>
                <a:gd name="T25" fmla="*/ 6 h 15"/>
                <a:gd name="T26" fmla="*/ 32 w 46"/>
                <a:gd name="T27" fmla="*/ 4 h 15"/>
                <a:gd name="T28" fmla="*/ 27 w 46"/>
                <a:gd name="T29" fmla="*/ 3 h 15"/>
                <a:gd name="T30" fmla="*/ 25 w 46"/>
                <a:gd name="T31" fmla="*/ 4 h 15"/>
                <a:gd name="T32" fmla="*/ 21 w 46"/>
                <a:gd name="T33" fmla="*/ 5 h 15"/>
                <a:gd name="T34" fmla="*/ 15 w 46"/>
                <a:gd name="T35" fmla="*/ 3 h 15"/>
                <a:gd name="T36" fmla="*/ 11 w 46"/>
                <a:gd name="T37" fmla="*/ 2 h 15"/>
                <a:gd name="T38" fmla="*/ 9 w 46"/>
                <a:gd name="T39" fmla="*/ 0 h 15"/>
                <a:gd name="T40" fmla="*/ 9 w 46"/>
                <a:gd name="T4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15">
                  <a:moveTo>
                    <a:pt x="9" y="0"/>
                  </a:moveTo>
                  <a:cubicBezTo>
                    <a:pt x="7" y="1"/>
                    <a:pt x="6" y="0"/>
                    <a:pt x="3" y="0"/>
                  </a:cubicBezTo>
                  <a:cubicBezTo>
                    <a:pt x="3" y="0"/>
                    <a:pt x="0" y="3"/>
                    <a:pt x="0" y="4"/>
                  </a:cubicBezTo>
                  <a:cubicBezTo>
                    <a:pt x="0" y="5"/>
                    <a:pt x="4" y="4"/>
                    <a:pt x="5" y="6"/>
                  </a:cubicBezTo>
                  <a:cubicBezTo>
                    <a:pt x="6" y="8"/>
                    <a:pt x="9" y="8"/>
                    <a:pt x="11" y="9"/>
                  </a:cubicBezTo>
                  <a:cubicBezTo>
                    <a:pt x="13" y="9"/>
                    <a:pt x="14" y="9"/>
                    <a:pt x="15" y="9"/>
                  </a:cubicBezTo>
                  <a:cubicBezTo>
                    <a:pt x="18" y="9"/>
                    <a:pt x="21" y="10"/>
                    <a:pt x="24" y="11"/>
                  </a:cubicBezTo>
                  <a:cubicBezTo>
                    <a:pt x="29" y="12"/>
                    <a:pt x="35" y="11"/>
                    <a:pt x="40" y="13"/>
                  </a:cubicBezTo>
                  <a:cubicBezTo>
                    <a:pt x="41" y="13"/>
                    <a:pt x="44" y="15"/>
                    <a:pt x="45" y="13"/>
                  </a:cubicBezTo>
                  <a:cubicBezTo>
                    <a:pt x="46" y="13"/>
                    <a:pt x="44" y="9"/>
                    <a:pt x="43" y="9"/>
                  </a:cubicBezTo>
                  <a:cubicBezTo>
                    <a:pt x="42" y="8"/>
                    <a:pt x="42" y="9"/>
                    <a:pt x="41" y="9"/>
                  </a:cubicBezTo>
                  <a:cubicBezTo>
                    <a:pt x="39" y="10"/>
                    <a:pt x="38" y="9"/>
                    <a:pt x="37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35" y="5"/>
                    <a:pt x="33" y="5"/>
                    <a:pt x="32" y="4"/>
                  </a:cubicBezTo>
                  <a:cubicBezTo>
                    <a:pt x="31" y="4"/>
                    <a:pt x="28" y="3"/>
                    <a:pt x="27" y="3"/>
                  </a:cubicBezTo>
                  <a:cubicBezTo>
                    <a:pt x="26" y="3"/>
                    <a:pt x="25" y="4"/>
                    <a:pt x="25" y="4"/>
                  </a:cubicBezTo>
                  <a:cubicBezTo>
                    <a:pt x="24" y="5"/>
                    <a:pt x="23" y="5"/>
                    <a:pt x="21" y="5"/>
                  </a:cubicBezTo>
                  <a:cubicBezTo>
                    <a:pt x="19" y="5"/>
                    <a:pt x="17" y="4"/>
                    <a:pt x="15" y="3"/>
                  </a:cubicBezTo>
                  <a:cubicBezTo>
                    <a:pt x="14" y="2"/>
                    <a:pt x="12" y="2"/>
                    <a:pt x="11" y="2"/>
                  </a:cubicBezTo>
                  <a:cubicBezTo>
                    <a:pt x="11" y="2"/>
                    <a:pt x="10" y="0"/>
                    <a:pt x="9" y="0"/>
                  </a:cubicBezTo>
                  <a:cubicBezTo>
                    <a:pt x="8" y="1"/>
                    <a:pt x="10" y="0"/>
                    <a:pt x="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1" name="Freeform 458">
              <a:extLst>
                <a:ext uri="{FF2B5EF4-FFF2-40B4-BE49-F238E27FC236}">
                  <a16:creationId xmlns:a16="http://schemas.microsoft.com/office/drawing/2014/main" id="{F173DF9E-EB00-708C-6330-248EF7FEF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40148" y="4339012"/>
              <a:ext cx="42687" cy="17675"/>
            </a:xfrm>
            <a:custGeom>
              <a:avLst/>
              <a:gdLst>
                <a:gd name="T0" fmla="*/ 3 w 8"/>
                <a:gd name="T1" fmla="*/ 3 h 3"/>
                <a:gd name="T2" fmla="*/ 8 w 8"/>
                <a:gd name="T3" fmla="*/ 1 h 3"/>
                <a:gd name="T4" fmla="*/ 3 w 8"/>
                <a:gd name="T5" fmla="*/ 3 h 3"/>
                <a:gd name="T6" fmla="*/ 3 w 8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3" y="3"/>
                  </a:moveTo>
                  <a:cubicBezTo>
                    <a:pt x="0" y="2"/>
                    <a:pt x="7" y="0"/>
                    <a:pt x="8" y="1"/>
                  </a:cubicBezTo>
                  <a:cubicBezTo>
                    <a:pt x="8" y="2"/>
                    <a:pt x="4" y="3"/>
                    <a:pt x="3" y="3"/>
                  </a:cubicBezTo>
                  <a:cubicBezTo>
                    <a:pt x="2" y="3"/>
                    <a:pt x="4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2" name="Freeform 459">
              <a:extLst>
                <a:ext uri="{FF2B5EF4-FFF2-40B4-BE49-F238E27FC236}">
                  <a16:creationId xmlns:a16="http://schemas.microsoft.com/office/drawing/2014/main" id="{2E2F82AE-76BE-20C9-6F27-1AE9A83E06AA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538" y="4380257"/>
              <a:ext cx="33406" cy="23568"/>
            </a:xfrm>
            <a:custGeom>
              <a:avLst/>
              <a:gdLst>
                <a:gd name="T0" fmla="*/ 3 w 6"/>
                <a:gd name="T1" fmla="*/ 0 h 4"/>
                <a:gd name="T2" fmla="*/ 1 w 6"/>
                <a:gd name="T3" fmla="*/ 1 h 4"/>
                <a:gd name="T4" fmla="*/ 3 w 6"/>
                <a:gd name="T5" fmla="*/ 4 h 4"/>
                <a:gd name="T6" fmla="*/ 3 w 6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0" y="0"/>
                    <a:pt x="1" y="1"/>
                  </a:cubicBezTo>
                  <a:cubicBezTo>
                    <a:pt x="1" y="1"/>
                    <a:pt x="3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3" name="Freeform 460">
              <a:extLst>
                <a:ext uri="{FF2B5EF4-FFF2-40B4-BE49-F238E27FC236}">
                  <a16:creationId xmlns:a16="http://schemas.microsoft.com/office/drawing/2014/main" id="{6F871663-293B-E3B4-728C-945DCD024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2946" y="4386148"/>
              <a:ext cx="25983" cy="17675"/>
            </a:xfrm>
            <a:custGeom>
              <a:avLst/>
              <a:gdLst>
                <a:gd name="T0" fmla="*/ 4 w 5"/>
                <a:gd name="T1" fmla="*/ 1 h 3"/>
                <a:gd name="T2" fmla="*/ 2 w 5"/>
                <a:gd name="T3" fmla="*/ 0 h 3"/>
                <a:gd name="T4" fmla="*/ 1 w 5"/>
                <a:gd name="T5" fmla="*/ 2 h 3"/>
                <a:gd name="T6" fmla="*/ 2 w 5"/>
                <a:gd name="T7" fmla="*/ 2 h 3"/>
                <a:gd name="T8" fmla="*/ 4 w 5"/>
                <a:gd name="T9" fmla="*/ 1 h 3"/>
                <a:gd name="T10" fmla="*/ 4 w 5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4" y="1"/>
                  </a:moveTo>
                  <a:cubicBezTo>
                    <a:pt x="4" y="1"/>
                    <a:pt x="3" y="0"/>
                    <a:pt x="2" y="0"/>
                  </a:cubicBezTo>
                  <a:cubicBezTo>
                    <a:pt x="2" y="1"/>
                    <a:pt x="0" y="2"/>
                    <a:pt x="1" y="2"/>
                  </a:cubicBezTo>
                  <a:cubicBezTo>
                    <a:pt x="1" y="2"/>
                    <a:pt x="2" y="3"/>
                    <a:pt x="2" y="2"/>
                  </a:cubicBezTo>
                  <a:cubicBezTo>
                    <a:pt x="3" y="2"/>
                    <a:pt x="5" y="2"/>
                    <a:pt x="4" y="1"/>
                  </a:cubicBezTo>
                  <a:cubicBezTo>
                    <a:pt x="4" y="1"/>
                    <a:pt x="5" y="2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4" name="Freeform 461">
              <a:extLst>
                <a:ext uri="{FF2B5EF4-FFF2-40B4-BE49-F238E27FC236}">
                  <a16:creationId xmlns:a16="http://schemas.microsoft.com/office/drawing/2014/main" id="{05DFE589-DBAA-1847-54B4-31315484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53360" y="4386148"/>
              <a:ext cx="38975" cy="23568"/>
            </a:xfrm>
            <a:custGeom>
              <a:avLst/>
              <a:gdLst>
                <a:gd name="T0" fmla="*/ 2 w 7"/>
                <a:gd name="T1" fmla="*/ 1 h 4"/>
                <a:gd name="T2" fmla="*/ 2 w 7"/>
                <a:gd name="T3" fmla="*/ 4 h 4"/>
                <a:gd name="T4" fmla="*/ 6 w 7"/>
                <a:gd name="T5" fmla="*/ 3 h 4"/>
                <a:gd name="T6" fmla="*/ 5 w 7"/>
                <a:gd name="T7" fmla="*/ 1 h 4"/>
                <a:gd name="T8" fmla="*/ 2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2" y="1"/>
                  </a:moveTo>
                  <a:cubicBezTo>
                    <a:pt x="1" y="2"/>
                    <a:pt x="0" y="4"/>
                    <a:pt x="2" y="4"/>
                  </a:cubicBezTo>
                  <a:cubicBezTo>
                    <a:pt x="4" y="4"/>
                    <a:pt x="5" y="4"/>
                    <a:pt x="6" y="3"/>
                  </a:cubicBezTo>
                  <a:cubicBezTo>
                    <a:pt x="7" y="3"/>
                    <a:pt x="5" y="2"/>
                    <a:pt x="5" y="1"/>
                  </a:cubicBezTo>
                  <a:cubicBezTo>
                    <a:pt x="4" y="0"/>
                    <a:pt x="3" y="0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5" name="Freeform 462">
              <a:extLst>
                <a:ext uri="{FF2B5EF4-FFF2-40B4-BE49-F238E27FC236}">
                  <a16:creationId xmlns:a16="http://schemas.microsoft.com/office/drawing/2014/main" id="{ECE28E91-2AEB-1475-7777-D27341CAE5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1199" y="4380257"/>
              <a:ext cx="44542" cy="29461"/>
            </a:xfrm>
            <a:custGeom>
              <a:avLst/>
              <a:gdLst>
                <a:gd name="T0" fmla="*/ 1 w 8"/>
                <a:gd name="T1" fmla="*/ 0 h 5"/>
                <a:gd name="T2" fmla="*/ 0 w 8"/>
                <a:gd name="T3" fmla="*/ 1 h 5"/>
                <a:gd name="T4" fmla="*/ 2 w 8"/>
                <a:gd name="T5" fmla="*/ 2 h 5"/>
                <a:gd name="T6" fmla="*/ 2 w 8"/>
                <a:gd name="T7" fmla="*/ 3 h 5"/>
                <a:gd name="T8" fmla="*/ 7 w 8"/>
                <a:gd name="T9" fmla="*/ 4 h 5"/>
                <a:gd name="T10" fmla="*/ 7 w 8"/>
                <a:gd name="T11" fmla="*/ 1 h 5"/>
                <a:gd name="T12" fmla="*/ 1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2" y="1"/>
                    <a:pt x="2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6" y="5"/>
                    <a:pt x="7" y="4"/>
                  </a:cubicBezTo>
                  <a:cubicBezTo>
                    <a:pt x="8" y="3"/>
                    <a:pt x="8" y="2"/>
                    <a:pt x="7" y="1"/>
                  </a:cubicBezTo>
                  <a:cubicBezTo>
                    <a:pt x="5" y="1"/>
                    <a:pt x="3" y="1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6" name="Freeform 463">
              <a:extLst>
                <a:ext uri="{FF2B5EF4-FFF2-40B4-BE49-F238E27FC236}">
                  <a16:creationId xmlns:a16="http://schemas.microsoft.com/office/drawing/2014/main" id="{D41DCE07-72F2-4B8B-E3A7-8F785A7F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0592" y="4386148"/>
              <a:ext cx="66814" cy="23568"/>
            </a:xfrm>
            <a:custGeom>
              <a:avLst/>
              <a:gdLst>
                <a:gd name="T0" fmla="*/ 2 w 12"/>
                <a:gd name="T1" fmla="*/ 0 h 4"/>
                <a:gd name="T2" fmla="*/ 0 w 12"/>
                <a:gd name="T3" fmla="*/ 2 h 4"/>
                <a:gd name="T4" fmla="*/ 12 w 12"/>
                <a:gd name="T5" fmla="*/ 2 h 4"/>
                <a:gd name="T6" fmla="*/ 9 w 12"/>
                <a:gd name="T7" fmla="*/ 2 h 4"/>
                <a:gd name="T8" fmla="*/ 2 w 12"/>
                <a:gd name="T9" fmla="*/ 0 h 4"/>
                <a:gd name="T10" fmla="*/ 2 w 1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2" y="0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0" y="2"/>
                    <a:pt x="11" y="4"/>
                    <a:pt x="12" y="2"/>
                  </a:cubicBezTo>
                  <a:cubicBezTo>
                    <a:pt x="12" y="1"/>
                    <a:pt x="9" y="2"/>
                    <a:pt x="9" y="2"/>
                  </a:cubicBezTo>
                  <a:cubicBezTo>
                    <a:pt x="7" y="2"/>
                    <a:pt x="4" y="1"/>
                    <a:pt x="2" y="0"/>
                  </a:cubicBezTo>
                  <a:cubicBezTo>
                    <a:pt x="2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7" name="Freeform 464">
              <a:extLst>
                <a:ext uri="{FF2B5EF4-FFF2-40B4-BE49-F238E27FC236}">
                  <a16:creationId xmlns:a16="http://schemas.microsoft.com/office/drawing/2014/main" id="{84A53D3A-F2A4-5042-BE94-E8022E5A5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0175" y="4419537"/>
              <a:ext cx="59389" cy="35351"/>
            </a:xfrm>
            <a:custGeom>
              <a:avLst/>
              <a:gdLst>
                <a:gd name="T0" fmla="*/ 0 w 11"/>
                <a:gd name="T1" fmla="*/ 0 h 6"/>
                <a:gd name="T2" fmla="*/ 8 w 11"/>
                <a:gd name="T3" fmla="*/ 4 h 6"/>
                <a:gd name="T4" fmla="*/ 0 w 11"/>
                <a:gd name="T5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6">
                  <a:moveTo>
                    <a:pt x="0" y="0"/>
                  </a:moveTo>
                  <a:cubicBezTo>
                    <a:pt x="1" y="0"/>
                    <a:pt x="7" y="6"/>
                    <a:pt x="8" y="4"/>
                  </a:cubicBezTo>
                  <a:cubicBezTo>
                    <a:pt x="11" y="1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8" name="Freeform 465">
              <a:extLst>
                <a:ext uri="{FF2B5EF4-FFF2-40B4-BE49-F238E27FC236}">
                  <a16:creationId xmlns:a16="http://schemas.microsoft.com/office/drawing/2014/main" id="{CBE22C75-1F82-CDAD-55B5-5174F9CAB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309481" y="4234921"/>
              <a:ext cx="33406" cy="23568"/>
            </a:xfrm>
            <a:custGeom>
              <a:avLst/>
              <a:gdLst>
                <a:gd name="T0" fmla="*/ 3 w 6"/>
                <a:gd name="T1" fmla="*/ 3 h 4"/>
                <a:gd name="T2" fmla="*/ 4 w 6"/>
                <a:gd name="T3" fmla="*/ 0 h 4"/>
                <a:gd name="T4" fmla="*/ 3 w 6"/>
                <a:gd name="T5" fmla="*/ 3 h 4"/>
                <a:gd name="T6" fmla="*/ 3 w 6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4">
                  <a:moveTo>
                    <a:pt x="3" y="3"/>
                  </a:moveTo>
                  <a:cubicBezTo>
                    <a:pt x="0" y="4"/>
                    <a:pt x="1" y="0"/>
                    <a:pt x="4" y="0"/>
                  </a:cubicBezTo>
                  <a:cubicBezTo>
                    <a:pt x="6" y="0"/>
                    <a:pt x="5" y="3"/>
                    <a:pt x="3" y="3"/>
                  </a:cubicBezTo>
                  <a:cubicBezTo>
                    <a:pt x="2" y="4"/>
                    <a:pt x="5" y="3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69" name="Freeform 466">
              <a:extLst>
                <a:ext uri="{FF2B5EF4-FFF2-40B4-BE49-F238E27FC236}">
                  <a16:creationId xmlns:a16="http://schemas.microsoft.com/office/drawing/2014/main" id="{769D69D6-8C0B-FCE6-2261-F9639E381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5161" y="4230994"/>
              <a:ext cx="81661" cy="27496"/>
            </a:xfrm>
            <a:custGeom>
              <a:avLst/>
              <a:gdLst>
                <a:gd name="T0" fmla="*/ 2 w 15"/>
                <a:gd name="T1" fmla="*/ 3 h 5"/>
                <a:gd name="T2" fmla="*/ 1 w 15"/>
                <a:gd name="T3" fmla="*/ 1 h 5"/>
                <a:gd name="T4" fmla="*/ 5 w 15"/>
                <a:gd name="T5" fmla="*/ 0 h 5"/>
                <a:gd name="T6" fmla="*/ 13 w 15"/>
                <a:gd name="T7" fmla="*/ 2 h 5"/>
                <a:gd name="T8" fmla="*/ 15 w 15"/>
                <a:gd name="T9" fmla="*/ 5 h 5"/>
                <a:gd name="T10" fmla="*/ 11 w 15"/>
                <a:gd name="T11" fmla="*/ 3 h 5"/>
                <a:gd name="T12" fmla="*/ 2 w 15"/>
                <a:gd name="T13" fmla="*/ 3 h 5"/>
                <a:gd name="T14" fmla="*/ 2 w 15"/>
                <a:gd name="T1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5">
                  <a:moveTo>
                    <a:pt x="2" y="3"/>
                  </a:moveTo>
                  <a:cubicBezTo>
                    <a:pt x="1" y="3"/>
                    <a:pt x="0" y="2"/>
                    <a:pt x="1" y="1"/>
                  </a:cubicBezTo>
                  <a:cubicBezTo>
                    <a:pt x="2" y="0"/>
                    <a:pt x="3" y="0"/>
                    <a:pt x="5" y="0"/>
                  </a:cubicBezTo>
                  <a:cubicBezTo>
                    <a:pt x="8" y="0"/>
                    <a:pt x="10" y="0"/>
                    <a:pt x="13" y="2"/>
                  </a:cubicBezTo>
                  <a:cubicBezTo>
                    <a:pt x="14" y="3"/>
                    <a:pt x="15" y="4"/>
                    <a:pt x="15" y="5"/>
                  </a:cubicBezTo>
                  <a:cubicBezTo>
                    <a:pt x="14" y="5"/>
                    <a:pt x="11" y="3"/>
                    <a:pt x="11" y="3"/>
                  </a:cubicBezTo>
                  <a:cubicBezTo>
                    <a:pt x="8" y="2"/>
                    <a:pt x="5" y="3"/>
                    <a:pt x="2" y="3"/>
                  </a:cubicBezTo>
                  <a:cubicBezTo>
                    <a:pt x="1" y="3"/>
                    <a:pt x="3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0" name="Freeform 467">
              <a:extLst>
                <a:ext uri="{FF2B5EF4-FFF2-40B4-BE49-F238E27FC236}">
                  <a16:creationId xmlns:a16="http://schemas.microsoft.com/office/drawing/2014/main" id="{8E34B489-3103-F4EC-E5E4-8469366A0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14607" y="4097440"/>
              <a:ext cx="174460" cy="208184"/>
            </a:xfrm>
            <a:custGeom>
              <a:avLst/>
              <a:gdLst>
                <a:gd name="T0" fmla="*/ 13 w 32"/>
                <a:gd name="T1" fmla="*/ 32 h 36"/>
                <a:gd name="T2" fmla="*/ 14 w 32"/>
                <a:gd name="T3" fmla="*/ 30 h 36"/>
                <a:gd name="T4" fmla="*/ 11 w 32"/>
                <a:gd name="T5" fmla="*/ 28 h 36"/>
                <a:gd name="T6" fmla="*/ 12 w 32"/>
                <a:gd name="T7" fmla="*/ 23 h 36"/>
                <a:gd name="T8" fmla="*/ 8 w 32"/>
                <a:gd name="T9" fmla="*/ 23 h 36"/>
                <a:gd name="T10" fmla="*/ 8 w 32"/>
                <a:gd name="T11" fmla="*/ 29 h 36"/>
                <a:gd name="T12" fmla="*/ 8 w 32"/>
                <a:gd name="T13" fmla="*/ 30 h 36"/>
                <a:gd name="T14" fmla="*/ 7 w 32"/>
                <a:gd name="T15" fmla="*/ 34 h 36"/>
                <a:gd name="T16" fmla="*/ 4 w 32"/>
                <a:gd name="T17" fmla="*/ 36 h 36"/>
                <a:gd name="T18" fmla="*/ 4 w 32"/>
                <a:gd name="T19" fmla="*/ 31 h 36"/>
                <a:gd name="T20" fmla="*/ 2 w 32"/>
                <a:gd name="T21" fmla="*/ 26 h 36"/>
                <a:gd name="T22" fmla="*/ 1 w 32"/>
                <a:gd name="T23" fmla="*/ 21 h 36"/>
                <a:gd name="T24" fmla="*/ 3 w 32"/>
                <a:gd name="T25" fmla="*/ 14 h 36"/>
                <a:gd name="T26" fmla="*/ 9 w 32"/>
                <a:gd name="T27" fmla="*/ 5 h 36"/>
                <a:gd name="T28" fmla="*/ 11 w 32"/>
                <a:gd name="T29" fmla="*/ 2 h 36"/>
                <a:gd name="T30" fmla="*/ 18 w 32"/>
                <a:gd name="T31" fmla="*/ 4 h 36"/>
                <a:gd name="T32" fmla="*/ 25 w 32"/>
                <a:gd name="T33" fmla="*/ 4 h 36"/>
                <a:gd name="T34" fmla="*/ 32 w 32"/>
                <a:gd name="T35" fmla="*/ 1 h 36"/>
                <a:gd name="T36" fmla="*/ 29 w 32"/>
                <a:gd name="T37" fmla="*/ 6 h 36"/>
                <a:gd name="T38" fmla="*/ 23 w 32"/>
                <a:gd name="T39" fmla="*/ 7 h 36"/>
                <a:gd name="T40" fmla="*/ 10 w 32"/>
                <a:gd name="T41" fmla="*/ 7 h 36"/>
                <a:gd name="T42" fmla="*/ 6 w 32"/>
                <a:gd name="T43" fmla="*/ 10 h 36"/>
                <a:gd name="T44" fmla="*/ 10 w 32"/>
                <a:gd name="T45" fmla="*/ 15 h 36"/>
                <a:gd name="T46" fmla="*/ 13 w 32"/>
                <a:gd name="T47" fmla="*/ 14 h 36"/>
                <a:gd name="T48" fmla="*/ 20 w 32"/>
                <a:gd name="T49" fmla="*/ 13 h 36"/>
                <a:gd name="T50" fmla="*/ 17 w 32"/>
                <a:gd name="T51" fmla="*/ 16 h 36"/>
                <a:gd name="T52" fmla="*/ 13 w 32"/>
                <a:gd name="T53" fmla="*/ 17 h 36"/>
                <a:gd name="T54" fmla="*/ 14 w 32"/>
                <a:gd name="T55" fmla="*/ 20 h 36"/>
                <a:gd name="T56" fmla="*/ 18 w 32"/>
                <a:gd name="T57" fmla="*/ 25 h 36"/>
                <a:gd name="T58" fmla="*/ 19 w 32"/>
                <a:gd name="T59" fmla="*/ 28 h 36"/>
                <a:gd name="T60" fmla="*/ 22 w 32"/>
                <a:gd name="T61" fmla="*/ 30 h 36"/>
                <a:gd name="T62" fmla="*/ 13 w 32"/>
                <a:gd name="T63" fmla="*/ 32 h 36"/>
                <a:gd name="T64" fmla="*/ 13 w 32"/>
                <a:gd name="T65" fmla="*/ 32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6">
                  <a:moveTo>
                    <a:pt x="13" y="32"/>
                  </a:moveTo>
                  <a:cubicBezTo>
                    <a:pt x="13" y="31"/>
                    <a:pt x="14" y="31"/>
                    <a:pt x="14" y="30"/>
                  </a:cubicBezTo>
                  <a:cubicBezTo>
                    <a:pt x="14" y="29"/>
                    <a:pt x="12" y="28"/>
                    <a:pt x="11" y="28"/>
                  </a:cubicBezTo>
                  <a:cubicBezTo>
                    <a:pt x="10" y="26"/>
                    <a:pt x="12" y="25"/>
                    <a:pt x="12" y="23"/>
                  </a:cubicBezTo>
                  <a:cubicBezTo>
                    <a:pt x="12" y="22"/>
                    <a:pt x="8" y="22"/>
                    <a:pt x="8" y="23"/>
                  </a:cubicBezTo>
                  <a:cubicBezTo>
                    <a:pt x="7" y="25"/>
                    <a:pt x="8" y="27"/>
                    <a:pt x="8" y="29"/>
                  </a:cubicBezTo>
                  <a:cubicBezTo>
                    <a:pt x="7" y="29"/>
                    <a:pt x="8" y="30"/>
                    <a:pt x="8" y="30"/>
                  </a:cubicBezTo>
                  <a:cubicBezTo>
                    <a:pt x="8" y="32"/>
                    <a:pt x="7" y="33"/>
                    <a:pt x="7" y="34"/>
                  </a:cubicBezTo>
                  <a:cubicBezTo>
                    <a:pt x="6" y="36"/>
                    <a:pt x="7" y="36"/>
                    <a:pt x="4" y="36"/>
                  </a:cubicBezTo>
                  <a:cubicBezTo>
                    <a:pt x="1" y="36"/>
                    <a:pt x="4" y="32"/>
                    <a:pt x="4" y="31"/>
                  </a:cubicBezTo>
                  <a:cubicBezTo>
                    <a:pt x="5" y="30"/>
                    <a:pt x="4" y="27"/>
                    <a:pt x="2" y="26"/>
                  </a:cubicBezTo>
                  <a:cubicBezTo>
                    <a:pt x="0" y="25"/>
                    <a:pt x="0" y="23"/>
                    <a:pt x="1" y="21"/>
                  </a:cubicBezTo>
                  <a:cubicBezTo>
                    <a:pt x="2" y="19"/>
                    <a:pt x="2" y="16"/>
                    <a:pt x="3" y="14"/>
                  </a:cubicBezTo>
                  <a:cubicBezTo>
                    <a:pt x="5" y="11"/>
                    <a:pt x="4" y="5"/>
                    <a:pt x="9" y="5"/>
                  </a:cubicBezTo>
                  <a:cubicBezTo>
                    <a:pt x="10" y="5"/>
                    <a:pt x="9" y="2"/>
                    <a:pt x="11" y="2"/>
                  </a:cubicBezTo>
                  <a:cubicBezTo>
                    <a:pt x="14" y="3"/>
                    <a:pt x="16" y="4"/>
                    <a:pt x="18" y="4"/>
                  </a:cubicBezTo>
                  <a:cubicBezTo>
                    <a:pt x="20" y="4"/>
                    <a:pt x="23" y="5"/>
                    <a:pt x="25" y="4"/>
                  </a:cubicBezTo>
                  <a:cubicBezTo>
                    <a:pt x="26" y="4"/>
                    <a:pt x="32" y="0"/>
                    <a:pt x="32" y="1"/>
                  </a:cubicBezTo>
                  <a:cubicBezTo>
                    <a:pt x="32" y="2"/>
                    <a:pt x="29" y="5"/>
                    <a:pt x="29" y="6"/>
                  </a:cubicBezTo>
                  <a:cubicBezTo>
                    <a:pt x="27" y="7"/>
                    <a:pt x="25" y="7"/>
                    <a:pt x="23" y="7"/>
                  </a:cubicBezTo>
                  <a:cubicBezTo>
                    <a:pt x="18" y="6"/>
                    <a:pt x="14" y="7"/>
                    <a:pt x="10" y="7"/>
                  </a:cubicBezTo>
                  <a:cubicBezTo>
                    <a:pt x="7" y="6"/>
                    <a:pt x="6" y="7"/>
                    <a:pt x="6" y="10"/>
                  </a:cubicBezTo>
                  <a:cubicBezTo>
                    <a:pt x="6" y="13"/>
                    <a:pt x="9" y="13"/>
                    <a:pt x="10" y="15"/>
                  </a:cubicBezTo>
                  <a:cubicBezTo>
                    <a:pt x="11" y="17"/>
                    <a:pt x="12" y="15"/>
                    <a:pt x="13" y="14"/>
                  </a:cubicBezTo>
                  <a:cubicBezTo>
                    <a:pt x="13" y="13"/>
                    <a:pt x="20" y="12"/>
                    <a:pt x="20" y="13"/>
                  </a:cubicBezTo>
                  <a:cubicBezTo>
                    <a:pt x="21" y="13"/>
                    <a:pt x="18" y="16"/>
                    <a:pt x="17" y="16"/>
                  </a:cubicBezTo>
                  <a:cubicBezTo>
                    <a:pt x="15" y="18"/>
                    <a:pt x="15" y="18"/>
                    <a:pt x="13" y="17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1"/>
                    <a:pt x="18" y="23"/>
                    <a:pt x="18" y="25"/>
                  </a:cubicBezTo>
                  <a:cubicBezTo>
                    <a:pt x="18" y="26"/>
                    <a:pt x="18" y="27"/>
                    <a:pt x="19" y="28"/>
                  </a:cubicBezTo>
                  <a:cubicBezTo>
                    <a:pt x="19" y="28"/>
                    <a:pt x="21" y="30"/>
                    <a:pt x="22" y="30"/>
                  </a:cubicBezTo>
                  <a:cubicBezTo>
                    <a:pt x="20" y="31"/>
                    <a:pt x="15" y="33"/>
                    <a:pt x="13" y="32"/>
                  </a:cubicBezTo>
                  <a:cubicBezTo>
                    <a:pt x="13" y="31"/>
                    <a:pt x="14" y="33"/>
                    <a:pt x="13" y="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1" name="Freeform 468">
              <a:extLst>
                <a:ext uri="{FF2B5EF4-FFF2-40B4-BE49-F238E27FC236}">
                  <a16:creationId xmlns:a16="http://schemas.microsoft.com/office/drawing/2014/main" id="{197EA934-648C-09C3-BC65-7CDFFBD91710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456" y="4085656"/>
              <a:ext cx="42687" cy="86415"/>
            </a:xfrm>
            <a:custGeom>
              <a:avLst/>
              <a:gdLst>
                <a:gd name="T0" fmla="*/ 3 w 8"/>
                <a:gd name="T1" fmla="*/ 2 h 15"/>
                <a:gd name="T2" fmla="*/ 3 w 8"/>
                <a:gd name="T3" fmla="*/ 0 h 15"/>
                <a:gd name="T4" fmla="*/ 0 w 8"/>
                <a:gd name="T5" fmla="*/ 4 h 15"/>
                <a:gd name="T6" fmla="*/ 1 w 8"/>
                <a:gd name="T7" fmla="*/ 8 h 15"/>
                <a:gd name="T8" fmla="*/ 2 w 8"/>
                <a:gd name="T9" fmla="*/ 12 h 15"/>
                <a:gd name="T10" fmla="*/ 5 w 8"/>
                <a:gd name="T11" fmla="*/ 15 h 15"/>
                <a:gd name="T12" fmla="*/ 4 w 8"/>
                <a:gd name="T13" fmla="*/ 13 h 15"/>
                <a:gd name="T14" fmla="*/ 3 w 8"/>
                <a:gd name="T15" fmla="*/ 9 h 15"/>
                <a:gd name="T16" fmla="*/ 7 w 8"/>
                <a:gd name="T17" fmla="*/ 9 h 15"/>
                <a:gd name="T18" fmla="*/ 5 w 8"/>
                <a:gd name="T19" fmla="*/ 7 h 15"/>
                <a:gd name="T20" fmla="*/ 6 w 8"/>
                <a:gd name="T21" fmla="*/ 5 h 15"/>
                <a:gd name="T22" fmla="*/ 2 w 8"/>
                <a:gd name="T23" fmla="*/ 6 h 15"/>
                <a:gd name="T24" fmla="*/ 3 w 8"/>
                <a:gd name="T25" fmla="*/ 2 h 15"/>
                <a:gd name="T26" fmla="*/ 3 w 8"/>
                <a:gd name="T2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" h="15">
                  <a:moveTo>
                    <a:pt x="3" y="2"/>
                  </a:moveTo>
                  <a:cubicBezTo>
                    <a:pt x="3" y="1"/>
                    <a:pt x="3" y="1"/>
                    <a:pt x="3" y="0"/>
                  </a:cubicBezTo>
                  <a:cubicBezTo>
                    <a:pt x="2" y="0"/>
                    <a:pt x="0" y="3"/>
                    <a:pt x="0" y="4"/>
                  </a:cubicBezTo>
                  <a:cubicBezTo>
                    <a:pt x="0" y="5"/>
                    <a:pt x="1" y="6"/>
                    <a:pt x="1" y="8"/>
                  </a:cubicBezTo>
                  <a:cubicBezTo>
                    <a:pt x="1" y="9"/>
                    <a:pt x="1" y="11"/>
                    <a:pt x="2" y="12"/>
                  </a:cubicBezTo>
                  <a:cubicBezTo>
                    <a:pt x="2" y="12"/>
                    <a:pt x="5" y="15"/>
                    <a:pt x="5" y="15"/>
                  </a:cubicBezTo>
                  <a:cubicBezTo>
                    <a:pt x="5" y="15"/>
                    <a:pt x="4" y="13"/>
                    <a:pt x="4" y="13"/>
                  </a:cubicBezTo>
                  <a:cubicBezTo>
                    <a:pt x="3" y="12"/>
                    <a:pt x="3" y="10"/>
                    <a:pt x="3" y="9"/>
                  </a:cubicBezTo>
                  <a:cubicBezTo>
                    <a:pt x="3" y="8"/>
                    <a:pt x="7" y="9"/>
                    <a:pt x="7" y="9"/>
                  </a:cubicBezTo>
                  <a:cubicBezTo>
                    <a:pt x="8" y="9"/>
                    <a:pt x="6" y="8"/>
                    <a:pt x="5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7" y="1"/>
                    <a:pt x="3" y="6"/>
                    <a:pt x="2" y="6"/>
                  </a:cubicBezTo>
                  <a:cubicBezTo>
                    <a:pt x="2" y="6"/>
                    <a:pt x="4" y="3"/>
                    <a:pt x="3" y="2"/>
                  </a:cubicBezTo>
                  <a:cubicBezTo>
                    <a:pt x="3" y="1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2" name="Freeform 469">
              <a:extLst>
                <a:ext uri="{FF2B5EF4-FFF2-40B4-BE49-F238E27FC236}">
                  <a16:creationId xmlns:a16="http://schemas.microsoft.com/office/drawing/2014/main" id="{31BC01C0-787D-E6A3-8DEB-0FBCD711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70729" y="4073873"/>
              <a:ext cx="14847" cy="11784"/>
            </a:xfrm>
            <a:custGeom>
              <a:avLst/>
              <a:gdLst>
                <a:gd name="T0" fmla="*/ 1 w 3"/>
                <a:gd name="T1" fmla="*/ 2 h 2"/>
                <a:gd name="T2" fmla="*/ 2 w 3"/>
                <a:gd name="T3" fmla="*/ 0 h 2"/>
                <a:gd name="T4" fmla="*/ 1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3" name="Freeform 470">
              <a:extLst>
                <a:ext uri="{FF2B5EF4-FFF2-40B4-BE49-F238E27FC236}">
                  <a16:creationId xmlns:a16="http://schemas.microsoft.com/office/drawing/2014/main" id="{FFCB77EB-FF5D-219F-79B7-0EB75A291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0119" y="4148505"/>
              <a:ext cx="25983" cy="11784"/>
            </a:xfrm>
            <a:custGeom>
              <a:avLst/>
              <a:gdLst>
                <a:gd name="T0" fmla="*/ 5 w 5"/>
                <a:gd name="T1" fmla="*/ 1 h 2"/>
                <a:gd name="T2" fmla="*/ 0 w 5"/>
                <a:gd name="T3" fmla="*/ 1 h 2"/>
                <a:gd name="T4" fmla="*/ 5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5" y="1"/>
                  </a:moveTo>
                  <a:cubicBezTo>
                    <a:pt x="5" y="0"/>
                    <a:pt x="0" y="0"/>
                    <a:pt x="0" y="1"/>
                  </a:cubicBezTo>
                  <a:cubicBezTo>
                    <a:pt x="0" y="1"/>
                    <a:pt x="5" y="2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4" name="Freeform 471">
              <a:extLst>
                <a:ext uri="{FF2B5EF4-FFF2-40B4-BE49-F238E27FC236}">
                  <a16:creationId xmlns:a16="http://schemas.microsoft.com/office/drawing/2014/main" id="{B92516D7-9B75-AC84-8D1F-E2D53211D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5688" y="4154396"/>
              <a:ext cx="102078" cy="64813"/>
            </a:xfrm>
            <a:custGeom>
              <a:avLst/>
              <a:gdLst>
                <a:gd name="T0" fmla="*/ 10 w 19"/>
                <a:gd name="T1" fmla="*/ 1 h 11"/>
                <a:gd name="T2" fmla="*/ 4 w 19"/>
                <a:gd name="T3" fmla="*/ 3 h 11"/>
                <a:gd name="T4" fmla="*/ 3 w 19"/>
                <a:gd name="T5" fmla="*/ 4 h 11"/>
                <a:gd name="T6" fmla="*/ 1 w 19"/>
                <a:gd name="T7" fmla="*/ 3 h 11"/>
                <a:gd name="T8" fmla="*/ 3 w 19"/>
                <a:gd name="T9" fmla="*/ 6 h 11"/>
                <a:gd name="T10" fmla="*/ 6 w 19"/>
                <a:gd name="T11" fmla="*/ 7 h 11"/>
                <a:gd name="T12" fmla="*/ 9 w 19"/>
                <a:gd name="T13" fmla="*/ 10 h 11"/>
                <a:gd name="T14" fmla="*/ 14 w 19"/>
                <a:gd name="T15" fmla="*/ 10 h 11"/>
                <a:gd name="T16" fmla="*/ 18 w 19"/>
                <a:gd name="T17" fmla="*/ 5 h 11"/>
                <a:gd name="T18" fmla="*/ 15 w 19"/>
                <a:gd name="T19" fmla="*/ 2 h 11"/>
                <a:gd name="T20" fmla="*/ 10 w 19"/>
                <a:gd name="T21" fmla="*/ 1 h 11"/>
                <a:gd name="T22" fmla="*/ 10 w 19"/>
                <a:gd name="T23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9" h="11">
                  <a:moveTo>
                    <a:pt x="10" y="1"/>
                  </a:moveTo>
                  <a:cubicBezTo>
                    <a:pt x="9" y="0"/>
                    <a:pt x="5" y="2"/>
                    <a:pt x="4" y="3"/>
                  </a:cubicBezTo>
                  <a:cubicBezTo>
                    <a:pt x="3" y="3"/>
                    <a:pt x="4" y="3"/>
                    <a:pt x="3" y="4"/>
                  </a:cubicBezTo>
                  <a:cubicBezTo>
                    <a:pt x="3" y="5"/>
                    <a:pt x="2" y="3"/>
                    <a:pt x="1" y="3"/>
                  </a:cubicBezTo>
                  <a:cubicBezTo>
                    <a:pt x="0" y="3"/>
                    <a:pt x="2" y="6"/>
                    <a:pt x="3" y="6"/>
                  </a:cubicBezTo>
                  <a:cubicBezTo>
                    <a:pt x="3" y="7"/>
                    <a:pt x="5" y="7"/>
                    <a:pt x="6" y="7"/>
                  </a:cubicBezTo>
                  <a:cubicBezTo>
                    <a:pt x="8" y="7"/>
                    <a:pt x="8" y="9"/>
                    <a:pt x="9" y="10"/>
                  </a:cubicBezTo>
                  <a:cubicBezTo>
                    <a:pt x="10" y="11"/>
                    <a:pt x="13" y="10"/>
                    <a:pt x="14" y="10"/>
                  </a:cubicBezTo>
                  <a:cubicBezTo>
                    <a:pt x="18" y="10"/>
                    <a:pt x="19" y="8"/>
                    <a:pt x="18" y="5"/>
                  </a:cubicBezTo>
                  <a:cubicBezTo>
                    <a:pt x="18" y="3"/>
                    <a:pt x="17" y="2"/>
                    <a:pt x="15" y="2"/>
                  </a:cubicBezTo>
                  <a:cubicBezTo>
                    <a:pt x="14" y="2"/>
                    <a:pt x="12" y="1"/>
                    <a:pt x="10" y="1"/>
                  </a:cubicBezTo>
                  <a:cubicBezTo>
                    <a:pt x="10" y="1"/>
                    <a:pt x="11" y="1"/>
                    <a:pt x="1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5" name="Freeform 472">
              <a:extLst>
                <a:ext uri="{FF2B5EF4-FFF2-40B4-BE49-F238E27FC236}">
                  <a16:creationId xmlns:a16="http://schemas.microsoft.com/office/drawing/2014/main" id="{2443385B-CD3F-56F3-E87E-D3EF81F9A86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0090" y="4264381"/>
              <a:ext cx="113213" cy="68740"/>
            </a:xfrm>
            <a:custGeom>
              <a:avLst/>
              <a:gdLst>
                <a:gd name="T0" fmla="*/ 0 w 21"/>
                <a:gd name="T1" fmla="*/ 8 h 12"/>
                <a:gd name="T2" fmla="*/ 6 w 21"/>
                <a:gd name="T3" fmla="*/ 8 h 12"/>
                <a:gd name="T4" fmla="*/ 9 w 21"/>
                <a:gd name="T5" fmla="*/ 7 h 12"/>
                <a:gd name="T6" fmla="*/ 13 w 21"/>
                <a:gd name="T7" fmla="*/ 7 h 12"/>
                <a:gd name="T8" fmla="*/ 14 w 21"/>
                <a:gd name="T9" fmla="*/ 5 h 12"/>
                <a:gd name="T10" fmla="*/ 17 w 21"/>
                <a:gd name="T11" fmla="*/ 3 h 12"/>
                <a:gd name="T12" fmla="*/ 20 w 21"/>
                <a:gd name="T13" fmla="*/ 4 h 12"/>
                <a:gd name="T14" fmla="*/ 18 w 21"/>
                <a:gd name="T15" fmla="*/ 7 h 12"/>
                <a:gd name="T16" fmla="*/ 11 w 21"/>
                <a:gd name="T17" fmla="*/ 11 h 12"/>
                <a:gd name="T18" fmla="*/ 0 w 21"/>
                <a:gd name="T19" fmla="*/ 8 h 12"/>
                <a:gd name="T20" fmla="*/ 0 w 21"/>
                <a:gd name="T21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2">
                  <a:moveTo>
                    <a:pt x="0" y="8"/>
                  </a:moveTo>
                  <a:cubicBezTo>
                    <a:pt x="1" y="7"/>
                    <a:pt x="5" y="8"/>
                    <a:pt x="6" y="8"/>
                  </a:cubicBezTo>
                  <a:cubicBezTo>
                    <a:pt x="7" y="8"/>
                    <a:pt x="8" y="6"/>
                    <a:pt x="9" y="7"/>
                  </a:cubicBezTo>
                  <a:cubicBezTo>
                    <a:pt x="10" y="8"/>
                    <a:pt x="12" y="8"/>
                    <a:pt x="13" y="7"/>
                  </a:cubicBezTo>
                  <a:cubicBezTo>
                    <a:pt x="13" y="6"/>
                    <a:pt x="14" y="5"/>
                    <a:pt x="14" y="5"/>
                  </a:cubicBezTo>
                  <a:cubicBezTo>
                    <a:pt x="15" y="5"/>
                    <a:pt x="17" y="5"/>
                    <a:pt x="17" y="3"/>
                  </a:cubicBezTo>
                  <a:cubicBezTo>
                    <a:pt x="17" y="0"/>
                    <a:pt x="21" y="2"/>
                    <a:pt x="20" y="4"/>
                  </a:cubicBezTo>
                  <a:cubicBezTo>
                    <a:pt x="19" y="5"/>
                    <a:pt x="18" y="7"/>
                    <a:pt x="18" y="7"/>
                  </a:cubicBezTo>
                  <a:cubicBezTo>
                    <a:pt x="15" y="8"/>
                    <a:pt x="14" y="10"/>
                    <a:pt x="11" y="11"/>
                  </a:cubicBezTo>
                  <a:cubicBezTo>
                    <a:pt x="9" y="12"/>
                    <a:pt x="0" y="11"/>
                    <a:pt x="0" y="8"/>
                  </a:cubicBezTo>
                  <a:cubicBezTo>
                    <a:pt x="0" y="7"/>
                    <a:pt x="0" y="10"/>
                    <a:pt x="0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6" name="Freeform 473">
              <a:extLst>
                <a:ext uri="{FF2B5EF4-FFF2-40B4-BE49-F238E27FC236}">
                  <a16:creationId xmlns:a16="http://schemas.microsoft.com/office/drawing/2014/main" id="{D6899A97-4B1A-EB00-95AD-794FE3068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3414" y="4299732"/>
              <a:ext cx="48255" cy="62847"/>
            </a:xfrm>
            <a:custGeom>
              <a:avLst/>
              <a:gdLst>
                <a:gd name="T0" fmla="*/ 1 w 9"/>
                <a:gd name="T1" fmla="*/ 0 h 11"/>
                <a:gd name="T2" fmla="*/ 8 w 9"/>
                <a:gd name="T3" fmla="*/ 8 h 11"/>
                <a:gd name="T4" fmla="*/ 5 w 9"/>
                <a:gd name="T5" fmla="*/ 4 h 11"/>
                <a:gd name="T6" fmla="*/ 1 w 9"/>
                <a:gd name="T7" fmla="*/ 0 h 11"/>
                <a:gd name="T8" fmla="*/ 1 w 9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1" y="0"/>
                  </a:moveTo>
                  <a:cubicBezTo>
                    <a:pt x="0" y="1"/>
                    <a:pt x="5" y="11"/>
                    <a:pt x="8" y="8"/>
                  </a:cubicBezTo>
                  <a:cubicBezTo>
                    <a:pt x="9" y="6"/>
                    <a:pt x="6" y="4"/>
                    <a:pt x="5" y="4"/>
                  </a:cubicBezTo>
                  <a:cubicBezTo>
                    <a:pt x="4" y="3"/>
                    <a:pt x="1" y="0"/>
                    <a:pt x="1" y="0"/>
                  </a:cubicBezTo>
                  <a:cubicBezTo>
                    <a:pt x="0" y="1"/>
                    <a:pt x="2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7" name="Freeform 474">
              <a:extLst>
                <a:ext uri="{FF2B5EF4-FFF2-40B4-BE49-F238E27FC236}">
                  <a16:creationId xmlns:a16="http://schemas.microsoft.com/office/drawing/2014/main" id="{AA7BDDCE-6A24-ED44-7CE9-2E5E218A63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465" y="4415611"/>
              <a:ext cx="31550" cy="33387"/>
            </a:xfrm>
            <a:custGeom>
              <a:avLst/>
              <a:gdLst>
                <a:gd name="T0" fmla="*/ 6 w 6"/>
                <a:gd name="T1" fmla="*/ 4 h 6"/>
                <a:gd name="T2" fmla="*/ 1 w 6"/>
                <a:gd name="T3" fmla="*/ 2 h 6"/>
                <a:gd name="T4" fmla="*/ 6 w 6"/>
                <a:gd name="T5" fmla="*/ 4 h 6"/>
                <a:gd name="T6" fmla="*/ 6 w 6"/>
                <a:gd name="T7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6" y="4"/>
                  </a:moveTo>
                  <a:cubicBezTo>
                    <a:pt x="6" y="2"/>
                    <a:pt x="0" y="0"/>
                    <a:pt x="1" y="2"/>
                  </a:cubicBezTo>
                  <a:cubicBezTo>
                    <a:pt x="1" y="3"/>
                    <a:pt x="6" y="5"/>
                    <a:pt x="6" y="4"/>
                  </a:cubicBezTo>
                  <a:cubicBezTo>
                    <a:pt x="6" y="3"/>
                    <a:pt x="6" y="6"/>
                    <a:pt x="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8" name="Freeform 475">
              <a:extLst>
                <a:ext uri="{FF2B5EF4-FFF2-40B4-BE49-F238E27FC236}">
                  <a16:creationId xmlns:a16="http://schemas.microsoft.com/office/drawing/2014/main" id="{4561FAC5-9839-F3DE-3E53-FB88A34CA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1058" y="4362581"/>
              <a:ext cx="50111" cy="35351"/>
            </a:xfrm>
            <a:custGeom>
              <a:avLst/>
              <a:gdLst>
                <a:gd name="T0" fmla="*/ 8 w 9"/>
                <a:gd name="T1" fmla="*/ 6 h 6"/>
                <a:gd name="T2" fmla="*/ 0 w 9"/>
                <a:gd name="T3" fmla="*/ 1 h 6"/>
                <a:gd name="T4" fmla="*/ 3 w 9"/>
                <a:gd name="T5" fmla="*/ 4 h 6"/>
                <a:gd name="T6" fmla="*/ 8 w 9"/>
                <a:gd name="T7" fmla="*/ 6 h 6"/>
                <a:gd name="T8" fmla="*/ 8 w 9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8" y="6"/>
                  </a:moveTo>
                  <a:cubicBezTo>
                    <a:pt x="6" y="5"/>
                    <a:pt x="3" y="0"/>
                    <a:pt x="0" y="1"/>
                  </a:cubicBezTo>
                  <a:cubicBezTo>
                    <a:pt x="0" y="2"/>
                    <a:pt x="3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9" y="6"/>
                    <a:pt x="6" y="5"/>
                    <a:pt x="8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79" name="Freeform 476">
              <a:extLst>
                <a:ext uri="{FF2B5EF4-FFF2-40B4-BE49-F238E27FC236}">
                  <a16:creationId xmlns:a16="http://schemas.microsoft.com/office/drawing/2014/main" id="{27C91B4B-404E-F9C9-0EAC-D417AB116C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42803" y="4339012"/>
              <a:ext cx="22272" cy="29461"/>
            </a:xfrm>
            <a:custGeom>
              <a:avLst/>
              <a:gdLst>
                <a:gd name="T0" fmla="*/ 4 w 4"/>
                <a:gd name="T1" fmla="*/ 4 h 5"/>
                <a:gd name="T2" fmla="*/ 0 w 4"/>
                <a:gd name="T3" fmla="*/ 0 h 5"/>
                <a:gd name="T4" fmla="*/ 4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4" y="4"/>
                  </a:moveTo>
                  <a:cubicBezTo>
                    <a:pt x="4" y="2"/>
                    <a:pt x="0" y="0"/>
                    <a:pt x="0" y="0"/>
                  </a:cubicBezTo>
                  <a:cubicBezTo>
                    <a:pt x="0" y="1"/>
                    <a:pt x="4" y="5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0" name="Freeform 477">
              <a:extLst>
                <a:ext uri="{FF2B5EF4-FFF2-40B4-BE49-F238E27FC236}">
                  <a16:creationId xmlns:a16="http://schemas.microsoft.com/office/drawing/2014/main" id="{49D38921-F762-1DD7-6711-41EF83610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43245" y="4743597"/>
              <a:ext cx="87229" cy="68740"/>
            </a:xfrm>
            <a:custGeom>
              <a:avLst/>
              <a:gdLst>
                <a:gd name="T0" fmla="*/ 15 w 16"/>
                <a:gd name="T1" fmla="*/ 11 h 12"/>
                <a:gd name="T2" fmla="*/ 2 w 16"/>
                <a:gd name="T3" fmla="*/ 0 h 12"/>
                <a:gd name="T4" fmla="*/ 15 w 16"/>
                <a:gd name="T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12">
                  <a:moveTo>
                    <a:pt x="15" y="11"/>
                  </a:moveTo>
                  <a:cubicBezTo>
                    <a:pt x="16" y="12"/>
                    <a:pt x="3" y="0"/>
                    <a:pt x="2" y="0"/>
                  </a:cubicBezTo>
                  <a:cubicBezTo>
                    <a:pt x="0" y="0"/>
                    <a:pt x="7" y="9"/>
                    <a:pt x="15" y="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1" name="Freeform 478">
              <a:extLst>
                <a:ext uri="{FF2B5EF4-FFF2-40B4-BE49-F238E27FC236}">
                  <a16:creationId xmlns:a16="http://schemas.microsoft.com/office/drawing/2014/main" id="{7404234D-CAF5-50D1-1C5D-82B1A3CCDB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7094" y="5181569"/>
              <a:ext cx="61247" cy="80524"/>
            </a:xfrm>
            <a:custGeom>
              <a:avLst/>
              <a:gdLst>
                <a:gd name="T0" fmla="*/ 11 w 11"/>
                <a:gd name="T1" fmla="*/ 14 h 14"/>
                <a:gd name="T2" fmla="*/ 9 w 11"/>
                <a:gd name="T3" fmla="*/ 10 h 14"/>
                <a:gd name="T4" fmla="*/ 9 w 11"/>
                <a:gd name="T5" fmla="*/ 7 h 14"/>
                <a:gd name="T6" fmla="*/ 0 w 11"/>
                <a:gd name="T7" fmla="*/ 0 h 14"/>
                <a:gd name="T8" fmla="*/ 3 w 11"/>
                <a:gd name="T9" fmla="*/ 4 h 14"/>
                <a:gd name="T10" fmla="*/ 5 w 11"/>
                <a:gd name="T11" fmla="*/ 8 h 14"/>
                <a:gd name="T12" fmla="*/ 8 w 11"/>
                <a:gd name="T13" fmla="*/ 11 h 14"/>
                <a:gd name="T14" fmla="*/ 11 w 11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0" y="12"/>
                    <a:pt x="11" y="11"/>
                    <a:pt x="9" y="10"/>
                  </a:cubicBezTo>
                  <a:cubicBezTo>
                    <a:pt x="8" y="8"/>
                    <a:pt x="9" y="8"/>
                    <a:pt x="9" y="7"/>
                  </a:cubicBezTo>
                  <a:cubicBezTo>
                    <a:pt x="8" y="5"/>
                    <a:pt x="0" y="1"/>
                    <a:pt x="0" y="0"/>
                  </a:cubicBezTo>
                  <a:cubicBezTo>
                    <a:pt x="0" y="1"/>
                    <a:pt x="3" y="3"/>
                    <a:pt x="3" y="4"/>
                  </a:cubicBezTo>
                  <a:cubicBezTo>
                    <a:pt x="4" y="6"/>
                    <a:pt x="4" y="7"/>
                    <a:pt x="5" y="8"/>
                  </a:cubicBezTo>
                  <a:cubicBezTo>
                    <a:pt x="6" y="9"/>
                    <a:pt x="9" y="10"/>
                    <a:pt x="8" y="11"/>
                  </a:cubicBezTo>
                  <a:cubicBezTo>
                    <a:pt x="8" y="13"/>
                    <a:pt x="9" y="13"/>
                    <a:pt x="11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2" name="Freeform 479">
              <a:extLst>
                <a:ext uri="{FF2B5EF4-FFF2-40B4-BE49-F238E27FC236}">
                  <a16:creationId xmlns:a16="http://schemas.microsoft.com/office/drawing/2014/main" id="{26E0B96B-44C0-2B1E-464B-3ABF36E35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3799" y="5256201"/>
              <a:ext cx="141051" cy="174796"/>
            </a:xfrm>
            <a:custGeom>
              <a:avLst/>
              <a:gdLst>
                <a:gd name="T0" fmla="*/ 8 w 26"/>
                <a:gd name="T1" fmla="*/ 2 h 30"/>
                <a:gd name="T2" fmla="*/ 7 w 26"/>
                <a:gd name="T3" fmla="*/ 11 h 30"/>
                <a:gd name="T4" fmla="*/ 5 w 26"/>
                <a:gd name="T5" fmla="*/ 18 h 30"/>
                <a:gd name="T6" fmla="*/ 9 w 26"/>
                <a:gd name="T7" fmla="*/ 25 h 30"/>
                <a:gd name="T8" fmla="*/ 14 w 26"/>
                <a:gd name="T9" fmla="*/ 26 h 30"/>
                <a:gd name="T10" fmla="*/ 17 w 26"/>
                <a:gd name="T11" fmla="*/ 22 h 30"/>
                <a:gd name="T12" fmla="*/ 18 w 26"/>
                <a:gd name="T13" fmla="*/ 16 h 30"/>
                <a:gd name="T14" fmla="*/ 22 w 26"/>
                <a:gd name="T15" fmla="*/ 14 h 30"/>
                <a:gd name="T16" fmla="*/ 26 w 26"/>
                <a:gd name="T17" fmla="*/ 10 h 30"/>
                <a:gd name="T18" fmla="*/ 25 w 26"/>
                <a:gd name="T19" fmla="*/ 6 h 30"/>
                <a:gd name="T20" fmla="*/ 20 w 26"/>
                <a:gd name="T21" fmla="*/ 8 h 30"/>
                <a:gd name="T22" fmla="*/ 14 w 26"/>
                <a:gd name="T23" fmla="*/ 5 h 30"/>
                <a:gd name="T24" fmla="*/ 11 w 26"/>
                <a:gd name="T25" fmla="*/ 0 h 30"/>
                <a:gd name="T26" fmla="*/ 11 w 26"/>
                <a:gd name="T27" fmla="*/ 3 h 30"/>
                <a:gd name="T28" fmla="*/ 8 w 26"/>
                <a:gd name="T29" fmla="*/ 2 h 30"/>
                <a:gd name="T30" fmla="*/ 8 w 26"/>
                <a:gd name="T31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30">
                  <a:moveTo>
                    <a:pt x="8" y="2"/>
                  </a:moveTo>
                  <a:cubicBezTo>
                    <a:pt x="7" y="2"/>
                    <a:pt x="7" y="9"/>
                    <a:pt x="7" y="11"/>
                  </a:cubicBezTo>
                  <a:cubicBezTo>
                    <a:pt x="6" y="13"/>
                    <a:pt x="0" y="16"/>
                    <a:pt x="5" y="18"/>
                  </a:cubicBezTo>
                  <a:cubicBezTo>
                    <a:pt x="8" y="19"/>
                    <a:pt x="11" y="21"/>
                    <a:pt x="9" y="25"/>
                  </a:cubicBezTo>
                  <a:cubicBezTo>
                    <a:pt x="6" y="30"/>
                    <a:pt x="11" y="29"/>
                    <a:pt x="14" y="26"/>
                  </a:cubicBezTo>
                  <a:cubicBezTo>
                    <a:pt x="15" y="25"/>
                    <a:pt x="16" y="23"/>
                    <a:pt x="17" y="22"/>
                  </a:cubicBezTo>
                  <a:cubicBezTo>
                    <a:pt x="19" y="19"/>
                    <a:pt x="18" y="19"/>
                    <a:pt x="18" y="16"/>
                  </a:cubicBezTo>
                  <a:cubicBezTo>
                    <a:pt x="19" y="14"/>
                    <a:pt x="21" y="14"/>
                    <a:pt x="22" y="14"/>
                  </a:cubicBezTo>
                  <a:cubicBezTo>
                    <a:pt x="23" y="15"/>
                    <a:pt x="25" y="11"/>
                    <a:pt x="26" y="10"/>
                  </a:cubicBezTo>
                  <a:cubicBezTo>
                    <a:pt x="26" y="9"/>
                    <a:pt x="26" y="6"/>
                    <a:pt x="25" y="6"/>
                  </a:cubicBezTo>
                  <a:cubicBezTo>
                    <a:pt x="23" y="6"/>
                    <a:pt x="21" y="8"/>
                    <a:pt x="20" y="8"/>
                  </a:cubicBezTo>
                  <a:cubicBezTo>
                    <a:pt x="18" y="8"/>
                    <a:pt x="15" y="7"/>
                    <a:pt x="14" y="5"/>
                  </a:cubicBezTo>
                  <a:cubicBezTo>
                    <a:pt x="13" y="4"/>
                    <a:pt x="13" y="0"/>
                    <a:pt x="11" y="0"/>
                  </a:cubicBezTo>
                  <a:cubicBezTo>
                    <a:pt x="11" y="0"/>
                    <a:pt x="11" y="3"/>
                    <a:pt x="11" y="3"/>
                  </a:cubicBezTo>
                  <a:cubicBezTo>
                    <a:pt x="10" y="3"/>
                    <a:pt x="9" y="1"/>
                    <a:pt x="8" y="2"/>
                  </a:cubicBezTo>
                  <a:cubicBezTo>
                    <a:pt x="7" y="2"/>
                    <a:pt x="9" y="1"/>
                    <a:pt x="8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3" name="Freeform 480">
              <a:extLst>
                <a:ext uri="{FF2B5EF4-FFF2-40B4-BE49-F238E27FC236}">
                  <a16:creationId xmlns:a16="http://schemas.microsoft.com/office/drawing/2014/main" id="{911E7B90-7BF5-A1BB-556C-15402BB05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8205" y="5383861"/>
              <a:ext cx="213435" cy="219968"/>
            </a:xfrm>
            <a:custGeom>
              <a:avLst/>
              <a:gdLst>
                <a:gd name="T0" fmla="*/ 33 w 39"/>
                <a:gd name="T1" fmla="*/ 4 h 38"/>
                <a:gd name="T2" fmla="*/ 30 w 39"/>
                <a:gd name="T3" fmla="*/ 1 h 38"/>
                <a:gd name="T4" fmla="*/ 26 w 39"/>
                <a:gd name="T5" fmla="*/ 8 h 38"/>
                <a:gd name="T6" fmla="*/ 22 w 39"/>
                <a:gd name="T7" fmla="*/ 13 h 38"/>
                <a:gd name="T8" fmla="*/ 15 w 39"/>
                <a:gd name="T9" fmla="*/ 18 h 38"/>
                <a:gd name="T10" fmla="*/ 9 w 39"/>
                <a:gd name="T11" fmla="*/ 22 h 38"/>
                <a:gd name="T12" fmla="*/ 4 w 39"/>
                <a:gd name="T13" fmla="*/ 27 h 38"/>
                <a:gd name="T14" fmla="*/ 2 w 39"/>
                <a:gd name="T15" fmla="*/ 33 h 38"/>
                <a:gd name="T16" fmla="*/ 1 w 39"/>
                <a:gd name="T17" fmla="*/ 34 h 38"/>
                <a:gd name="T18" fmla="*/ 3 w 39"/>
                <a:gd name="T19" fmla="*/ 35 h 38"/>
                <a:gd name="T20" fmla="*/ 10 w 39"/>
                <a:gd name="T21" fmla="*/ 37 h 38"/>
                <a:gd name="T22" fmla="*/ 19 w 39"/>
                <a:gd name="T23" fmla="*/ 34 h 38"/>
                <a:gd name="T24" fmla="*/ 22 w 39"/>
                <a:gd name="T25" fmla="*/ 27 h 38"/>
                <a:gd name="T26" fmla="*/ 27 w 39"/>
                <a:gd name="T27" fmla="*/ 22 h 38"/>
                <a:gd name="T28" fmla="*/ 29 w 39"/>
                <a:gd name="T29" fmla="*/ 21 h 38"/>
                <a:gd name="T30" fmla="*/ 33 w 39"/>
                <a:gd name="T31" fmla="*/ 21 h 38"/>
                <a:gd name="T32" fmla="*/ 32 w 39"/>
                <a:gd name="T33" fmla="*/ 19 h 38"/>
                <a:gd name="T34" fmla="*/ 32 w 39"/>
                <a:gd name="T35" fmla="*/ 17 h 38"/>
                <a:gd name="T36" fmla="*/ 38 w 39"/>
                <a:gd name="T37" fmla="*/ 9 h 38"/>
                <a:gd name="T38" fmla="*/ 38 w 39"/>
                <a:gd name="T39" fmla="*/ 6 h 38"/>
                <a:gd name="T40" fmla="*/ 38 w 39"/>
                <a:gd name="T41" fmla="*/ 4 h 38"/>
                <a:gd name="T42" fmla="*/ 37 w 39"/>
                <a:gd name="T43" fmla="*/ 4 h 38"/>
                <a:gd name="T44" fmla="*/ 37 w 39"/>
                <a:gd name="T45" fmla="*/ 2 h 38"/>
                <a:gd name="T46" fmla="*/ 33 w 39"/>
                <a:gd name="T47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9" h="38">
                  <a:moveTo>
                    <a:pt x="33" y="4"/>
                  </a:moveTo>
                  <a:cubicBezTo>
                    <a:pt x="33" y="4"/>
                    <a:pt x="32" y="0"/>
                    <a:pt x="30" y="1"/>
                  </a:cubicBezTo>
                  <a:cubicBezTo>
                    <a:pt x="27" y="3"/>
                    <a:pt x="28" y="5"/>
                    <a:pt x="26" y="8"/>
                  </a:cubicBezTo>
                  <a:cubicBezTo>
                    <a:pt x="25" y="9"/>
                    <a:pt x="24" y="12"/>
                    <a:pt x="22" y="13"/>
                  </a:cubicBezTo>
                  <a:cubicBezTo>
                    <a:pt x="20" y="16"/>
                    <a:pt x="18" y="17"/>
                    <a:pt x="15" y="18"/>
                  </a:cubicBezTo>
                  <a:cubicBezTo>
                    <a:pt x="13" y="19"/>
                    <a:pt x="12" y="21"/>
                    <a:pt x="9" y="22"/>
                  </a:cubicBezTo>
                  <a:cubicBezTo>
                    <a:pt x="7" y="23"/>
                    <a:pt x="7" y="27"/>
                    <a:pt x="4" y="27"/>
                  </a:cubicBezTo>
                  <a:cubicBezTo>
                    <a:pt x="0" y="28"/>
                    <a:pt x="4" y="31"/>
                    <a:pt x="2" y="33"/>
                  </a:cubicBezTo>
                  <a:cubicBezTo>
                    <a:pt x="1" y="33"/>
                    <a:pt x="0" y="33"/>
                    <a:pt x="1" y="34"/>
                  </a:cubicBezTo>
                  <a:cubicBezTo>
                    <a:pt x="1" y="35"/>
                    <a:pt x="1" y="35"/>
                    <a:pt x="3" y="35"/>
                  </a:cubicBezTo>
                  <a:cubicBezTo>
                    <a:pt x="5" y="35"/>
                    <a:pt x="8" y="37"/>
                    <a:pt x="10" y="37"/>
                  </a:cubicBezTo>
                  <a:cubicBezTo>
                    <a:pt x="14" y="38"/>
                    <a:pt x="16" y="36"/>
                    <a:pt x="19" y="34"/>
                  </a:cubicBezTo>
                  <a:cubicBezTo>
                    <a:pt x="21" y="32"/>
                    <a:pt x="22" y="30"/>
                    <a:pt x="22" y="27"/>
                  </a:cubicBezTo>
                  <a:cubicBezTo>
                    <a:pt x="23" y="24"/>
                    <a:pt x="24" y="24"/>
                    <a:pt x="27" y="22"/>
                  </a:cubicBezTo>
                  <a:cubicBezTo>
                    <a:pt x="28" y="22"/>
                    <a:pt x="28" y="21"/>
                    <a:pt x="29" y="21"/>
                  </a:cubicBezTo>
                  <a:cubicBezTo>
                    <a:pt x="30" y="21"/>
                    <a:pt x="31" y="21"/>
                    <a:pt x="33" y="21"/>
                  </a:cubicBezTo>
                  <a:cubicBezTo>
                    <a:pt x="34" y="20"/>
                    <a:pt x="33" y="19"/>
                    <a:pt x="32" y="19"/>
                  </a:cubicBezTo>
                  <a:cubicBezTo>
                    <a:pt x="31" y="18"/>
                    <a:pt x="31" y="18"/>
                    <a:pt x="32" y="17"/>
                  </a:cubicBezTo>
                  <a:cubicBezTo>
                    <a:pt x="34" y="14"/>
                    <a:pt x="36" y="12"/>
                    <a:pt x="38" y="9"/>
                  </a:cubicBezTo>
                  <a:cubicBezTo>
                    <a:pt x="38" y="8"/>
                    <a:pt x="38" y="7"/>
                    <a:pt x="38" y="6"/>
                  </a:cubicBezTo>
                  <a:cubicBezTo>
                    <a:pt x="38" y="5"/>
                    <a:pt x="38" y="5"/>
                    <a:pt x="38" y="4"/>
                  </a:cubicBezTo>
                  <a:cubicBezTo>
                    <a:pt x="39" y="3"/>
                    <a:pt x="37" y="4"/>
                    <a:pt x="37" y="4"/>
                  </a:cubicBezTo>
                  <a:cubicBezTo>
                    <a:pt x="37" y="3"/>
                    <a:pt x="37" y="3"/>
                    <a:pt x="37" y="2"/>
                  </a:cubicBezTo>
                  <a:cubicBezTo>
                    <a:pt x="36" y="3"/>
                    <a:pt x="35" y="5"/>
                    <a:pt x="3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4" name="Freeform 481">
              <a:extLst>
                <a:ext uri="{FF2B5EF4-FFF2-40B4-BE49-F238E27FC236}">
                  <a16:creationId xmlns:a16="http://schemas.microsoft.com/office/drawing/2014/main" id="{80F35F1C-974A-052C-9513-AD203EE31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1611" y="5603830"/>
              <a:ext cx="11136" cy="11784"/>
            </a:xfrm>
            <a:custGeom>
              <a:avLst/>
              <a:gdLst>
                <a:gd name="T0" fmla="*/ 2 w 2"/>
                <a:gd name="T1" fmla="*/ 2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1"/>
                    <a:pt x="1" y="1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2" y="2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5" name="Freeform 482">
              <a:extLst>
                <a:ext uri="{FF2B5EF4-FFF2-40B4-BE49-F238E27FC236}">
                  <a16:creationId xmlns:a16="http://schemas.microsoft.com/office/drawing/2014/main" id="{EE9E23EA-7A04-DCBB-F2DF-00804F356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6157" y="5389754"/>
              <a:ext cx="103934" cy="104093"/>
            </a:xfrm>
            <a:custGeom>
              <a:avLst/>
              <a:gdLst>
                <a:gd name="T0" fmla="*/ 0 w 19"/>
                <a:gd name="T1" fmla="*/ 2 h 18"/>
                <a:gd name="T2" fmla="*/ 2 w 19"/>
                <a:gd name="T3" fmla="*/ 7 h 18"/>
                <a:gd name="T4" fmla="*/ 4 w 19"/>
                <a:gd name="T5" fmla="*/ 10 h 18"/>
                <a:gd name="T6" fmla="*/ 3 w 19"/>
                <a:gd name="T7" fmla="*/ 12 h 18"/>
                <a:gd name="T8" fmla="*/ 9 w 19"/>
                <a:gd name="T9" fmla="*/ 18 h 18"/>
                <a:gd name="T10" fmla="*/ 12 w 19"/>
                <a:gd name="T11" fmla="*/ 15 h 18"/>
                <a:gd name="T12" fmla="*/ 13 w 19"/>
                <a:gd name="T13" fmla="*/ 17 h 18"/>
                <a:gd name="T14" fmla="*/ 14 w 19"/>
                <a:gd name="T15" fmla="*/ 14 h 18"/>
                <a:gd name="T16" fmla="*/ 16 w 19"/>
                <a:gd name="T17" fmla="*/ 15 h 18"/>
                <a:gd name="T18" fmla="*/ 18 w 19"/>
                <a:gd name="T19" fmla="*/ 7 h 18"/>
                <a:gd name="T20" fmla="*/ 16 w 19"/>
                <a:gd name="T21" fmla="*/ 1 h 18"/>
                <a:gd name="T22" fmla="*/ 7 w 19"/>
                <a:gd name="T23" fmla="*/ 3 h 18"/>
                <a:gd name="T24" fmla="*/ 0 w 19"/>
                <a:gd name="T25" fmla="*/ 2 h 18"/>
                <a:gd name="T26" fmla="*/ 0 w 19"/>
                <a:gd name="T27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8">
                  <a:moveTo>
                    <a:pt x="0" y="2"/>
                  </a:moveTo>
                  <a:cubicBezTo>
                    <a:pt x="0" y="3"/>
                    <a:pt x="2" y="6"/>
                    <a:pt x="2" y="7"/>
                  </a:cubicBezTo>
                  <a:cubicBezTo>
                    <a:pt x="3" y="8"/>
                    <a:pt x="4" y="9"/>
                    <a:pt x="4" y="10"/>
                  </a:cubicBezTo>
                  <a:cubicBezTo>
                    <a:pt x="4" y="11"/>
                    <a:pt x="3" y="11"/>
                    <a:pt x="3" y="12"/>
                  </a:cubicBezTo>
                  <a:cubicBezTo>
                    <a:pt x="4" y="15"/>
                    <a:pt x="7" y="17"/>
                    <a:pt x="9" y="18"/>
                  </a:cubicBezTo>
                  <a:cubicBezTo>
                    <a:pt x="11" y="18"/>
                    <a:pt x="11" y="16"/>
                    <a:pt x="12" y="15"/>
                  </a:cubicBezTo>
                  <a:cubicBezTo>
                    <a:pt x="12" y="15"/>
                    <a:pt x="13" y="17"/>
                    <a:pt x="13" y="17"/>
                  </a:cubicBezTo>
                  <a:cubicBezTo>
                    <a:pt x="13" y="16"/>
                    <a:pt x="13" y="14"/>
                    <a:pt x="14" y="14"/>
                  </a:cubicBezTo>
                  <a:cubicBezTo>
                    <a:pt x="15" y="13"/>
                    <a:pt x="15" y="15"/>
                    <a:pt x="16" y="15"/>
                  </a:cubicBezTo>
                  <a:cubicBezTo>
                    <a:pt x="15" y="15"/>
                    <a:pt x="18" y="8"/>
                    <a:pt x="18" y="7"/>
                  </a:cubicBezTo>
                  <a:cubicBezTo>
                    <a:pt x="18" y="6"/>
                    <a:pt x="19" y="0"/>
                    <a:pt x="16" y="1"/>
                  </a:cubicBezTo>
                  <a:cubicBezTo>
                    <a:pt x="13" y="2"/>
                    <a:pt x="10" y="4"/>
                    <a:pt x="7" y="3"/>
                  </a:cubicBezTo>
                  <a:cubicBezTo>
                    <a:pt x="6" y="3"/>
                    <a:pt x="1" y="0"/>
                    <a:pt x="0" y="2"/>
                  </a:cubicBezTo>
                  <a:cubicBezTo>
                    <a:pt x="0" y="3"/>
                    <a:pt x="1" y="0"/>
                    <a:pt x="0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6" name="Freeform 483">
              <a:extLst>
                <a:ext uri="{FF2B5EF4-FFF2-40B4-BE49-F238E27FC236}">
                  <a16:creationId xmlns:a16="http://schemas.microsoft.com/office/drawing/2014/main" id="{ED6AEE20-7426-E99E-ABB8-A39220105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7818" y="5360294"/>
              <a:ext cx="16703" cy="29461"/>
            </a:xfrm>
            <a:custGeom>
              <a:avLst/>
              <a:gdLst>
                <a:gd name="T0" fmla="*/ 3 w 3"/>
                <a:gd name="T1" fmla="*/ 4 h 5"/>
                <a:gd name="T2" fmla="*/ 1 w 3"/>
                <a:gd name="T3" fmla="*/ 0 h 5"/>
                <a:gd name="T4" fmla="*/ 3 w 3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5">
                  <a:moveTo>
                    <a:pt x="3" y="4"/>
                  </a:moveTo>
                  <a:cubicBezTo>
                    <a:pt x="3" y="5"/>
                    <a:pt x="0" y="1"/>
                    <a:pt x="1" y="0"/>
                  </a:cubicBezTo>
                  <a:cubicBezTo>
                    <a:pt x="2" y="0"/>
                    <a:pt x="3" y="1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7" name="Freeform 484">
              <a:extLst>
                <a:ext uri="{FF2B5EF4-FFF2-40B4-BE49-F238E27FC236}">
                  <a16:creationId xmlns:a16="http://schemas.microsoft.com/office/drawing/2014/main" id="{B74D2A72-CA05-5D8E-80C5-672C1E6CC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8317" y="5360294"/>
              <a:ext cx="11136" cy="1178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0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8" name="Freeform 485">
              <a:extLst>
                <a:ext uri="{FF2B5EF4-FFF2-40B4-BE49-F238E27FC236}">
                  <a16:creationId xmlns:a16="http://schemas.microsoft.com/office/drawing/2014/main" id="{846B7D26-50B6-AEDE-B9ED-B175EC231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1979" y="3865690"/>
              <a:ext cx="59389" cy="104093"/>
            </a:xfrm>
            <a:custGeom>
              <a:avLst/>
              <a:gdLst>
                <a:gd name="T0" fmla="*/ 2 w 11"/>
                <a:gd name="T1" fmla="*/ 0 h 18"/>
                <a:gd name="T2" fmla="*/ 1 w 11"/>
                <a:gd name="T3" fmla="*/ 0 h 18"/>
                <a:gd name="T4" fmla="*/ 1 w 11"/>
                <a:gd name="T5" fmla="*/ 3 h 18"/>
                <a:gd name="T6" fmla="*/ 0 w 11"/>
                <a:gd name="T7" fmla="*/ 8 h 18"/>
                <a:gd name="T8" fmla="*/ 4 w 11"/>
                <a:gd name="T9" fmla="*/ 18 h 18"/>
                <a:gd name="T10" fmla="*/ 9 w 11"/>
                <a:gd name="T11" fmla="*/ 15 h 18"/>
                <a:gd name="T12" fmla="*/ 9 w 11"/>
                <a:gd name="T13" fmla="*/ 8 h 18"/>
                <a:gd name="T14" fmla="*/ 2 w 11"/>
                <a:gd name="T15" fmla="*/ 0 h 18"/>
                <a:gd name="T16" fmla="*/ 2 w 11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18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3"/>
                    <a:pt x="1" y="3"/>
                  </a:cubicBezTo>
                  <a:cubicBezTo>
                    <a:pt x="1" y="5"/>
                    <a:pt x="0" y="6"/>
                    <a:pt x="0" y="8"/>
                  </a:cubicBezTo>
                  <a:cubicBezTo>
                    <a:pt x="0" y="11"/>
                    <a:pt x="0" y="18"/>
                    <a:pt x="4" y="18"/>
                  </a:cubicBezTo>
                  <a:cubicBezTo>
                    <a:pt x="6" y="18"/>
                    <a:pt x="9" y="17"/>
                    <a:pt x="9" y="15"/>
                  </a:cubicBezTo>
                  <a:cubicBezTo>
                    <a:pt x="11" y="13"/>
                    <a:pt x="9" y="10"/>
                    <a:pt x="9" y="8"/>
                  </a:cubicBezTo>
                  <a:cubicBezTo>
                    <a:pt x="7" y="6"/>
                    <a:pt x="5" y="0"/>
                    <a:pt x="2" y="0"/>
                  </a:cubicBezTo>
                  <a:cubicBezTo>
                    <a:pt x="1" y="0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89" name="Freeform 486">
              <a:extLst>
                <a:ext uri="{FF2B5EF4-FFF2-40B4-BE49-F238E27FC236}">
                  <a16:creationId xmlns:a16="http://schemas.microsoft.com/office/drawing/2014/main" id="{8C275D43-CB17-7A75-107F-7237158F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9767" y="4490242"/>
              <a:ext cx="196730" cy="402619"/>
            </a:xfrm>
            <a:custGeom>
              <a:avLst/>
              <a:gdLst>
                <a:gd name="T0" fmla="*/ 31 w 36"/>
                <a:gd name="T1" fmla="*/ 2 h 70"/>
                <a:gd name="T2" fmla="*/ 29 w 36"/>
                <a:gd name="T3" fmla="*/ 0 h 70"/>
                <a:gd name="T4" fmla="*/ 28 w 36"/>
                <a:gd name="T5" fmla="*/ 3 h 70"/>
                <a:gd name="T6" fmla="*/ 26 w 36"/>
                <a:gd name="T7" fmla="*/ 8 h 70"/>
                <a:gd name="T8" fmla="*/ 23 w 36"/>
                <a:gd name="T9" fmla="*/ 8 h 70"/>
                <a:gd name="T10" fmla="*/ 23 w 36"/>
                <a:gd name="T11" fmla="*/ 10 h 70"/>
                <a:gd name="T12" fmla="*/ 22 w 36"/>
                <a:gd name="T13" fmla="*/ 12 h 70"/>
                <a:gd name="T14" fmla="*/ 23 w 36"/>
                <a:gd name="T15" fmla="*/ 13 h 70"/>
                <a:gd name="T16" fmla="*/ 21 w 36"/>
                <a:gd name="T17" fmla="*/ 14 h 70"/>
                <a:gd name="T18" fmla="*/ 19 w 36"/>
                <a:gd name="T19" fmla="*/ 16 h 70"/>
                <a:gd name="T20" fmla="*/ 15 w 36"/>
                <a:gd name="T21" fmla="*/ 18 h 70"/>
                <a:gd name="T22" fmla="*/ 15 w 36"/>
                <a:gd name="T23" fmla="*/ 19 h 70"/>
                <a:gd name="T24" fmla="*/ 13 w 36"/>
                <a:gd name="T25" fmla="*/ 19 h 70"/>
                <a:gd name="T26" fmla="*/ 8 w 36"/>
                <a:gd name="T27" fmla="*/ 21 h 70"/>
                <a:gd name="T28" fmla="*/ 6 w 36"/>
                <a:gd name="T29" fmla="*/ 21 h 70"/>
                <a:gd name="T30" fmla="*/ 4 w 36"/>
                <a:gd name="T31" fmla="*/ 27 h 70"/>
                <a:gd name="T32" fmla="*/ 4 w 36"/>
                <a:gd name="T33" fmla="*/ 44 h 70"/>
                <a:gd name="T34" fmla="*/ 0 w 36"/>
                <a:gd name="T35" fmla="*/ 51 h 70"/>
                <a:gd name="T36" fmla="*/ 0 w 36"/>
                <a:gd name="T37" fmla="*/ 55 h 70"/>
                <a:gd name="T38" fmla="*/ 2 w 36"/>
                <a:gd name="T39" fmla="*/ 59 h 70"/>
                <a:gd name="T40" fmla="*/ 5 w 36"/>
                <a:gd name="T41" fmla="*/ 68 h 70"/>
                <a:gd name="T42" fmla="*/ 16 w 36"/>
                <a:gd name="T43" fmla="*/ 68 h 70"/>
                <a:gd name="T44" fmla="*/ 24 w 36"/>
                <a:gd name="T45" fmla="*/ 50 h 70"/>
                <a:gd name="T46" fmla="*/ 31 w 36"/>
                <a:gd name="T47" fmla="*/ 30 h 70"/>
                <a:gd name="T48" fmla="*/ 32 w 36"/>
                <a:gd name="T49" fmla="*/ 23 h 70"/>
                <a:gd name="T50" fmla="*/ 34 w 36"/>
                <a:gd name="T51" fmla="*/ 19 h 70"/>
                <a:gd name="T52" fmla="*/ 36 w 36"/>
                <a:gd name="T53" fmla="*/ 17 h 70"/>
                <a:gd name="T54" fmla="*/ 35 w 36"/>
                <a:gd name="T55" fmla="*/ 11 h 70"/>
                <a:gd name="T56" fmla="*/ 31 w 36"/>
                <a:gd name="T57" fmla="*/ 2 h 70"/>
                <a:gd name="T58" fmla="*/ 31 w 36"/>
                <a:gd name="T5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" h="70">
                  <a:moveTo>
                    <a:pt x="31" y="2"/>
                  </a:moveTo>
                  <a:cubicBezTo>
                    <a:pt x="31" y="2"/>
                    <a:pt x="30" y="0"/>
                    <a:pt x="29" y="0"/>
                  </a:cubicBezTo>
                  <a:cubicBezTo>
                    <a:pt x="29" y="1"/>
                    <a:pt x="28" y="2"/>
                    <a:pt x="28" y="3"/>
                  </a:cubicBezTo>
                  <a:cubicBezTo>
                    <a:pt x="27" y="5"/>
                    <a:pt x="27" y="6"/>
                    <a:pt x="26" y="8"/>
                  </a:cubicBezTo>
                  <a:cubicBezTo>
                    <a:pt x="25" y="9"/>
                    <a:pt x="24" y="8"/>
                    <a:pt x="23" y="8"/>
                  </a:cubicBezTo>
                  <a:cubicBezTo>
                    <a:pt x="23" y="8"/>
                    <a:pt x="24" y="9"/>
                    <a:pt x="23" y="10"/>
                  </a:cubicBezTo>
                  <a:cubicBezTo>
                    <a:pt x="23" y="11"/>
                    <a:pt x="22" y="11"/>
                    <a:pt x="22" y="12"/>
                  </a:cubicBezTo>
                  <a:cubicBezTo>
                    <a:pt x="22" y="12"/>
                    <a:pt x="23" y="13"/>
                    <a:pt x="23" y="13"/>
                  </a:cubicBezTo>
                  <a:cubicBezTo>
                    <a:pt x="23" y="14"/>
                    <a:pt x="22" y="13"/>
                    <a:pt x="21" y="14"/>
                  </a:cubicBezTo>
                  <a:cubicBezTo>
                    <a:pt x="20" y="14"/>
                    <a:pt x="20" y="15"/>
                    <a:pt x="19" y="16"/>
                  </a:cubicBezTo>
                  <a:cubicBezTo>
                    <a:pt x="18" y="17"/>
                    <a:pt x="17" y="17"/>
                    <a:pt x="15" y="18"/>
                  </a:cubicBezTo>
                  <a:cubicBezTo>
                    <a:pt x="14" y="18"/>
                    <a:pt x="16" y="19"/>
                    <a:pt x="15" y="19"/>
                  </a:cubicBezTo>
                  <a:cubicBezTo>
                    <a:pt x="15" y="20"/>
                    <a:pt x="13" y="18"/>
                    <a:pt x="13" y="19"/>
                  </a:cubicBezTo>
                  <a:cubicBezTo>
                    <a:pt x="11" y="20"/>
                    <a:pt x="10" y="20"/>
                    <a:pt x="8" y="21"/>
                  </a:cubicBezTo>
                  <a:cubicBezTo>
                    <a:pt x="7" y="21"/>
                    <a:pt x="6" y="20"/>
                    <a:pt x="6" y="21"/>
                  </a:cubicBezTo>
                  <a:cubicBezTo>
                    <a:pt x="5" y="23"/>
                    <a:pt x="5" y="25"/>
                    <a:pt x="4" y="27"/>
                  </a:cubicBezTo>
                  <a:cubicBezTo>
                    <a:pt x="3" y="32"/>
                    <a:pt x="8" y="39"/>
                    <a:pt x="4" y="44"/>
                  </a:cubicBezTo>
                  <a:cubicBezTo>
                    <a:pt x="3" y="46"/>
                    <a:pt x="1" y="48"/>
                    <a:pt x="0" y="51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1" y="56"/>
                    <a:pt x="3" y="57"/>
                    <a:pt x="2" y="59"/>
                  </a:cubicBezTo>
                  <a:cubicBezTo>
                    <a:pt x="1" y="62"/>
                    <a:pt x="2" y="66"/>
                    <a:pt x="5" y="68"/>
                  </a:cubicBezTo>
                  <a:cubicBezTo>
                    <a:pt x="8" y="70"/>
                    <a:pt x="11" y="70"/>
                    <a:pt x="16" y="68"/>
                  </a:cubicBezTo>
                  <a:cubicBezTo>
                    <a:pt x="21" y="66"/>
                    <a:pt x="22" y="55"/>
                    <a:pt x="24" y="50"/>
                  </a:cubicBezTo>
                  <a:cubicBezTo>
                    <a:pt x="26" y="43"/>
                    <a:pt x="29" y="37"/>
                    <a:pt x="31" y="30"/>
                  </a:cubicBezTo>
                  <a:cubicBezTo>
                    <a:pt x="31" y="28"/>
                    <a:pt x="31" y="25"/>
                    <a:pt x="32" y="23"/>
                  </a:cubicBezTo>
                  <a:cubicBezTo>
                    <a:pt x="33" y="22"/>
                    <a:pt x="31" y="14"/>
                    <a:pt x="34" y="19"/>
                  </a:cubicBezTo>
                  <a:cubicBezTo>
                    <a:pt x="35" y="20"/>
                    <a:pt x="35" y="18"/>
                    <a:pt x="36" y="17"/>
                  </a:cubicBezTo>
                  <a:cubicBezTo>
                    <a:pt x="36" y="15"/>
                    <a:pt x="35" y="13"/>
                    <a:pt x="35" y="11"/>
                  </a:cubicBezTo>
                  <a:cubicBezTo>
                    <a:pt x="34" y="9"/>
                    <a:pt x="33" y="4"/>
                    <a:pt x="31" y="2"/>
                  </a:cubicBezTo>
                  <a:cubicBezTo>
                    <a:pt x="30" y="1"/>
                    <a:pt x="32" y="2"/>
                    <a:pt x="3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0" name="Freeform 487">
              <a:extLst>
                <a:ext uri="{FF2B5EF4-FFF2-40B4-BE49-F238E27FC236}">
                  <a16:creationId xmlns:a16="http://schemas.microsoft.com/office/drawing/2014/main" id="{8A5ABAC1-8866-FDE9-64D2-A1C9A2BCF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915" y="1667971"/>
              <a:ext cx="59389" cy="47135"/>
            </a:xfrm>
            <a:custGeom>
              <a:avLst/>
              <a:gdLst>
                <a:gd name="T0" fmla="*/ 9 w 11"/>
                <a:gd name="T1" fmla="*/ 7 h 8"/>
                <a:gd name="T2" fmla="*/ 8 w 11"/>
                <a:gd name="T3" fmla="*/ 4 h 8"/>
                <a:gd name="T4" fmla="*/ 3 w 11"/>
                <a:gd name="T5" fmla="*/ 0 h 8"/>
                <a:gd name="T6" fmla="*/ 1 w 11"/>
                <a:gd name="T7" fmla="*/ 2 h 8"/>
                <a:gd name="T8" fmla="*/ 3 w 11"/>
                <a:gd name="T9" fmla="*/ 5 h 8"/>
                <a:gd name="T10" fmla="*/ 9 w 11"/>
                <a:gd name="T11" fmla="*/ 7 h 8"/>
                <a:gd name="T12" fmla="*/ 9 w 11"/>
                <a:gd name="T1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8">
                  <a:moveTo>
                    <a:pt x="9" y="7"/>
                  </a:moveTo>
                  <a:cubicBezTo>
                    <a:pt x="11" y="8"/>
                    <a:pt x="9" y="5"/>
                    <a:pt x="8" y="4"/>
                  </a:cubicBezTo>
                  <a:cubicBezTo>
                    <a:pt x="7" y="3"/>
                    <a:pt x="4" y="1"/>
                    <a:pt x="3" y="0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6"/>
                    <a:pt x="7" y="7"/>
                    <a:pt x="9" y="7"/>
                  </a:cubicBezTo>
                  <a:cubicBezTo>
                    <a:pt x="10" y="7"/>
                    <a:pt x="7" y="7"/>
                    <a:pt x="9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1" name="Freeform 488">
              <a:extLst>
                <a:ext uri="{FF2B5EF4-FFF2-40B4-BE49-F238E27FC236}">
                  <a16:creationId xmlns:a16="http://schemas.microsoft.com/office/drawing/2014/main" id="{5435DA65-09C6-6846-6C93-9B6DBD1B65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241954" y="1703323"/>
              <a:ext cx="59389" cy="56956"/>
            </a:xfrm>
            <a:custGeom>
              <a:avLst/>
              <a:gdLst>
                <a:gd name="T0" fmla="*/ 10 w 11"/>
                <a:gd name="T1" fmla="*/ 6 h 10"/>
                <a:gd name="T2" fmla="*/ 6 w 11"/>
                <a:gd name="T3" fmla="*/ 10 h 10"/>
                <a:gd name="T4" fmla="*/ 0 w 11"/>
                <a:gd name="T5" fmla="*/ 6 h 10"/>
                <a:gd name="T6" fmla="*/ 10 w 11"/>
                <a:gd name="T7" fmla="*/ 6 h 10"/>
                <a:gd name="T8" fmla="*/ 10 w 11"/>
                <a:gd name="T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10">
                  <a:moveTo>
                    <a:pt x="10" y="6"/>
                  </a:moveTo>
                  <a:cubicBezTo>
                    <a:pt x="10" y="8"/>
                    <a:pt x="7" y="9"/>
                    <a:pt x="6" y="10"/>
                  </a:cubicBezTo>
                  <a:cubicBezTo>
                    <a:pt x="4" y="10"/>
                    <a:pt x="0" y="9"/>
                    <a:pt x="0" y="6"/>
                  </a:cubicBezTo>
                  <a:cubicBezTo>
                    <a:pt x="1" y="0"/>
                    <a:pt x="11" y="6"/>
                    <a:pt x="10" y="6"/>
                  </a:cubicBezTo>
                  <a:cubicBezTo>
                    <a:pt x="10" y="7"/>
                    <a:pt x="11" y="5"/>
                    <a:pt x="10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2" name="Freeform 489">
              <a:extLst>
                <a:ext uri="{FF2B5EF4-FFF2-40B4-BE49-F238E27FC236}">
                  <a16:creationId xmlns:a16="http://schemas.microsoft.com/office/drawing/2014/main" id="{C51225FD-3B80-07B1-7471-D7326C409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5858" y="1506922"/>
              <a:ext cx="48255" cy="29461"/>
            </a:xfrm>
            <a:custGeom>
              <a:avLst/>
              <a:gdLst>
                <a:gd name="T0" fmla="*/ 9 w 9"/>
                <a:gd name="T1" fmla="*/ 3 h 5"/>
                <a:gd name="T2" fmla="*/ 4 w 9"/>
                <a:gd name="T3" fmla="*/ 5 h 5"/>
                <a:gd name="T4" fmla="*/ 1 w 9"/>
                <a:gd name="T5" fmla="*/ 1 h 5"/>
                <a:gd name="T6" fmla="*/ 6 w 9"/>
                <a:gd name="T7" fmla="*/ 1 h 5"/>
                <a:gd name="T8" fmla="*/ 9 w 9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9" y="3"/>
                  </a:moveTo>
                  <a:cubicBezTo>
                    <a:pt x="7" y="4"/>
                    <a:pt x="6" y="4"/>
                    <a:pt x="4" y="5"/>
                  </a:cubicBezTo>
                  <a:cubicBezTo>
                    <a:pt x="2" y="5"/>
                    <a:pt x="0" y="3"/>
                    <a:pt x="1" y="1"/>
                  </a:cubicBezTo>
                  <a:cubicBezTo>
                    <a:pt x="1" y="0"/>
                    <a:pt x="5" y="0"/>
                    <a:pt x="6" y="1"/>
                  </a:cubicBezTo>
                  <a:cubicBezTo>
                    <a:pt x="7" y="1"/>
                    <a:pt x="8" y="3"/>
                    <a:pt x="9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3" name="Freeform 490">
              <a:extLst>
                <a:ext uri="{FF2B5EF4-FFF2-40B4-BE49-F238E27FC236}">
                  <a16:creationId xmlns:a16="http://schemas.microsoft.com/office/drawing/2014/main" id="{89CF3148-45D7-3B11-34AE-407704680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3444" y="1449967"/>
              <a:ext cx="53822" cy="27496"/>
            </a:xfrm>
            <a:custGeom>
              <a:avLst/>
              <a:gdLst>
                <a:gd name="T0" fmla="*/ 6 w 10"/>
                <a:gd name="T1" fmla="*/ 5 h 5"/>
                <a:gd name="T2" fmla="*/ 1 w 10"/>
                <a:gd name="T3" fmla="*/ 4 h 5"/>
                <a:gd name="T4" fmla="*/ 4 w 10"/>
                <a:gd name="T5" fmla="*/ 1 h 5"/>
                <a:gd name="T6" fmla="*/ 9 w 10"/>
                <a:gd name="T7" fmla="*/ 1 h 5"/>
                <a:gd name="T8" fmla="*/ 6 w 10"/>
                <a:gd name="T9" fmla="*/ 5 h 5"/>
                <a:gd name="T10" fmla="*/ 6 w 10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5">
                  <a:moveTo>
                    <a:pt x="6" y="5"/>
                  </a:moveTo>
                  <a:cubicBezTo>
                    <a:pt x="4" y="5"/>
                    <a:pt x="2" y="4"/>
                    <a:pt x="1" y="4"/>
                  </a:cubicBezTo>
                  <a:cubicBezTo>
                    <a:pt x="0" y="3"/>
                    <a:pt x="3" y="1"/>
                    <a:pt x="4" y="1"/>
                  </a:cubicBezTo>
                  <a:cubicBezTo>
                    <a:pt x="5" y="0"/>
                    <a:pt x="8" y="0"/>
                    <a:pt x="9" y="1"/>
                  </a:cubicBezTo>
                  <a:cubicBezTo>
                    <a:pt x="10" y="2"/>
                    <a:pt x="7" y="5"/>
                    <a:pt x="6" y="5"/>
                  </a:cubicBezTo>
                  <a:cubicBezTo>
                    <a:pt x="4" y="5"/>
                    <a:pt x="6" y="5"/>
                    <a:pt x="6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4" name="Freeform 491">
              <a:extLst>
                <a:ext uri="{FF2B5EF4-FFF2-40B4-BE49-F238E27FC236}">
                  <a16:creationId xmlns:a16="http://schemas.microsoft.com/office/drawing/2014/main" id="{2DFBEA3C-E0D1-444C-5FFB-24846200D4B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4084" y="1033600"/>
              <a:ext cx="33406" cy="11784"/>
            </a:xfrm>
            <a:custGeom>
              <a:avLst/>
              <a:gdLst>
                <a:gd name="T0" fmla="*/ 6 w 6"/>
                <a:gd name="T1" fmla="*/ 1 h 2"/>
                <a:gd name="T2" fmla="*/ 0 w 6"/>
                <a:gd name="T3" fmla="*/ 1 h 2"/>
                <a:gd name="T4" fmla="*/ 6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1"/>
                  </a:moveTo>
                  <a:cubicBezTo>
                    <a:pt x="6" y="2"/>
                    <a:pt x="0" y="2"/>
                    <a:pt x="0" y="1"/>
                  </a:cubicBezTo>
                  <a:cubicBezTo>
                    <a:pt x="0" y="0"/>
                    <a:pt x="6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5" name="Freeform 492">
              <a:extLst>
                <a:ext uri="{FF2B5EF4-FFF2-40B4-BE49-F238E27FC236}">
                  <a16:creationId xmlns:a16="http://schemas.microsoft.com/office/drawing/2014/main" id="{B26396E8-C8DC-3864-9D47-618E9BFA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69709" y="1530492"/>
              <a:ext cx="31550" cy="23568"/>
            </a:xfrm>
            <a:custGeom>
              <a:avLst/>
              <a:gdLst>
                <a:gd name="T0" fmla="*/ 5 w 6"/>
                <a:gd name="T1" fmla="*/ 4 h 4"/>
                <a:gd name="T2" fmla="*/ 2 w 6"/>
                <a:gd name="T3" fmla="*/ 1 h 4"/>
                <a:gd name="T4" fmla="*/ 5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4"/>
                  </a:moveTo>
                  <a:cubicBezTo>
                    <a:pt x="4" y="4"/>
                    <a:pt x="0" y="3"/>
                    <a:pt x="2" y="1"/>
                  </a:cubicBezTo>
                  <a:cubicBezTo>
                    <a:pt x="5" y="0"/>
                    <a:pt x="6" y="4"/>
                    <a:pt x="5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6" name="Freeform 493">
              <a:extLst>
                <a:ext uri="{FF2B5EF4-FFF2-40B4-BE49-F238E27FC236}">
                  <a16:creationId xmlns:a16="http://schemas.microsoft.com/office/drawing/2014/main" id="{99372186-2E3E-0108-5AFB-295A15F0C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639" y="2816912"/>
              <a:ext cx="31550" cy="62847"/>
            </a:xfrm>
            <a:custGeom>
              <a:avLst/>
              <a:gdLst>
                <a:gd name="T0" fmla="*/ 5 w 6"/>
                <a:gd name="T1" fmla="*/ 1 h 11"/>
                <a:gd name="T2" fmla="*/ 5 w 6"/>
                <a:gd name="T3" fmla="*/ 7 h 11"/>
                <a:gd name="T4" fmla="*/ 3 w 6"/>
                <a:gd name="T5" fmla="*/ 10 h 11"/>
                <a:gd name="T6" fmla="*/ 1 w 6"/>
                <a:gd name="T7" fmla="*/ 4 h 11"/>
                <a:gd name="T8" fmla="*/ 5 w 6"/>
                <a:gd name="T9" fmla="*/ 1 h 11"/>
                <a:gd name="T10" fmla="*/ 5 w 6"/>
                <a:gd name="T11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5" y="1"/>
                  </a:moveTo>
                  <a:cubicBezTo>
                    <a:pt x="5" y="3"/>
                    <a:pt x="6" y="5"/>
                    <a:pt x="5" y="7"/>
                  </a:cubicBezTo>
                  <a:cubicBezTo>
                    <a:pt x="4" y="8"/>
                    <a:pt x="5" y="11"/>
                    <a:pt x="3" y="10"/>
                  </a:cubicBezTo>
                  <a:cubicBezTo>
                    <a:pt x="1" y="8"/>
                    <a:pt x="0" y="6"/>
                    <a:pt x="1" y="4"/>
                  </a:cubicBezTo>
                  <a:cubicBezTo>
                    <a:pt x="1" y="3"/>
                    <a:pt x="5" y="0"/>
                    <a:pt x="5" y="1"/>
                  </a:cubicBezTo>
                  <a:cubicBezTo>
                    <a:pt x="5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7" name="Freeform 494">
              <a:extLst>
                <a:ext uri="{FF2B5EF4-FFF2-40B4-BE49-F238E27FC236}">
                  <a16:creationId xmlns:a16="http://schemas.microsoft.com/office/drawing/2014/main" id="{8CBA5679-76D6-3DFA-49FD-9D4384D95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503" y="2873869"/>
              <a:ext cx="48255" cy="86415"/>
            </a:xfrm>
            <a:custGeom>
              <a:avLst/>
              <a:gdLst>
                <a:gd name="T0" fmla="*/ 7 w 9"/>
                <a:gd name="T1" fmla="*/ 3 h 15"/>
                <a:gd name="T2" fmla="*/ 5 w 9"/>
                <a:gd name="T3" fmla="*/ 2 h 15"/>
                <a:gd name="T4" fmla="*/ 0 w 9"/>
                <a:gd name="T5" fmla="*/ 2 h 15"/>
                <a:gd name="T6" fmla="*/ 1 w 9"/>
                <a:gd name="T7" fmla="*/ 8 h 15"/>
                <a:gd name="T8" fmla="*/ 2 w 9"/>
                <a:gd name="T9" fmla="*/ 13 h 15"/>
                <a:gd name="T10" fmla="*/ 4 w 9"/>
                <a:gd name="T11" fmla="*/ 14 h 15"/>
                <a:gd name="T12" fmla="*/ 8 w 9"/>
                <a:gd name="T13" fmla="*/ 10 h 15"/>
                <a:gd name="T14" fmla="*/ 7 w 9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5">
                  <a:moveTo>
                    <a:pt x="7" y="3"/>
                  </a:moveTo>
                  <a:cubicBezTo>
                    <a:pt x="6" y="3"/>
                    <a:pt x="7" y="0"/>
                    <a:pt x="5" y="2"/>
                  </a:cubicBezTo>
                  <a:cubicBezTo>
                    <a:pt x="2" y="4"/>
                    <a:pt x="3" y="4"/>
                    <a:pt x="0" y="2"/>
                  </a:cubicBezTo>
                  <a:cubicBezTo>
                    <a:pt x="0" y="2"/>
                    <a:pt x="1" y="8"/>
                    <a:pt x="1" y="8"/>
                  </a:cubicBezTo>
                  <a:cubicBezTo>
                    <a:pt x="2" y="10"/>
                    <a:pt x="2" y="11"/>
                    <a:pt x="2" y="13"/>
                  </a:cubicBezTo>
                  <a:cubicBezTo>
                    <a:pt x="2" y="14"/>
                    <a:pt x="2" y="15"/>
                    <a:pt x="4" y="14"/>
                  </a:cubicBezTo>
                  <a:cubicBezTo>
                    <a:pt x="6" y="13"/>
                    <a:pt x="8" y="13"/>
                    <a:pt x="8" y="10"/>
                  </a:cubicBezTo>
                  <a:cubicBezTo>
                    <a:pt x="8" y="9"/>
                    <a:pt x="9" y="3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8" name="Freeform 495">
              <a:extLst>
                <a:ext uri="{FF2B5EF4-FFF2-40B4-BE49-F238E27FC236}">
                  <a16:creationId xmlns:a16="http://schemas.microsoft.com/office/drawing/2014/main" id="{7C9DCF4C-963D-3C82-9CA8-76B4DC73D7C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717" y="2977960"/>
              <a:ext cx="87229" cy="56956"/>
            </a:xfrm>
            <a:custGeom>
              <a:avLst/>
              <a:gdLst>
                <a:gd name="T0" fmla="*/ 5 w 16"/>
                <a:gd name="T1" fmla="*/ 1 h 10"/>
                <a:gd name="T2" fmla="*/ 0 w 16"/>
                <a:gd name="T3" fmla="*/ 2 h 10"/>
                <a:gd name="T4" fmla="*/ 3 w 16"/>
                <a:gd name="T5" fmla="*/ 5 h 10"/>
                <a:gd name="T6" fmla="*/ 8 w 16"/>
                <a:gd name="T7" fmla="*/ 7 h 10"/>
                <a:gd name="T8" fmla="*/ 14 w 16"/>
                <a:gd name="T9" fmla="*/ 8 h 10"/>
                <a:gd name="T10" fmla="*/ 13 w 16"/>
                <a:gd name="T11" fmla="*/ 4 h 10"/>
                <a:gd name="T12" fmla="*/ 15 w 16"/>
                <a:gd name="T13" fmla="*/ 1 h 10"/>
                <a:gd name="T14" fmla="*/ 11 w 16"/>
                <a:gd name="T15" fmla="*/ 1 h 10"/>
                <a:gd name="T16" fmla="*/ 5 w 16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0">
                  <a:moveTo>
                    <a:pt x="5" y="1"/>
                  </a:moveTo>
                  <a:cubicBezTo>
                    <a:pt x="4" y="1"/>
                    <a:pt x="1" y="1"/>
                    <a:pt x="0" y="2"/>
                  </a:cubicBezTo>
                  <a:cubicBezTo>
                    <a:pt x="0" y="3"/>
                    <a:pt x="2" y="4"/>
                    <a:pt x="3" y="5"/>
                  </a:cubicBezTo>
                  <a:cubicBezTo>
                    <a:pt x="5" y="5"/>
                    <a:pt x="7" y="6"/>
                    <a:pt x="8" y="7"/>
                  </a:cubicBezTo>
                  <a:cubicBezTo>
                    <a:pt x="10" y="8"/>
                    <a:pt x="12" y="10"/>
                    <a:pt x="14" y="8"/>
                  </a:cubicBezTo>
                  <a:cubicBezTo>
                    <a:pt x="16" y="7"/>
                    <a:pt x="12" y="6"/>
                    <a:pt x="13" y="4"/>
                  </a:cubicBezTo>
                  <a:cubicBezTo>
                    <a:pt x="13" y="4"/>
                    <a:pt x="16" y="2"/>
                    <a:pt x="15" y="1"/>
                  </a:cubicBezTo>
                  <a:cubicBezTo>
                    <a:pt x="15" y="0"/>
                    <a:pt x="11" y="1"/>
                    <a:pt x="11" y="1"/>
                  </a:cubicBezTo>
                  <a:cubicBezTo>
                    <a:pt x="9" y="2"/>
                    <a:pt x="7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499" name="Freeform 496">
              <a:extLst>
                <a:ext uri="{FF2B5EF4-FFF2-40B4-BE49-F238E27FC236}">
                  <a16:creationId xmlns:a16="http://schemas.microsoft.com/office/drawing/2014/main" id="{2E67B86A-6681-F47F-038F-7B8DB382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6526" y="3058484"/>
              <a:ext cx="70525" cy="41244"/>
            </a:xfrm>
            <a:custGeom>
              <a:avLst/>
              <a:gdLst>
                <a:gd name="T0" fmla="*/ 12 w 13"/>
                <a:gd name="T1" fmla="*/ 1 h 7"/>
                <a:gd name="T2" fmla="*/ 10 w 13"/>
                <a:gd name="T3" fmla="*/ 2 h 7"/>
                <a:gd name="T4" fmla="*/ 10 w 13"/>
                <a:gd name="T5" fmla="*/ 5 h 7"/>
                <a:gd name="T6" fmla="*/ 6 w 13"/>
                <a:gd name="T7" fmla="*/ 6 h 7"/>
                <a:gd name="T8" fmla="*/ 2 w 13"/>
                <a:gd name="T9" fmla="*/ 6 h 7"/>
                <a:gd name="T10" fmla="*/ 5 w 13"/>
                <a:gd name="T11" fmla="*/ 3 h 7"/>
                <a:gd name="T12" fmla="*/ 12 w 13"/>
                <a:gd name="T13" fmla="*/ 1 h 7"/>
                <a:gd name="T14" fmla="*/ 12 w 13"/>
                <a:gd name="T15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12" y="1"/>
                  </a:moveTo>
                  <a:cubicBezTo>
                    <a:pt x="12" y="1"/>
                    <a:pt x="10" y="2"/>
                    <a:pt x="10" y="2"/>
                  </a:cubicBezTo>
                  <a:cubicBezTo>
                    <a:pt x="9" y="3"/>
                    <a:pt x="10" y="5"/>
                    <a:pt x="10" y="5"/>
                  </a:cubicBezTo>
                  <a:cubicBezTo>
                    <a:pt x="9" y="5"/>
                    <a:pt x="7" y="5"/>
                    <a:pt x="6" y="6"/>
                  </a:cubicBezTo>
                  <a:cubicBezTo>
                    <a:pt x="4" y="7"/>
                    <a:pt x="3" y="7"/>
                    <a:pt x="2" y="6"/>
                  </a:cubicBezTo>
                  <a:cubicBezTo>
                    <a:pt x="0" y="4"/>
                    <a:pt x="4" y="3"/>
                    <a:pt x="5" y="3"/>
                  </a:cubicBezTo>
                  <a:cubicBezTo>
                    <a:pt x="7" y="3"/>
                    <a:pt x="10" y="2"/>
                    <a:pt x="12" y="1"/>
                  </a:cubicBezTo>
                  <a:cubicBezTo>
                    <a:pt x="13" y="0"/>
                    <a:pt x="11" y="2"/>
                    <a:pt x="1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0" name="Freeform 497">
              <a:extLst>
                <a:ext uri="{FF2B5EF4-FFF2-40B4-BE49-F238E27FC236}">
                  <a16:creationId xmlns:a16="http://schemas.microsoft.com/office/drawing/2014/main" id="{973EF5C5-8726-3A76-68BF-D9206AC05E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77" y="3064376"/>
              <a:ext cx="81661" cy="23568"/>
            </a:xfrm>
            <a:custGeom>
              <a:avLst/>
              <a:gdLst>
                <a:gd name="T0" fmla="*/ 8 w 15"/>
                <a:gd name="T1" fmla="*/ 4 h 4"/>
                <a:gd name="T2" fmla="*/ 1 w 15"/>
                <a:gd name="T3" fmla="*/ 1 h 4"/>
                <a:gd name="T4" fmla="*/ 7 w 15"/>
                <a:gd name="T5" fmla="*/ 1 h 4"/>
                <a:gd name="T6" fmla="*/ 15 w 15"/>
                <a:gd name="T7" fmla="*/ 2 h 4"/>
                <a:gd name="T8" fmla="*/ 13 w 15"/>
                <a:gd name="T9" fmla="*/ 3 h 4"/>
                <a:gd name="T10" fmla="*/ 8 w 15"/>
                <a:gd name="T11" fmla="*/ 4 h 4"/>
                <a:gd name="T12" fmla="*/ 8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8" y="4"/>
                  </a:moveTo>
                  <a:cubicBezTo>
                    <a:pt x="7" y="4"/>
                    <a:pt x="0" y="2"/>
                    <a:pt x="1" y="1"/>
                  </a:cubicBezTo>
                  <a:cubicBezTo>
                    <a:pt x="1" y="0"/>
                    <a:pt x="7" y="1"/>
                    <a:pt x="7" y="1"/>
                  </a:cubicBezTo>
                  <a:cubicBezTo>
                    <a:pt x="10" y="2"/>
                    <a:pt x="12" y="2"/>
                    <a:pt x="15" y="2"/>
                  </a:cubicBezTo>
                  <a:cubicBezTo>
                    <a:pt x="15" y="2"/>
                    <a:pt x="13" y="3"/>
                    <a:pt x="13" y="3"/>
                  </a:cubicBezTo>
                  <a:cubicBezTo>
                    <a:pt x="12" y="4"/>
                    <a:pt x="10" y="4"/>
                    <a:pt x="8" y="4"/>
                  </a:cubicBezTo>
                  <a:cubicBezTo>
                    <a:pt x="6" y="4"/>
                    <a:pt x="9" y="4"/>
                    <a:pt x="8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1" name="Freeform 498">
              <a:extLst>
                <a:ext uri="{FF2B5EF4-FFF2-40B4-BE49-F238E27FC236}">
                  <a16:creationId xmlns:a16="http://schemas.microsoft.com/office/drawing/2014/main" id="{3813C00C-68D0-5EEF-B334-8F908391C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3702" y="2215928"/>
              <a:ext cx="38975" cy="41244"/>
            </a:xfrm>
            <a:custGeom>
              <a:avLst/>
              <a:gdLst>
                <a:gd name="T0" fmla="*/ 1 w 7"/>
                <a:gd name="T1" fmla="*/ 4 h 7"/>
                <a:gd name="T2" fmla="*/ 1 w 7"/>
                <a:gd name="T3" fmla="*/ 1 h 7"/>
                <a:gd name="T4" fmla="*/ 7 w 7"/>
                <a:gd name="T5" fmla="*/ 1 h 7"/>
                <a:gd name="T6" fmla="*/ 1 w 7"/>
                <a:gd name="T7" fmla="*/ 4 h 7"/>
                <a:gd name="T8" fmla="*/ 1 w 7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1" y="4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1"/>
                    <a:pt x="7" y="0"/>
                    <a:pt x="7" y="1"/>
                  </a:cubicBezTo>
                  <a:cubicBezTo>
                    <a:pt x="7" y="2"/>
                    <a:pt x="2" y="6"/>
                    <a:pt x="1" y="4"/>
                  </a:cubicBezTo>
                  <a:cubicBezTo>
                    <a:pt x="1" y="1"/>
                    <a:pt x="2" y="7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2" name="Freeform 499">
              <a:extLst>
                <a:ext uri="{FF2B5EF4-FFF2-40B4-BE49-F238E27FC236}">
                  <a16:creationId xmlns:a16="http://schemas.microsoft.com/office/drawing/2014/main" id="{E4CD4C5C-5EDB-DB1D-8379-5ABCEAB2D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9270" y="2200216"/>
              <a:ext cx="27839" cy="15712"/>
            </a:xfrm>
            <a:custGeom>
              <a:avLst/>
              <a:gdLst>
                <a:gd name="T0" fmla="*/ 3 w 5"/>
                <a:gd name="T1" fmla="*/ 2 h 3"/>
                <a:gd name="T2" fmla="*/ 0 w 5"/>
                <a:gd name="T3" fmla="*/ 1 h 3"/>
                <a:gd name="T4" fmla="*/ 4 w 5"/>
                <a:gd name="T5" fmla="*/ 1 h 3"/>
                <a:gd name="T6" fmla="*/ 3 w 5"/>
                <a:gd name="T7" fmla="*/ 2 h 3"/>
                <a:gd name="T8" fmla="*/ 3 w 5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3">
                  <a:moveTo>
                    <a:pt x="3" y="2"/>
                  </a:moveTo>
                  <a:cubicBezTo>
                    <a:pt x="2" y="2"/>
                    <a:pt x="0" y="1"/>
                    <a:pt x="0" y="1"/>
                  </a:cubicBezTo>
                  <a:cubicBezTo>
                    <a:pt x="0" y="1"/>
                    <a:pt x="4" y="0"/>
                    <a:pt x="4" y="1"/>
                  </a:cubicBezTo>
                  <a:cubicBezTo>
                    <a:pt x="5" y="2"/>
                    <a:pt x="4" y="3"/>
                    <a:pt x="3" y="2"/>
                  </a:cubicBezTo>
                  <a:cubicBezTo>
                    <a:pt x="1" y="2"/>
                    <a:pt x="5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3" name="Freeform 500">
              <a:extLst>
                <a:ext uri="{FF2B5EF4-FFF2-40B4-BE49-F238E27FC236}">
                  <a16:creationId xmlns:a16="http://schemas.microsoft.com/office/drawing/2014/main" id="{4D0F0944-DA37-1269-D9E6-EA2A5983D1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16056" y="2239495"/>
              <a:ext cx="31550" cy="56956"/>
            </a:xfrm>
            <a:custGeom>
              <a:avLst/>
              <a:gdLst>
                <a:gd name="T0" fmla="*/ 6 w 6"/>
                <a:gd name="T1" fmla="*/ 2 h 10"/>
                <a:gd name="T2" fmla="*/ 3 w 6"/>
                <a:gd name="T3" fmla="*/ 9 h 10"/>
                <a:gd name="T4" fmla="*/ 6 w 6"/>
                <a:gd name="T5" fmla="*/ 2 h 10"/>
                <a:gd name="T6" fmla="*/ 6 w 6"/>
                <a:gd name="T7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0">
                  <a:moveTo>
                    <a:pt x="6" y="2"/>
                  </a:moveTo>
                  <a:cubicBezTo>
                    <a:pt x="6" y="0"/>
                    <a:pt x="0" y="10"/>
                    <a:pt x="3" y="9"/>
                  </a:cubicBezTo>
                  <a:cubicBezTo>
                    <a:pt x="4" y="9"/>
                    <a:pt x="6" y="3"/>
                    <a:pt x="6" y="2"/>
                  </a:cubicBezTo>
                  <a:cubicBezTo>
                    <a:pt x="6" y="1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4" name="Freeform 501">
              <a:extLst>
                <a:ext uri="{FF2B5EF4-FFF2-40B4-BE49-F238E27FC236}">
                  <a16:creationId xmlns:a16="http://schemas.microsoft.com/office/drawing/2014/main" id="{3B100EA9-F0F4-1DC3-ABB6-C972119D3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13" y="2141295"/>
              <a:ext cx="22272" cy="23568"/>
            </a:xfrm>
            <a:custGeom>
              <a:avLst/>
              <a:gdLst>
                <a:gd name="T0" fmla="*/ 3 w 4"/>
                <a:gd name="T1" fmla="*/ 3 h 4"/>
                <a:gd name="T2" fmla="*/ 1 w 4"/>
                <a:gd name="T3" fmla="*/ 1 h 4"/>
                <a:gd name="T4" fmla="*/ 3 w 4"/>
                <a:gd name="T5" fmla="*/ 0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3"/>
                    <a:pt x="0" y="2"/>
                    <a:pt x="1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4" y="0"/>
                    <a:pt x="4" y="2"/>
                    <a:pt x="3" y="3"/>
                  </a:cubicBezTo>
                  <a:cubicBezTo>
                    <a:pt x="2" y="4"/>
                    <a:pt x="4" y="2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5" name="Freeform 502">
              <a:extLst>
                <a:ext uri="{FF2B5EF4-FFF2-40B4-BE49-F238E27FC236}">
                  <a16:creationId xmlns:a16="http://schemas.microsoft.com/office/drawing/2014/main" id="{05CB6522-1C81-7E24-B31D-8FD1223C8A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165" y="2320019"/>
              <a:ext cx="31550" cy="53028"/>
            </a:xfrm>
            <a:custGeom>
              <a:avLst/>
              <a:gdLst>
                <a:gd name="T0" fmla="*/ 6 w 6"/>
                <a:gd name="T1" fmla="*/ 2 h 9"/>
                <a:gd name="T2" fmla="*/ 6 w 6"/>
                <a:gd name="T3" fmla="*/ 4 h 9"/>
                <a:gd name="T4" fmla="*/ 5 w 6"/>
                <a:gd name="T5" fmla="*/ 9 h 9"/>
                <a:gd name="T6" fmla="*/ 0 w 6"/>
                <a:gd name="T7" fmla="*/ 3 h 9"/>
                <a:gd name="T8" fmla="*/ 3 w 6"/>
                <a:gd name="T9" fmla="*/ 3 h 9"/>
                <a:gd name="T10" fmla="*/ 6 w 6"/>
                <a:gd name="T11" fmla="*/ 2 h 9"/>
                <a:gd name="T12" fmla="*/ 6 w 6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6" y="2"/>
                  </a:moveTo>
                  <a:cubicBezTo>
                    <a:pt x="6" y="1"/>
                    <a:pt x="6" y="4"/>
                    <a:pt x="6" y="4"/>
                  </a:cubicBezTo>
                  <a:cubicBezTo>
                    <a:pt x="6" y="6"/>
                    <a:pt x="6" y="8"/>
                    <a:pt x="5" y="9"/>
                  </a:cubicBezTo>
                  <a:cubicBezTo>
                    <a:pt x="5" y="9"/>
                    <a:pt x="0" y="5"/>
                    <a:pt x="0" y="3"/>
                  </a:cubicBezTo>
                  <a:cubicBezTo>
                    <a:pt x="0" y="3"/>
                    <a:pt x="2" y="2"/>
                    <a:pt x="3" y="3"/>
                  </a:cubicBezTo>
                  <a:cubicBezTo>
                    <a:pt x="4" y="4"/>
                    <a:pt x="5" y="4"/>
                    <a:pt x="6" y="2"/>
                  </a:cubicBezTo>
                  <a:cubicBezTo>
                    <a:pt x="6" y="0"/>
                    <a:pt x="6" y="3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6" name="Freeform 503">
              <a:extLst>
                <a:ext uri="{FF2B5EF4-FFF2-40B4-BE49-F238E27FC236}">
                  <a16:creationId xmlns:a16="http://schemas.microsoft.com/office/drawing/2014/main" id="{F7B1E3B5-586D-CE36-0259-9A463E952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8192" y="2331803"/>
              <a:ext cx="44542" cy="47135"/>
            </a:xfrm>
            <a:custGeom>
              <a:avLst/>
              <a:gdLst>
                <a:gd name="T0" fmla="*/ 6 w 8"/>
                <a:gd name="T1" fmla="*/ 7 h 8"/>
                <a:gd name="T2" fmla="*/ 1 w 8"/>
                <a:gd name="T3" fmla="*/ 4 h 8"/>
                <a:gd name="T4" fmla="*/ 6 w 8"/>
                <a:gd name="T5" fmla="*/ 7 h 8"/>
                <a:gd name="T6" fmla="*/ 6 w 8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8">
                  <a:moveTo>
                    <a:pt x="6" y="7"/>
                  </a:moveTo>
                  <a:cubicBezTo>
                    <a:pt x="5" y="8"/>
                    <a:pt x="0" y="5"/>
                    <a:pt x="1" y="4"/>
                  </a:cubicBezTo>
                  <a:cubicBezTo>
                    <a:pt x="3" y="0"/>
                    <a:pt x="8" y="5"/>
                    <a:pt x="6" y="7"/>
                  </a:cubicBezTo>
                  <a:cubicBezTo>
                    <a:pt x="5" y="8"/>
                    <a:pt x="7" y="6"/>
                    <a:pt x="6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7" name="Freeform 504">
              <a:extLst>
                <a:ext uri="{FF2B5EF4-FFF2-40B4-BE49-F238E27FC236}">
                  <a16:creationId xmlns:a16="http://schemas.microsoft.com/office/drawing/2014/main" id="{8EA469E8-2125-2BB9-CEE5-DCFE5941E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3316" y="2926896"/>
              <a:ext cx="25983" cy="21605"/>
            </a:xfrm>
            <a:custGeom>
              <a:avLst/>
              <a:gdLst>
                <a:gd name="T0" fmla="*/ 4 w 5"/>
                <a:gd name="T1" fmla="*/ 2 h 4"/>
                <a:gd name="T2" fmla="*/ 3 w 5"/>
                <a:gd name="T3" fmla="*/ 3 h 4"/>
                <a:gd name="T4" fmla="*/ 0 w 5"/>
                <a:gd name="T5" fmla="*/ 2 h 4"/>
                <a:gd name="T6" fmla="*/ 4 w 5"/>
                <a:gd name="T7" fmla="*/ 0 h 4"/>
                <a:gd name="T8" fmla="*/ 4 w 5"/>
                <a:gd name="T9" fmla="*/ 2 h 4"/>
                <a:gd name="T10" fmla="*/ 4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4" y="2"/>
                  </a:moveTo>
                  <a:cubicBezTo>
                    <a:pt x="5" y="1"/>
                    <a:pt x="4" y="4"/>
                    <a:pt x="3" y="3"/>
                  </a:cubicBezTo>
                  <a:cubicBezTo>
                    <a:pt x="3" y="3"/>
                    <a:pt x="0" y="2"/>
                    <a:pt x="0" y="2"/>
                  </a:cubicBezTo>
                  <a:cubicBezTo>
                    <a:pt x="0" y="2"/>
                    <a:pt x="3" y="0"/>
                    <a:pt x="4" y="0"/>
                  </a:cubicBezTo>
                  <a:cubicBezTo>
                    <a:pt x="4" y="0"/>
                    <a:pt x="3" y="2"/>
                    <a:pt x="4" y="2"/>
                  </a:cubicBezTo>
                  <a:cubicBezTo>
                    <a:pt x="5" y="1"/>
                    <a:pt x="3" y="2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8" name="Freeform 505">
              <a:extLst>
                <a:ext uri="{FF2B5EF4-FFF2-40B4-BE49-F238E27FC236}">
                  <a16:creationId xmlns:a16="http://schemas.microsoft.com/office/drawing/2014/main" id="{D03C2F70-39F3-7B0F-4CC9-4560FC7EC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6057" y="2221819"/>
              <a:ext cx="33406" cy="35351"/>
            </a:xfrm>
            <a:custGeom>
              <a:avLst/>
              <a:gdLst>
                <a:gd name="T0" fmla="*/ 5 w 6"/>
                <a:gd name="T1" fmla="*/ 1 h 6"/>
                <a:gd name="T2" fmla="*/ 4 w 6"/>
                <a:gd name="T3" fmla="*/ 5 h 6"/>
                <a:gd name="T4" fmla="*/ 1 w 6"/>
                <a:gd name="T5" fmla="*/ 5 h 6"/>
                <a:gd name="T6" fmla="*/ 5 w 6"/>
                <a:gd name="T7" fmla="*/ 1 h 6"/>
                <a:gd name="T8" fmla="*/ 5 w 6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5" y="1"/>
                  </a:moveTo>
                  <a:cubicBezTo>
                    <a:pt x="6" y="2"/>
                    <a:pt x="4" y="3"/>
                    <a:pt x="4" y="5"/>
                  </a:cubicBezTo>
                  <a:cubicBezTo>
                    <a:pt x="3" y="6"/>
                    <a:pt x="2" y="6"/>
                    <a:pt x="1" y="5"/>
                  </a:cubicBezTo>
                  <a:cubicBezTo>
                    <a:pt x="0" y="4"/>
                    <a:pt x="5" y="0"/>
                    <a:pt x="5" y="1"/>
                  </a:cubicBezTo>
                  <a:cubicBezTo>
                    <a:pt x="6" y="2"/>
                    <a:pt x="5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09" name="Freeform 506">
              <a:extLst>
                <a:ext uri="{FF2B5EF4-FFF2-40B4-BE49-F238E27FC236}">
                  <a16:creationId xmlns:a16="http://schemas.microsoft.com/office/drawing/2014/main" id="{24A21658-9735-C5FA-B081-84326AE03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764" y="2263063"/>
              <a:ext cx="16703" cy="17675"/>
            </a:xfrm>
            <a:custGeom>
              <a:avLst/>
              <a:gdLst>
                <a:gd name="T0" fmla="*/ 3 w 3"/>
                <a:gd name="T1" fmla="*/ 1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1 h 3"/>
                <a:gd name="T8" fmla="*/ 3 w 3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cubicBezTo>
                    <a:pt x="2" y="1"/>
                    <a:pt x="0" y="1"/>
                    <a:pt x="0" y="2"/>
                  </a:cubicBezTo>
                  <a:cubicBezTo>
                    <a:pt x="0" y="3"/>
                    <a:pt x="2" y="3"/>
                    <a:pt x="2" y="3"/>
                  </a:cubicBezTo>
                  <a:cubicBezTo>
                    <a:pt x="3" y="3"/>
                    <a:pt x="3" y="0"/>
                    <a:pt x="3" y="1"/>
                  </a:cubicBezTo>
                  <a:cubicBezTo>
                    <a:pt x="2" y="1"/>
                    <a:pt x="3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0" name="Freeform 507">
              <a:extLst>
                <a:ext uri="{FF2B5EF4-FFF2-40B4-BE49-F238E27FC236}">
                  <a16:creationId xmlns:a16="http://schemas.microsoft.com/office/drawing/2014/main" id="{D15001E3-4A2F-11DB-8EFF-AD541AB62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466" y="2280741"/>
              <a:ext cx="9280" cy="589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1" name="Freeform 508">
              <a:extLst>
                <a:ext uri="{FF2B5EF4-FFF2-40B4-BE49-F238E27FC236}">
                  <a16:creationId xmlns:a16="http://schemas.microsoft.com/office/drawing/2014/main" id="{A6E8A453-503E-CAF4-ECDF-8591618B5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466" y="2296452"/>
              <a:ext cx="5567" cy="11784"/>
            </a:xfrm>
            <a:custGeom>
              <a:avLst/>
              <a:gdLst>
                <a:gd name="T0" fmla="*/ 1 w 1"/>
                <a:gd name="T1" fmla="*/ 0 h 2"/>
                <a:gd name="T2" fmla="*/ 0 w 1"/>
                <a:gd name="T3" fmla="*/ 2 h 2"/>
                <a:gd name="T4" fmla="*/ 1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cubicBezTo>
                    <a:pt x="1" y="1"/>
                    <a:pt x="0" y="2"/>
                    <a:pt x="0" y="2"/>
                  </a:cubicBezTo>
                  <a:cubicBezTo>
                    <a:pt x="1" y="2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2" name="Freeform 509">
              <a:extLst>
                <a:ext uri="{FF2B5EF4-FFF2-40B4-BE49-F238E27FC236}">
                  <a16:creationId xmlns:a16="http://schemas.microsoft.com/office/drawing/2014/main" id="{9CC35DCA-2206-A737-DF95-1307E018E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9466" y="2308235"/>
              <a:ext cx="9280" cy="5892"/>
            </a:xfrm>
            <a:custGeom>
              <a:avLst/>
              <a:gdLst>
                <a:gd name="T0" fmla="*/ 2 w 2"/>
                <a:gd name="T1" fmla="*/ 0 h 1"/>
                <a:gd name="T2" fmla="*/ 1 w 2"/>
                <a:gd name="T3" fmla="*/ 1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3" name="Freeform 510">
              <a:extLst>
                <a:ext uri="{FF2B5EF4-FFF2-40B4-BE49-F238E27FC236}">
                  <a16:creationId xmlns:a16="http://schemas.microsoft.com/office/drawing/2014/main" id="{B868A4A7-9BA8-3EF2-BCC5-58D605121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153" y="2394650"/>
              <a:ext cx="5567" cy="11784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4" name="Freeform 511">
              <a:extLst>
                <a:ext uri="{FF2B5EF4-FFF2-40B4-BE49-F238E27FC236}">
                  <a16:creationId xmlns:a16="http://schemas.microsoft.com/office/drawing/2014/main" id="{0F7C9D7E-C4CF-756E-7C3A-AC97DEF22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815" y="2135404"/>
              <a:ext cx="11136" cy="23568"/>
            </a:xfrm>
            <a:custGeom>
              <a:avLst/>
              <a:gdLst>
                <a:gd name="T0" fmla="*/ 1 w 2"/>
                <a:gd name="T1" fmla="*/ 4 h 4"/>
                <a:gd name="T2" fmla="*/ 2 w 2"/>
                <a:gd name="T3" fmla="*/ 1 h 4"/>
                <a:gd name="T4" fmla="*/ 1 w 2"/>
                <a:gd name="T5" fmla="*/ 4 h 4"/>
                <a:gd name="T6" fmla="*/ 1 w 2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4"/>
                  </a:moveTo>
                  <a:cubicBezTo>
                    <a:pt x="0" y="3"/>
                    <a:pt x="0" y="1"/>
                    <a:pt x="2" y="1"/>
                  </a:cubicBezTo>
                  <a:cubicBezTo>
                    <a:pt x="2" y="0"/>
                    <a:pt x="2" y="4"/>
                    <a:pt x="1" y="4"/>
                  </a:cubicBezTo>
                  <a:cubicBezTo>
                    <a:pt x="0" y="3"/>
                    <a:pt x="1" y="4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5" name="Freeform 512">
              <a:extLst>
                <a:ext uri="{FF2B5EF4-FFF2-40B4-BE49-F238E27FC236}">
                  <a16:creationId xmlns:a16="http://schemas.microsoft.com/office/drawing/2014/main" id="{0B91B152-EB63-4E3B-2F10-33F9172D2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20" y="5810050"/>
              <a:ext cx="64958" cy="35351"/>
            </a:xfrm>
            <a:custGeom>
              <a:avLst/>
              <a:gdLst>
                <a:gd name="T0" fmla="*/ 10 w 12"/>
                <a:gd name="T1" fmla="*/ 3 h 6"/>
                <a:gd name="T2" fmla="*/ 8 w 12"/>
                <a:gd name="T3" fmla="*/ 2 h 6"/>
                <a:gd name="T4" fmla="*/ 5 w 12"/>
                <a:gd name="T5" fmla="*/ 2 h 6"/>
                <a:gd name="T6" fmla="*/ 3 w 12"/>
                <a:gd name="T7" fmla="*/ 1 h 6"/>
                <a:gd name="T8" fmla="*/ 0 w 12"/>
                <a:gd name="T9" fmla="*/ 3 h 6"/>
                <a:gd name="T10" fmla="*/ 2 w 12"/>
                <a:gd name="T11" fmla="*/ 5 h 6"/>
                <a:gd name="T12" fmla="*/ 6 w 12"/>
                <a:gd name="T13" fmla="*/ 5 h 6"/>
                <a:gd name="T14" fmla="*/ 11 w 12"/>
                <a:gd name="T15" fmla="*/ 3 h 6"/>
                <a:gd name="T16" fmla="*/ 10 w 12"/>
                <a:gd name="T17" fmla="*/ 3 h 6"/>
                <a:gd name="T18" fmla="*/ 10 w 12"/>
                <a:gd name="T1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6">
                  <a:moveTo>
                    <a:pt x="10" y="3"/>
                  </a:moveTo>
                  <a:cubicBezTo>
                    <a:pt x="9" y="3"/>
                    <a:pt x="9" y="2"/>
                    <a:pt x="8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4" y="2"/>
                    <a:pt x="4" y="0"/>
                    <a:pt x="3" y="1"/>
                  </a:cubicBezTo>
                  <a:cubicBezTo>
                    <a:pt x="3" y="1"/>
                    <a:pt x="0" y="3"/>
                    <a:pt x="0" y="3"/>
                  </a:cubicBezTo>
                  <a:cubicBezTo>
                    <a:pt x="0" y="3"/>
                    <a:pt x="2" y="5"/>
                    <a:pt x="2" y="5"/>
                  </a:cubicBezTo>
                  <a:cubicBezTo>
                    <a:pt x="3" y="6"/>
                    <a:pt x="5" y="5"/>
                    <a:pt x="6" y="5"/>
                  </a:cubicBezTo>
                  <a:cubicBezTo>
                    <a:pt x="7" y="5"/>
                    <a:pt x="11" y="4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9" y="3"/>
                    <a:pt x="12" y="2"/>
                    <a:pt x="1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6" name="Freeform 513">
              <a:extLst>
                <a:ext uri="{FF2B5EF4-FFF2-40B4-BE49-F238E27FC236}">
                  <a16:creationId xmlns:a16="http://schemas.microsoft.com/office/drawing/2014/main" id="{5091DC6B-124D-FFED-E747-5FDE9731E9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4651" y="5845401"/>
              <a:ext cx="48255" cy="35351"/>
            </a:xfrm>
            <a:custGeom>
              <a:avLst/>
              <a:gdLst>
                <a:gd name="T0" fmla="*/ 7 w 9"/>
                <a:gd name="T1" fmla="*/ 3 h 6"/>
                <a:gd name="T2" fmla="*/ 0 w 9"/>
                <a:gd name="T3" fmla="*/ 1 h 6"/>
                <a:gd name="T4" fmla="*/ 2 w 9"/>
                <a:gd name="T5" fmla="*/ 2 h 6"/>
                <a:gd name="T6" fmla="*/ 1 w 9"/>
                <a:gd name="T7" fmla="*/ 5 h 6"/>
                <a:gd name="T8" fmla="*/ 3 w 9"/>
                <a:gd name="T9" fmla="*/ 5 h 6"/>
                <a:gd name="T10" fmla="*/ 4 w 9"/>
                <a:gd name="T11" fmla="*/ 5 h 6"/>
                <a:gd name="T12" fmla="*/ 7 w 9"/>
                <a:gd name="T13" fmla="*/ 3 h 6"/>
                <a:gd name="T14" fmla="*/ 7 w 9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6">
                  <a:moveTo>
                    <a:pt x="7" y="3"/>
                  </a:moveTo>
                  <a:cubicBezTo>
                    <a:pt x="7" y="2"/>
                    <a:pt x="0" y="0"/>
                    <a:pt x="0" y="1"/>
                  </a:cubicBezTo>
                  <a:cubicBezTo>
                    <a:pt x="0" y="1"/>
                    <a:pt x="2" y="2"/>
                    <a:pt x="2" y="2"/>
                  </a:cubicBezTo>
                  <a:cubicBezTo>
                    <a:pt x="3" y="3"/>
                    <a:pt x="1" y="4"/>
                    <a:pt x="1" y="5"/>
                  </a:cubicBezTo>
                  <a:cubicBezTo>
                    <a:pt x="1" y="6"/>
                    <a:pt x="3" y="5"/>
                    <a:pt x="3" y="5"/>
                  </a:cubicBezTo>
                  <a:cubicBezTo>
                    <a:pt x="4" y="4"/>
                    <a:pt x="3" y="5"/>
                    <a:pt x="4" y="5"/>
                  </a:cubicBezTo>
                  <a:cubicBezTo>
                    <a:pt x="5" y="6"/>
                    <a:pt x="9" y="4"/>
                    <a:pt x="7" y="3"/>
                  </a:cubicBezTo>
                  <a:cubicBezTo>
                    <a:pt x="6" y="2"/>
                    <a:pt x="8" y="3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7" name="Freeform 514">
              <a:extLst>
                <a:ext uri="{FF2B5EF4-FFF2-40B4-BE49-F238E27FC236}">
                  <a16:creationId xmlns:a16="http://schemas.microsoft.com/office/drawing/2014/main" id="{A071C9EA-E53C-6A4D-B873-5847DFA2F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85" y="5800230"/>
              <a:ext cx="42687" cy="27496"/>
            </a:xfrm>
            <a:custGeom>
              <a:avLst/>
              <a:gdLst>
                <a:gd name="T0" fmla="*/ 6 w 8"/>
                <a:gd name="T1" fmla="*/ 0 h 5"/>
                <a:gd name="T2" fmla="*/ 3 w 8"/>
                <a:gd name="T3" fmla="*/ 1 h 5"/>
                <a:gd name="T4" fmla="*/ 0 w 8"/>
                <a:gd name="T5" fmla="*/ 1 h 5"/>
                <a:gd name="T6" fmla="*/ 0 w 8"/>
                <a:gd name="T7" fmla="*/ 3 h 5"/>
                <a:gd name="T8" fmla="*/ 5 w 8"/>
                <a:gd name="T9" fmla="*/ 2 h 5"/>
                <a:gd name="T10" fmla="*/ 6 w 8"/>
                <a:gd name="T11" fmla="*/ 0 h 5"/>
                <a:gd name="T12" fmla="*/ 6 w 8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">
                  <a:moveTo>
                    <a:pt x="6" y="0"/>
                  </a:moveTo>
                  <a:cubicBezTo>
                    <a:pt x="5" y="0"/>
                    <a:pt x="4" y="1"/>
                    <a:pt x="3" y="1"/>
                  </a:cubicBezTo>
                  <a:cubicBezTo>
                    <a:pt x="2" y="0"/>
                    <a:pt x="0" y="1"/>
                    <a:pt x="0" y="1"/>
                  </a:cubicBezTo>
                  <a:cubicBezTo>
                    <a:pt x="1" y="0"/>
                    <a:pt x="0" y="4"/>
                    <a:pt x="0" y="3"/>
                  </a:cubicBezTo>
                  <a:cubicBezTo>
                    <a:pt x="1" y="5"/>
                    <a:pt x="4" y="3"/>
                    <a:pt x="5" y="2"/>
                  </a:cubicBezTo>
                  <a:cubicBezTo>
                    <a:pt x="6" y="2"/>
                    <a:pt x="8" y="0"/>
                    <a:pt x="6" y="0"/>
                  </a:cubicBezTo>
                  <a:cubicBezTo>
                    <a:pt x="5" y="0"/>
                    <a:pt x="8" y="0"/>
                    <a:pt x="6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8" name="Freeform 515">
              <a:extLst>
                <a:ext uri="{FF2B5EF4-FFF2-40B4-BE49-F238E27FC236}">
                  <a16:creationId xmlns:a16="http://schemas.microsoft.com/office/drawing/2014/main" id="{2EC42BDF-B3C5-374B-83B9-8DD8DDE26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14" y="5821834"/>
              <a:ext cx="44542" cy="29461"/>
            </a:xfrm>
            <a:custGeom>
              <a:avLst/>
              <a:gdLst>
                <a:gd name="T0" fmla="*/ 7 w 8"/>
                <a:gd name="T1" fmla="*/ 4 h 5"/>
                <a:gd name="T2" fmla="*/ 1 w 8"/>
                <a:gd name="T3" fmla="*/ 1 h 5"/>
                <a:gd name="T4" fmla="*/ 7 w 8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7" y="4"/>
                  </a:moveTo>
                  <a:cubicBezTo>
                    <a:pt x="6" y="3"/>
                    <a:pt x="0" y="0"/>
                    <a:pt x="1" y="1"/>
                  </a:cubicBezTo>
                  <a:cubicBezTo>
                    <a:pt x="2" y="2"/>
                    <a:pt x="8" y="5"/>
                    <a:pt x="7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19" name="Freeform 516">
              <a:extLst>
                <a:ext uri="{FF2B5EF4-FFF2-40B4-BE49-F238E27FC236}">
                  <a16:creationId xmlns:a16="http://schemas.microsoft.com/office/drawing/2014/main" id="{5AB1D509-A3AE-EA48-21FC-D791B8962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78" y="5782553"/>
              <a:ext cx="16703" cy="17675"/>
            </a:xfrm>
            <a:custGeom>
              <a:avLst/>
              <a:gdLst>
                <a:gd name="T0" fmla="*/ 2 w 3"/>
                <a:gd name="T1" fmla="*/ 2 h 3"/>
                <a:gd name="T2" fmla="*/ 0 w 3"/>
                <a:gd name="T3" fmla="*/ 1 h 3"/>
                <a:gd name="T4" fmla="*/ 2 w 3"/>
                <a:gd name="T5" fmla="*/ 2 h 3"/>
                <a:gd name="T6" fmla="*/ 2 w 3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1" y="2"/>
                    <a:pt x="0" y="1"/>
                  </a:cubicBezTo>
                  <a:cubicBezTo>
                    <a:pt x="0" y="0"/>
                    <a:pt x="3" y="0"/>
                    <a:pt x="2" y="2"/>
                  </a:cubicBezTo>
                  <a:cubicBezTo>
                    <a:pt x="2" y="3"/>
                    <a:pt x="2" y="1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0" name="Freeform 517">
              <a:extLst>
                <a:ext uri="{FF2B5EF4-FFF2-40B4-BE49-F238E27FC236}">
                  <a16:creationId xmlns:a16="http://schemas.microsoft.com/office/drawing/2014/main" id="{50BB1690-4435-C9E9-2C20-CD646CD71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5678" y="5735417"/>
              <a:ext cx="38975" cy="41244"/>
            </a:xfrm>
            <a:custGeom>
              <a:avLst/>
              <a:gdLst>
                <a:gd name="T0" fmla="*/ 5 w 7"/>
                <a:gd name="T1" fmla="*/ 2 h 7"/>
                <a:gd name="T2" fmla="*/ 4 w 7"/>
                <a:gd name="T3" fmla="*/ 0 h 7"/>
                <a:gd name="T4" fmla="*/ 2 w 7"/>
                <a:gd name="T5" fmla="*/ 1 h 7"/>
                <a:gd name="T6" fmla="*/ 0 w 7"/>
                <a:gd name="T7" fmla="*/ 1 h 7"/>
                <a:gd name="T8" fmla="*/ 2 w 7"/>
                <a:gd name="T9" fmla="*/ 4 h 7"/>
                <a:gd name="T10" fmla="*/ 0 w 7"/>
                <a:gd name="T11" fmla="*/ 6 h 7"/>
                <a:gd name="T12" fmla="*/ 3 w 7"/>
                <a:gd name="T13" fmla="*/ 5 h 7"/>
                <a:gd name="T14" fmla="*/ 4 w 7"/>
                <a:gd name="T15" fmla="*/ 2 h 7"/>
                <a:gd name="T16" fmla="*/ 4 w 7"/>
                <a:gd name="T17" fmla="*/ 4 h 7"/>
                <a:gd name="T18" fmla="*/ 6 w 7"/>
                <a:gd name="T19" fmla="*/ 2 h 7"/>
                <a:gd name="T20" fmla="*/ 5 w 7"/>
                <a:gd name="T21" fmla="*/ 2 h 7"/>
                <a:gd name="T22" fmla="*/ 5 w 7"/>
                <a:gd name="T2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" h="7">
                  <a:moveTo>
                    <a:pt x="5" y="2"/>
                  </a:moveTo>
                  <a:cubicBezTo>
                    <a:pt x="5" y="1"/>
                    <a:pt x="4" y="1"/>
                    <a:pt x="4" y="0"/>
                  </a:cubicBezTo>
                  <a:cubicBezTo>
                    <a:pt x="3" y="0"/>
                    <a:pt x="1" y="0"/>
                    <a:pt x="2" y="1"/>
                  </a:cubicBezTo>
                  <a:cubicBezTo>
                    <a:pt x="4" y="3"/>
                    <a:pt x="1" y="2"/>
                    <a:pt x="0" y="1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3" y="6"/>
                    <a:pt x="1" y="5"/>
                    <a:pt x="0" y="6"/>
                  </a:cubicBezTo>
                  <a:cubicBezTo>
                    <a:pt x="0" y="7"/>
                    <a:pt x="4" y="6"/>
                    <a:pt x="3" y="5"/>
                  </a:cubicBezTo>
                  <a:cubicBezTo>
                    <a:pt x="3" y="5"/>
                    <a:pt x="4" y="3"/>
                    <a:pt x="4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4" y="3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5" y="1"/>
                    <a:pt x="7" y="2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1" name="Freeform 518">
              <a:extLst>
                <a:ext uri="{FF2B5EF4-FFF2-40B4-BE49-F238E27FC236}">
                  <a16:creationId xmlns:a16="http://schemas.microsoft.com/office/drawing/2014/main" id="{537A40A6-C088-5FE5-EFD9-13C8B490E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109" y="5660786"/>
              <a:ext cx="27839" cy="62847"/>
            </a:xfrm>
            <a:custGeom>
              <a:avLst/>
              <a:gdLst>
                <a:gd name="T0" fmla="*/ 5 w 5"/>
                <a:gd name="T1" fmla="*/ 7 h 11"/>
                <a:gd name="T2" fmla="*/ 2 w 5"/>
                <a:gd name="T3" fmla="*/ 2 h 11"/>
                <a:gd name="T4" fmla="*/ 1 w 5"/>
                <a:gd name="T5" fmla="*/ 6 h 11"/>
                <a:gd name="T6" fmla="*/ 0 w 5"/>
                <a:gd name="T7" fmla="*/ 9 h 11"/>
                <a:gd name="T8" fmla="*/ 2 w 5"/>
                <a:gd name="T9" fmla="*/ 7 h 11"/>
                <a:gd name="T10" fmla="*/ 5 w 5"/>
                <a:gd name="T11" fmla="*/ 7 h 11"/>
                <a:gd name="T12" fmla="*/ 5 w 5"/>
                <a:gd name="T13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7"/>
                  </a:moveTo>
                  <a:cubicBezTo>
                    <a:pt x="5" y="6"/>
                    <a:pt x="4" y="0"/>
                    <a:pt x="2" y="2"/>
                  </a:cubicBezTo>
                  <a:cubicBezTo>
                    <a:pt x="2" y="3"/>
                    <a:pt x="3" y="6"/>
                    <a:pt x="1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1" y="9"/>
                    <a:pt x="2" y="7"/>
                    <a:pt x="2" y="7"/>
                  </a:cubicBezTo>
                  <a:cubicBezTo>
                    <a:pt x="1" y="7"/>
                    <a:pt x="5" y="11"/>
                    <a:pt x="5" y="7"/>
                  </a:cubicBezTo>
                  <a:cubicBezTo>
                    <a:pt x="5" y="6"/>
                    <a:pt x="5" y="8"/>
                    <a:pt x="5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2" name="Freeform 519">
              <a:extLst>
                <a:ext uri="{FF2B5EF4-FFF2-40B4-BE49-F238E27FC236}">
                  <a16:creationId xmlns:a16="http://schemas.microsoft.com/office/drawing/2014/main" id="{3DECD626-10D4-735C-C406-76E10CFD4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542" y="5711849"/>
              <a:ext cx="16703" cy="35351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6 h 6"/>
                <a:gd name="T4" fmla="*/ 3 w 3"/>
                <a:gd name="T5" fmla="*/ 2 h 6"/>
                <a:gd name="T6" fmla="*/ 3 w 3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2" y="0"/>
                    <a:pt x="0" y="5"/>
                    <a:pt x="1" y="6"/>
                  </a:cubicBezTo>
                  <a:cubicBezTo>
                    <a:pt x="0" y="5"/>
                    <a:pt x="3" y="3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3" name="Freeform 520">
              <a:extLst>
                <a:ext uri="{FF2B5EF4-FFF2-40B4-BE49-F238E27FC236}">
                  <a16:creationId xmlns:a16="http://schemas.microsoft.com/office/drawing/2014/main" id="{22AEC5B6-C070-43DB-41E8-0949C6DA0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4542" y="5637218"/>
              <a:ext cx="27839" cy="41244"/>
            </a:xfrm>
            <a:custGeom>
              <a:avLst/>
              <a:gdLst>
                <a:gd name="T0" fmla="*/ 4 w 5"/>
                <a:gd name="T1" fmla="*/ 2 h 7"/>
                <a:gd name="T2" fmla="*/ 3 w 5"/>
                <a:gd name="T3" fmla="*/ 0 h 7"/>
                <a:gd name="T4" fmla="*/ 2 w 5"/>
                <a:gd name="T5" fmla="*/ 3 h 7"/>
                <a:gd name="T6" fmla="*/ 1 w 5"/>
                <a:gd name="T7" fmla="*/ 2 h 7"/>
                <a:gd name="T8" fmla="*/ 0 w 5"/>
                <a:gd name="T9" fmla="*/ 5 h 7"/>
                <a:gd name="T10" fmla="*/ 2 w 5"/>
                <a:gd name="T11" fmla="*/ 7 h 7"/>
                <a:gd name="T12" fmla="*/ 5 w 5"/>
                <a:gd name="T13" fmla="*/ 5 h 7"/>
                <a:gd name="T14" fmla="*/ 4 w 5"/>
                <a:gd name="T15" fmla="*/ 2 h 7"/>
                <a:gd name="T16" fmla="*/ 4 w 5"/>
                <a:gd name="T1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7">
                  <a:moveTo>
                    <a:pt x="4" y="2"/>
                  </a:moveTo>
                  <a:cubicBezTo>
                    <a:pt x="3" y="3"/>
                    <a:pt x="3" y="0"/>
                    <a:pt x="3" y="0"/>
                  </a:cubicBezTo>
                  <a:cubicBezTo>
                    <a:pt x="3" y="0"/>
                    <a:pt x="3" y="3"/>
                    <a:pt x="2" y="3"/>
                  </a:cubicBezTo>
                  <a:cubicBezTo>
                    <a:pt x="2" y="3"/>
                    <a:pt x="2" y="2"/>
                    <a:pt x="1" y="2"/>
                  </a:cubicBezTo>
                  <a:cubicBezTo>
                    <a:pt x="2" y="2"/>
                    <a:pt x="0" y="5"/>
                    <a:pt x="0" y="5"/>
                  </a:cubicBezTo>
                  <a:cubicBezTo>
                    <a:pt x="0" y="4"/>
                    <a:pt x="4" y="5"/>
                    <a:pt x="2" y="7"/>
                  </a:cubicBezTo>
                  <a:cubicBezTo>
                    <a:pt x="3" y="6"/>
                    <a:pt x="5" y="6"/>
                    <a:pt x="5" y="5"/>
                  </a:cubicBezTo>
                  <a:cubicBezTo>
                    <a:pt x="5" y="4"/>
                    <a:pt x="4" y="1"/>
                    <a:pt x="4" y="2"/>
                  </a:cubicBezTo>
                  <a:cubicBezTo>
                    <a:pt x="3" y="3"/>
                    <a:pt x="4" y="1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4" name="Freeform 521">
              <a:extLst>
                <a:ext uri="{FF2B5EF4-FFF2-40B4-BE49-F238E27FC236}">
                  <a16:creationId xmlns:a16="http://schemas.microsoft.com/office/drawing/2014/main" id="{546551AE-150D-C518-70DD-90D92E415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2382" y="5523305"/>
              <a:ext cx="27839" cy="27496"/>
            </a:xfrm>
            <a:custGeom>
              <a:avLst/>
              <a:gdLst>
                <a:gd name="T0" fmla="*/ 3 w 5"/>
                <a:gd name="T1" fmla="*/ 4 h 5"/>
                <a:gd name="T2" fmla="*/ 3 w 5"/>
                <a:gd name="T3" fmla="*/ 0 h 5"/>
                <a:gd name="T4" fmla="*/ 0 w 5"/>
                <a:gd name="T5" fmla="*/ 0 h 5"/>
                <a:gd name="T6" fmla="*/ 2 w 5"/>
                <a:gd name="T7" fmla="*/ 1 h 5"/>
                <a:gd name="T8" fmla="*/ 3 w 5"/>
                <a:gd name="T9" fmla="*/ 4 h 5"/>
                <a:gd name="T10" fmla="*/ 3 w 5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4"/>
                  </a:moveTo>
                  <a:cubicBezTo>
                    <a:pt x="5" y="2"/>
                    <a:pt x="2" y="2"/>
                    <a:pt x="3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0" y="0"/>
                    <a:pt x="2" y="1"/>
                    <a:pt x="2" y="1"/>
                  </a:cubicBezTo>
                  <a:cubicBezTo>
                    <a:pt x="2" y="2"/>
                    <a:pt x="3" y="4"/>
                    <a:pt x="3" y="4"/>
                  </a:cubicBezTo>
                  <a:cubicBezTo>
                    <a:pt x="4" y="3"/>
                    <a:pt x="2" y="5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5" name="Freeform 522">
              <a:extLst>
                <a:ext uri="{FF2B5EF4-FFF2-40B4-BE49-F238E27FC236}">
                  <a16:creationId xmlns:a16="http://schemas.microsoft.com/office/drawing/2014/main" id="{C98EC84F-2004-02C5-CE77-A0FD498C8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7950" y="5419214"/>
              <a:ext cx="33406" cy="62847"/>
            </a:xfrm>
            <a:custGeom>
              <a:avLst/>
              <a:gdLst>
                <a:gd name="T0" fmla="*/ 3 w 6"/>
                <a:gd name="T1" fmla="*/ 10 h 11"/>
                <a:gd name="T2" fmla="*/ 0 w 6"/>
                <a:gd name="T3" fmla="*/ 9 h 11"/>
                <a:gd name="T4" fmla="*/ 1 w 6"/>
                <a:gd name="T5" fmla="*/ 2 h 11"/>
                <a:gd name="T6" fmla="*/ 4 w 6"/>
                <a:gd name="T7" fmla="*/ 3 h 11"/>
                <a:gd name="T8" fmla="*/ 3 w 6"/>
                <a:gd name="T9" fmla="*/ 10 h 11"/>
                <a:gd name="T10" fmla="*/ 3 w 6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1">
                  <a:moveTo>
                    <a:pt x="3" y="10"/>
                  </a:moveTo>
                  <a:cubicBezTo>
                    <a:pt x="1" y="11"/>
                    <a:pt x="0" y="11"/>
                    <a:pt x="0" y="9"/>
                  </a:cubicBezTo>
                  <a:cubicBezTo>
                    <a:pt x="1" y="7"/>
                    <a:pt x="1" y="4"/>
                    <a:pt x="1" y="2"/>
                  </a:cubicBezTo>
                  <a:cubicBezTo>
                    <a:pt x="1" y="0"/>
                    <a:pt x="5" y="0"/>
                    <a:pt x="4" y="3"/>
                  </a:cubicBezTo>
                  <a:cubicBezTo>
                    <a:pt x="4" y="5"/>
                    <a:pt x="6" y="8"/>
                    <a:pt x="3" y="10"/>
                  </a:cubicBezTo>
                  <a:cubicBezTo>
                    <a:pt x="2" y="10"/>
                    <a:pt x="4" y="9"/>
                    <a:pt x="3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6" name="Freeform 523">
              <a:extLst>
                <a:ext uri="{FF2B5EF4-FFF2-40B4-BE49-F238E27FC236}">
                  <a16:creationId xmlns:a16="http://schemas.microsoft.com/office/drawing/2014/main" id="{09F11A80-7EA1-AAA7-CADE-5ED8661DA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7450" y="3785164"/>
              <a:ext cx="25983" cy="23568"/>
            </a:xfrm>
            <a:custGeom>
              <a:avLst/>
              <a:gdLst>
                <a:gd name="T0" fmla="*/ 3 w 5"/>
                <a:gd name="T1" fmla="*/ 3 h 4"/>
                <a:gd name="T2" fmla="*/ 1 w 5"/>
                <a:gd name="T3" fmla="*/ 1 h 4"/>
                <a:gd name="T4" fmla="*/ 3 w 5"/>
                <a:gd name="T5" fmla="*/ 3 h 4"/>
                <a:gd name="T6" fmla="*/ 3 w 5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2" y="4"/>
                    <a:pt x="0" y="3"/>
                    <a:pt x="1" y="1"/>
                  </a:cubicBezTo>
                  <a:cubicBezTo>
                    <a:pt x="1" y="0"/>
                    <a:pt x="5" y="2"/>
                    <a:pt x="3" y="3"/>
                  </a:cubicBezTo>
                  <a:cubicBezTo>
                    <a:pt x="2" y="4"/>
                    <a:pt x="5" y="2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7" name="Freeform 524">
              <a:extLst>
                <a:ext uri="{FF2B5EF4-FFF2-40B4-BE49-F238E27FC236}">
                  <a16:creationId xmlns:a16="http://schemas.microsoft.com/office/drawing/2014/main" id="{EA0B6679-1FE4-3565-F241-5062C0DD9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1300" y="3820517"/>
              <a:ext cx="31550" cy="45173"/>
            </a:xfrm>
            <a:custGeom>
              <a:avLst/>
              <a:gdLst>
                <a:gd name="T0" fmla="*/ 1 w 6"/>
                <a:gd name="T1" fmla="*/ 5 h 8"/>
                <a:gd name="T2" fmla="*/ 2 w 6"/>
                <a:gd name="T3" fmla="*/ 4 h 8"/>
                <a:gd name="T4" fmla="*/ 4 w 6"/>
                <a:gd name="T5" fmla="*/ 2 h 8"/>
                <a:gd name="T6" fmla="*/ 1 w 6"/>
                <a:gd name="T7" fmla="*/ 5 h 8"/>
                <a:gd name="T8" fmla="*/ 1 w 6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8">
                  <a:moveTo>
                    <a:pt x="1" y="5"/>
                  </a:moveTo>
                  <a:cubicBezTo>
                    <a:pt x="0" y="4"/>
                    <a:pt x="2" y="4"/>
                    <a:pt x="2" y="4"/>
                  </a:cubicBezTo>
                  <a:cubicBezTo>
                    <a:pt x="3" y="4"/>
                    <a:pt x="3" y="0"/>
                    <a:pt x="4" y="2"/>
                  </a:cubicBezTo>
                  <a:cubicBezTo>
                    <a:pt x="6" y="4"/>
                    <a:pt x="2" y="8"/>
                    <a:pt x="1" y="5"/>
                  </a:cubicBezTo>
                  <a:cubicBezTo>
                    <a:pt x="0" y="4"/>
                    <a:pt x="1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8" name="Freeform 525">
              <a:extLst>
                <a:ext uri="{FF2B5EF4-FFF2-40B4-BE49-F238E27FC236}">
                  <a16:creationId xmlns:a16="http://schemas.microsoft.com/office/drawing/2014/main" id="{7D673411-0864-74B5-A6A8-B8B3F96991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0109" y="4132793"/>
              <a:ext cx="76094" cy="74632"/>
            </a:xfrm>
            <a:custGeom>
              <a:avLst/>
              <a:gdLst>
                <a:gd name="T0" fmla="*/ 12 w 14"/>
                <a:gd name="T1" fmla="*/ 4 h 13"/>
                <a:gd name="T2" fmla="*/ 10 w 14"/>
                <a:gd name="T3" fmla="*/ 3 h 13"/>
                <a:gd name="T4" fmla="*/ 6 w 14"/>
                <a:gd name="T5" fmla="*/ 1 h 13"/>
                <a:gd name="T6" fmla="*/ 2 w 14"/>
                <a:gd name="T7" fmla="*/ 1 h 13"/>
                <a:gd name="T8" fmla="*/ 1 w 14"/>
                <a:gd name="T9" fmla="*/ 2 h 13"/>
                <a:gd name="T10" fmla="*/ 2 w 14"/>
                <a:gd name="T11" fmla="*/ 4 h 13"/>
                <a:gd name="T12" fmla="*/ 1 w 14"/>
                <a:gd name="T13" fmla="*/ 7 h 13"/>
                <a:gd name="T14" fmla="*/ 2 w 14"/>
                <a:gd name="T15" fmla="*/ 10 h 13"/>
                <a:gd name="T16" fmla="*/ 4 w 14"/>
                <a:gd name="T17" fmla="*/ 10 h 13"/>
                <a:gd name="T18" fmla="*/ 7 w 14"/>
                <a:gd name="T19" fmla="*/ 12 h 13"/>
                <a:gd name="T20" fmla="*/ 10 w 14"/>
                <a:gd name="T21" fmla="*/ 10 h 13"/>
                <a:gd name="T22" fmla="*/ 12 w 14"/>
                <a:gd name="T23" fmla="*/ 4 h 13"/>
                <a:gd name="T24" fmla="*/ 12 w 14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" h="13">
                  <a:moveTo>
                    <a:pt x="12" y="4"/>
                  </a:moveTo>
                  <a:cubicBezTo>
                    <a:pt x="12" y="3"/>
                    <a:pt x="11" y="3"/>
                    <a:pt x="10" y="3"/>
                  </a:cubicBezTo>
                  <a:cubicBezTo>
                    <a:pt x="8" y="2"/>
                    <a:pt x="8" y="1"/>
                    <a:pt x="6" y="1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0" y="4"/>
                    <a:pt x="1" y="3"/>
                    <a:pt x="2" y="4"/>
                  </a:cubicBezTo>
                  <a:cubicBezTo>
                    <a:pt x="2" y="4"/>
                    <a:pt x="1" y="7"/>
                    <a:pt x="1" y="7"/>
                  </a:cubicBezTo>
                  <a:cubicBezTo>
                    <a:pt x="1" y="9"/>
                    <a:pt x="1" y="9"/>
                    <a:pt x="2" y="10"/>
                  </a:cubicBezTo>
                  <a:cubicBezTo>
                    <a:pt x="3" y="11"/>
                    <a:pt x="3" y="10"/>
                    <a:pt x="4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3"/>
                    <a:pt x="8" y="11"/>
                    <a:pt x="10" y="10"/>
                  </a:cubicBezTo>
                  <a:cubicBezTo>
                    <a:pt x="12" y="8"/>
                    <a:pt x="14" y="7"/>
                    <a:pt x="12" y="4"/>
                  </a:cubicBezTo>
                  <a:cubicBezTo>
                    <a:pt x="12" y="2"/>
                    <a:pt x="14" y="8"/>
                    <a:pt x="1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29" name="Freeform 526">
              <a:extLst>
                <a:ext uri="{FF2B5EF4-FFF2-40B4-BE49-F238E27FC236}">
                  <a16:creationId xmlns:a16="http://schemas.microsoft.com/office/drawing/2014/main" id="{13EB235C-3199-BCE0-458F-78167175E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680" y="3600549"/>
              <a:ext cx="53822" cy="23568"/>
            </a:xfrm>
            <a:custGeom>
              <a:avLst/>
              <a:gdLst>
                <a:gd name="T0" fmla="*/ 9 w 10"/>
                <a:gd name="T1" fmla="*/ 2 h 4"/>
                <a:gd name="T2" fmla="*/ 4 w 10"/>
                <a:gd name="T3" fmla="*/ 0 h 4"/>
                <a:gd name="T4" fmla="*/ 1 w 10"/>
                <a:gd name="T5" fmla="*/ 3 h 4"/>
                <a:gd name="T6" fmla="*/ 9 w 10"/>
                <a:gd name="T7" fmla="*/ 2 h 4"/>
                <a:gd name="T8" fmla="*/ 9 w 10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7" y="1"/>
                    <a:pt x="6" y="0"/>
                    <a:pt x="4" y="0"/>
                  </a:cubicBezTo>
                  <a:cubicBezTo>
                    <a:pt x="3" y="0"/>
                    <a:pt x="0" y="1"/>
                    <a:pt x="1" y="3"/>
                  </a:cubicBezTo>
                  <a:cubicBezTo>
                    <a:pt x="2" y="4"/>
                    <a:pt x="9" y="2"/>
                    <a:pt x="9" y="2"/>
                  </a:cubicBezTo>
                  <a:cubicBezTo>
                    <a:pt x="6" y="1"/>
                    <a:pt x="10" y="3"/>
                    <a:pt x="9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0" name="Freeform 527">
              <a:extLst>
                <a:ext uri="{FF2B5EF4-FFF2-40B4-BE49-F238E27FC236}">
                  <a16:creationId xmlns:a16="http://schemas.microsoft.com/office/drawing/2014/main" id="{AC43329F-4413-2FEF-3624-7D36A2AA3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448" y="3594656"/>
              <a:ext cx="61247" cy="29461"/>
            </a:xfrm>
            <a:custGeom>
              <a:avLst/>
              <a:gdLst>
                <a:gd name="T0" fmla="*/ 10 w 11"/>
                <a:gd name="T1" fmla="*/ 4 h 5"/>
                <a:gd name="T2" fmla="*/ 0 w 11"/>
                <a:gd name="T3" fmla="*/ 2 h 5"/>
                <a:gd name="T4" fmla="*/ 5 w 11"/>
                <a:gd name="T5" fmla="*/ 5 h 5"/>
                <a:gd name="T6" fmla="*/ 10 w 11"/>
                <a:gd name="T7" fmla="*/ 4 h 5"/>
                <a:gd name="T8" fmla="*/ 10 w 11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4"/>
                  </a:moveTo>
                  <a:cubicBezTo>
                    <a:pt x="10" y="1"/>
                    <a:pt x="2" y="0"/>
                    <a:pt x="0" y="2"/>
                  </a:cubicBezTo>
                  <a:cubicBezTo>
                    <a:pt x="0" y="2"/>
                    <a:pt x="4" y="5"/>
                    <a:pt x="5" y="5"/>
                  </a:cubicBezTo>
                  <a:cubicBezTo>
                    <a:pt x="6" y="5"/>
                    <a:pt x="11" y="4"/>
                    <a:pt x="10" y="4"/>
                  </a:cubicBezTo>
                  <a:cubicBezTo>
                    <a:pt x="10" y="3"/>
                    <a:pt x="11" y="5"/>
                    <a:pt x="1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1" name="Freeform 528">
              <a:extLst>
                <a:ext uri="{FF2B5EF4-FFF2-40B4-BE49-F238E27FC236}">
                  <a16:creationId xmlns:a16="http://schemas.microsoft.com/office/drawing/2014/main" id="{D609CC23-A730-94B3-2CAF-9FB327D349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414" y="3463069"/>
              <a:ext cx="282104" cy="104093"/>
            </a:xfrm>
            <a:custGeom>
              <a:avLst/>
              <a:gdLst>
                <a:gd name="T0" fmla="*/ 52 w 52"/>
                <a:gd name="T1" fmla="*/ 16 h 18"/>
                <a:gd name="T2" fmla="*/ 41 w 52"/>
                <a:gd name="T3" fmla="*/ 17 h 18"/>
                <a:gd name="T4" fmla="*/ 35 w 52"/>
                <a:gd name="T5" fmla="*/ 17 h 18"/>
                <a:gd name="T6" fmla="*/ 37 w 52"/>
                <a:gd name="T7" fmla="*/ 14 h 18"/>
                <a:gd name="T8" fmla="*/ 32 w 52"/>
                <a:gd name="T9" fmla="*/ 11 h 18"/>
                <a:gd name="T10" fmla="*/ 28 w 52"/>
                <a:gd name="T11" fmla="*/ 8 h 18"/>
                <a:gd name="T12" fmla="*/ 20 w 52"/>
                <a:gd name="T13" fmla="*/ 5 h 18"/>
                <a:gd name="T14" fmla="*/ 14 w 52"/>
                <a:gd name="T15" fmla="*/ 5 h 18"/>
                <a:gd name="T16" fmla="*/ 16 w 52"/>
                <a:gd name="T17" fmla="*/ 3 h 18"/>
                <a:gd name="T18" fmla="*/ 8 w 52"/>
                <a:gd name="T19" fmla="*/ 3 h 18"/>
                <a:gd name="T20" fmla="*/ 0 w 52"/>
                <a:gd name="T21" fmla="*/ 6 h 18"/>
                <a:gd name="T22" fmla="*/ 6 w 52"/>
                <a:gd name="T23" fmla="*/ 2 h 18"/>
                <a:gd name="T24" fmla="*/ 16 w 52"/>
                <a:gd name="T25" fmla="*/ 0 h 18"/>
                <a:gd name="T26" fmla="*/ 24 w 52"/>
                <a:gd name="T27" fmla="*/ 1 h 18"/>
                <a:gd name="T28" fmla="*/ 31 w 52"/>
                <a:gd name="T29" fmla="*/ 4 h 18"/>
                <a:gd name="T30" fmla="*/ 32 w 52"/>
                <a:gd name="T31" fmla="*/ 4 h 18"/>
                <a:gd name="T32" fmla="*/ 34 w 52"/>
                <a:gd name="T33" fmla="*/ 5 h 18"/>
                <a:gd name="T34" fmla="*/ 38 w 52"/>
                <a:gd name="T35" fmla="*/ 8 h 18"/>
                <a:gd name="T36" fmla="*/ 45 w 52"/>
                <a:gd name="T37" fmla="*/ 11 h 18"/>
                <a:gd name="T38" fmla="*/ 52 w 52"/>
                <a:gd name="T3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2" h="18">
                  <a:moveTo>
                    <a:pt x="52" y="16"/>
                  </a:moveTo>
                  <a:cubicBezTo>
                    <a:pt x="52" y="17"/>
                    <a:pt x="42" y="17"/>
                    <a:pt x="41" y="17"/>
                  </a:cubicBezTo>
                  <a:cubicBezTo>
                    <a:pt x="39" y="17"/>
                    <a:pt x="37" y="18"/>
                    <a:pt x="35" y="17"/>
                  </a:cubicBezTo>
                  <a:cubicBezTo>
                    <a:pt x="34" y="16"/>
                    <a:pt x="41" y="15"/>
                    <a:pt x="37" y="14"/>
                  </a:cubicBezTo>
                  <a:cubicBezTo>
                    <a:pt x="35" y="13"/>
                    <a:pt x="33" y="13"/>
                    <a:pt x="32" y="11"/>
                  </a:cubicBezTo>
                  <a:cubicBezTo>
                    <a:pt x="30" y="9"/>
                    <a:pt x="31" y="8"/>
                    <a:pt x="28" y="8"/>
                  </a:cubicBezTo>
                  <a:cubicBezTo>
                    <a:pt x="24" y="9"/>
                    <a:pt x="23" y="6"/>
                    <a:pt x="20" y="5"/>
                  </a:cubicBezTo>
                  <a:cubicBezTo>
                    <a:pt x="19" y="5"/>
                    <a:pt x="15" y="6"/>
                    <a:pt x="14" y="5"/>
                  </a:cubicBezTo>
                  <a:cubicBezTo>
                    <a:pt x="14" y="4"/>
                    <a:pt x="16" y="4"/>
                    <a:pt x="16" y="3"/>
                  </a:cubicBezTo>
                  <a:cubicBezTo>
                    <a:pt x="16" y="2"/>
                    <a:pt x="9" y="3"/>
                    <a:pt x="8" y="3"/>
                  </a:cubicBezTo>
                  <a:cubicBezTo>
                    <a:pt x="8" y="4"/>
                    <a:pt x="0" y="7"/>
                    <a:pt x="0" y="6"/>
                  </a:cubicBezTo>
                  <a:cubicBezTo>
                    <a:pt x="0" y="4"/>
                    <a:pt x="4" y="2"/>
                    <a:pt x="6" y="2"/>
                  </a:cubicBezTo>
                  <a:cubicBezTo>
                    <a:pt x="9" y="0"/>
                    <a:pt x="12" y="0"/>
                    <a:pt x="16" y="0"/>
                  </a:cubicBezTo>
                  <a:cubicBezTo>
                    <a:pt x="18" y="0"/>
                    <a:pt x="22" y="0"/>
                    <a:pt x="24" y="1"/>
                  </a:cubicBezTo>
                  <a:cubicBezTo>
                    <a:pt x="26" y="2"/>
                    <a:pt x="28" y="4"/>
                    <a:pt x="31" y="4"/>
                  </a:cubicBezTo>
                  <a:cubicBezTo>
                    <a:pt x="31" y="4"/>
                    <a:pt x="31" y="3"/>
                    <a:pt x="32" y="4"/>
                  </a:cubicBezTo>
                  <a:cubicBezTo>
                    <a:pt x="33" y="5"/>
                    <a:pt x="33" y="5"/>
                    <a:pt x="34" y="5"/>
                  </a:cubicBezTo>
                  <a:cubicBezTo>
                    <a:pt x="35" y="6"/>
                    <a:pt x="37" y="7"/>
                    <a:pt x="38" y="8"/>
                  </a:cubicBezTo>
                  <a:cubicBezTo>
                    <a:pt x="40" y="9"/>
                    <a:pt x="44" y="9"/>
                    <a:pt x="45" y="11"/>
                  </a:cubicBezTo>
                  <a:cubicBezTo>
                    <a:pt x="47" y="13"/>
                    <a:pt x="52" y="13"/>
                    <a:pt x="52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2" name="Freeform 529">
              <a:extLst>
                <a:ext uri="{FF2B5EF4-FFF2-40B4-BE49-F238E27FC236}">
                  <a16:creationId xmlns:a16="http://schemas.microsoft.com/office/drawing/2014/main" id="{871FF0DF-4CF3-7A24-A63D-C0969EE4E5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8448" y="3400220"/>
              <a:ext cx="22272" cy="21605"/>
            </a:xfrm>
            <a:custGeom>
              <a:avLst/>
              <a:gdLst>
                <a:gd name="T0" fmla="*/ 2 w 4"/>
                <a:gd name="T1" fmla="*/ 4 h 4"/>
                <a:gd name="T2" fmla="*/ 1 w 4"/>
                <a:gd name="T3" fmla="*/ 0 h 4"/>
                <a:gd name="T4" fmla="*/ 2 w 4"/>
                <a:gd name="T5" fmla="*/ 4 h 4"/>
                <a:gd name="T6" fmla="*/ 2 w 4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cubicBezTo>
                    <a:pt x="0" y="4"/>
                    <a:pt x="1" y="1"/>
                    <a:pt x="1" y="0"/>
                  </a:cubicBezTo>
                  <a:cubicBezTo>
                    <a:pt x="2" y="0"/>
                    <a:pt x="4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3" name="Freeform 530">
              <a:extLst>
                <a:ext uri="{FF2B5EF4-FFF2-40B4-BE49-F238E27FC236}">
                  <a16:creationId xmlns:a16="http://schemas.microsoft.com/office/drawing/2014/main" id="{FC643BAC-5372-26A7-D4D4-B1BE62EFF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5789" y="3520025"/>
              <a:ext cx="11136" cy="1178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1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0"/>
                    <a:pt x="0" y="1"/>
                  </a:cubicBezTo>
                  <a:cubicBezTo>
                    <a:pt x="0" y="1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4" name="Freeform 531">
              <a:extLst>
                <a:ext uri="{FF2B5EF4-FFF2-40B4-BE49-F238E27FC236}">
                  <a16:creationId xmlns:a16="http://schemas.microsoft.com/office/drawing/2014/main" id="{8ABE72CC-36DE-A5EE-77B0-83EFBF6E0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435" y="2671577"/>
              <a:ext cx="31550" cy="58920"/>
            </a:xfrm>
            <a:custGeom>
              <a:avLst/>
              <a:gdLst>
                <a:gd name="T0" fmla="*/ 3 w 6"/>
                <a:gd name="T1" fmla="*/ 8 h 10"/>
                <a:gd name="T2" fmla="*/ 0 w 6"/>
                <a:gd name="T3" fmla="*/ 7 h 10"/>
                <a:gd name="T4" fmla="*/ 4 w 6"/>
                <a:gd name="T5" fmla="*/ 2 h 10"/>
                <a:gd name="T6" fmla="*/ 6 w 6"/>
                <a:gd name="T7" fmla="*/ 4 h 10"/>
                <a:gd name="T8" fmla="*/ 3 w 6"/>
                <a:gd name="T9" fmla="*/ 8 h 10"/>
                <a:gd name="T10" fmla="*/ 3 w 6"/>
                <a:gd name="T11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3" y="8"/>
                  </a:moveTo>
                  <a:cubicBezTo>
                    <a:pt x="2" y="10"/>
                    <a:pt x="0" y="9"/>
                    <a:pt x="0" y="7"/>
                  </a:cubicBezTo>
                  <a:cubicBezTo>
                    <a:pt x="1" y="6"/>
                    <a:pt x="3" y="3"/>
                    <a:pt x="4" y="2"/>
                  </a:cubicBezTo>
                  <a:cubicBezTo>
                    <a:pt x="6" y="0"/>
                    <a:pt x="6" y="3"/>
                    <a:pt x="6" y="4"/>
                  </a:cubicBezTo>
                  <a:cubicBezTo>
                    <a:pt x="6" y="6"/>
                    <a:pt x="3" y="6"/>
                    <a:pt x="3" y="8"/>
                  </a:cubicBezTo>
                  <a:cubicBezTo>
                    <a:pt x="2" y="10"/>
                    <a:pt x="3" y="8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5" name="Freeform 532">
              <a:extLst>
                <a:ext uri="{FF2B5EF4-FFF2-40B4-BE49-F238E27FC236}">
                  <a16:creationId xmlns:a16="http://schemas.microsoft.com/office/drawing/2014/main" id="{430F25B8-D22A-2EF2-0030-3D603E667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283" y="2701037"/>
              <a:ext cx="38975" cy="23568"/>
            </a:xfrm>
            <a:custGeom>
              <a:avLst/>
              <a:gdLst>
                <a:gd name="T0" fmla="*/ 3 w 7"/>
                <a:gd name="T1" fmla="*/ 4 h 4"/>
                <a:gd name="T2" fmla="*/ 5 w 7"/>
                <a:gd name="T3" fmla="*/ 1 h 4"/>
                <a:gd name="T4" fmla="*/ 3 w 7"/>
                <a:gd name="T5" fmla="*/ 4 h 4"/>
                <a:gd name="T6" fmla="*/ 3 w 7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0" y="4"/>
                    <a:pt x="3" y="0"/>
                    <a:pt x="5" y="1"/>
                  </a:cubicBezTo>
                  <a:cubicBezTo>
                    <a:pt x="7" y="1"/>
                    <a:pt x="4" y="4"/>
                    <a:pt x="3" y="4"/>
                  </a:cubicBezTo>
                  <a:cubicBezTo>
                    <a:pt x="2" y="4"/>
                    <a:pt x="4" y="4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6" name="Freeform 533">
              <a:extLst>
                <a:ext uri="{FF2B5EF4-FFF2-40B4-BE49-F238E27FC236}">
                  <a16:creationId xmlns:a16="http://schemas.microsoft.com/office/drawing/2014/main" id="{E344E2D8-D604-6FB9-EDFF-D80F5398B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636" y="2677468"/>
              <a:ext cx="81661" cy="41244"/>
            </a:xfrm>
            <a:custGeom>
              <a:avLst/>
              <a:gdLst>
                <a:gd name="T0" fmla="*/ 11 w 15"/>
                <a:gd name="T1" fmla="*/ 6 h 7"/>
                <a:gd name="T2" fmla="*/ 10 w 15"/>
                <a:gd name="T3" fmla="*/ 5 h 7"/>
                <a:gd name="T4" fmla="*/ 7 w 15"/>
                <a:gd name="T5" fmla="*/ 5 h 7"/>
                <a:gd name="T6" fmla="*/ 3 w 15"/>
                <a:gd name="T7" fmla="*/ 0 h 7"/>
                <a:gd name="T8" fmla="*/ 6 w 15"/>
                <a:gd name="T9" fmla="*/ 2 h 7"/>
                <a:gd name="T10" fmla="*/ 8 w 15"/>
                <a:gd name="T11" fmla="*/ 3 h 7"/>
                <a:gd name="T12" fmla="*/ 15 w 15"/>
                <a:gd name="T13" fmla="*/ 3 h 7"/>
                <a:gd name="T14" fmla="*/ 11 w 15"/>
                <a:gd name="T15" fmla="*/ 6 h 7"/>
                <a:gd name="T16" fmla="*/ 11 w 15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7">
                  <a:moveTo>
                    <a:pt x="11" y="6"/>
                  </a:move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8" y="6"/>
                    <a:pt x="7" y="5"/>
                  </a:cubicBezTo>
                  <a:cubicBezTo>
                    <a:pt x="7" y="4"/>
                    <a:pt x="0" y="1"/>
                    <a:pt x="3" y="0"/>
                  </a:cubicBezTo>
                  <a:cubicBezTo>
                    <a:pt x="4" y="0"/>
                    <a:pt x="5" y="2"/>
                    <a:pt x="6" y="2"/>
                  </a:cubicBezTo>
                  <a:cubicBezTo>
                    <a:pt x="7" y="3"/>
                    <a:pt x="7" y="2"/>
                    <a:pt x="8" y="3"/>
                  </a:cubicBezTo>
                  <a:cubicBezTo>
                    <a:pt x="9" y="4"/>
                    <a:pt x="13" y="2"/>
                    <a:pt x="15" y="3"/>
                  </a:cubicBezTo>
                  <a:cubicBezTo>
                    <a:pt x="14" y="3"/>
                    <a:pt x="12" y="6"/>
                    <a:pt x="11" y="6"/>
                  </a:cubicBezTo>
                  <a:cubicBezTo>
                    <a:pt x="9" y="7"/>
                    <a:pt x="12" y="6"/>
                    <a:pt x="11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7" name="Freeform 534">
              <a:extLst>
                <a:ext uri="{FF2B5EF4-FFF2-40B4-BE49-F238E27FC236}">
                  <a16:creationId xmlns:a16="http://schemas.microsoft.com/office/drawing/2014/main" id="{5C44F32A-9398-8475-3A93-E99AFAF86B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6343" y="2563555"/>
              <a:ext cx="85373" cy="45173"/>
            </a:xfrm>
            <a:custGeom>
              <a:avLst/>
              <a:gdLst>
                <a:gd name="T0" fmla="*/ 13 w 16"/>
                <a:gd name="T1" fmla="*/ 6 h 8"/>
                <a:gd name="T2" fmla="*/ 0 w 16"/>
                <a:gd name="T3" fmla="*/ 2 h 8"/>
                <a:gd name="T4" fmla="*/ 13 w 16"/>
                <a:gd name="T5" fmla="*/ 6 h 8"/>
                <a:gd name="T6" fmla="*/ 13 w 16"/>
                <a:gd name="T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8">
                  <a:moveTo>
                    <a:pt x="13" y="6"/>
                  </a:moveTo>
                  <a:cubicBezTo>
                    <a:pt x="11" y="8"/>
                    <a:pt x="1" y="4"/>
                    <a:pt x="0" y="2"/>
                  </a:cubicBezTo>
                  <a:cubicBezTo>
                    <a:pt x="0" y="0"/>
                    <a:pt x="16" y="4"/>
                    <a:pt x="13" y="6"/>
                  </a:cubicBezTo>
                  <a:cubicBezTo>
                    <a:pt x="12" y="7"/>
                    <a:pt x="14" y="5"/>
                    <a:pt x="13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8" name="Freeform 535">
              <a:extLst>
                <a:ext uri="{FF2B5EF4-FFF2-40B4-BE49-F238E27FC236}">
                  <a16:creationId xmlns:a16="http://schemas.microsoft.com/office/drawing/2014/main" id="{33142225-1987-117E-8262-FD131799F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1826" y="2504636"/>
              <a:ext cx="174460" cy="178724"/>
            </a:xfrm>
            <a:custGeom>
              <a:avLst/>
              <a:gdLst>
                <a:gd name="T0" fmla="*/ 19 w 32"/>
                <a:gd name="T1" fmla="*/ 1 h 31"/>
                <a:gd name="T2" fmla="*/ 17 w 32"/>
                <a:gd name="T3" fmla="*/ 0 h 31"/>
                <a:gd name="T4" fmla="*/ 14 w 32"/>
                <a:gd name="T5" fmla="*/ 2 h 31"/>
                <a:gd name="T6" fmla="*/ 11 w 32"/>
                <a:gd name="T7" fmla="*/ 5 h 31"/>
                <a:gd name="T8" fmla="*/ 9 w 32"/>
                <a:gd name="T9" fmla="*/ 7 h 31"/>
                <a:gd name="T10" fmla="*/ 7 w 32"/>
                <a:gd name="T11" fmla="*/ 13 h 31"/>
                <a:gd name="T12" fmla="*/ 5 w 32"/>
                <a:gd name="T13" fmla="*/ 17 h 31"/>
                <a:gd name="T14" fmla="*/ 2 w 32"/>
                <a:gd name="T15" fmla="*/ 19 h 31"/>
                <a:gd name="T16" fmla="*/ 4 w 32"/>
                <a:gd name="T17" fmla="*/ 21 h 31"/>
                <a:gd name="T18" fmla="*/ 0 w 32"/>
                <a:gd name="T19" fmla="*/ 25 h 31"/>
                <a:gd name="T20" fmla="*/ 4 w 32"/>
                <a:gd name="T21" fmla="*/ 25 h 31"/>
                <a:gd name="T22" fmla="*/ 10 w 32"/>
                <a:gd name="T23" fmla="*/ 26 h 31"/>
                <a:gd name="T24" fmla="*/ 19 w 32"/>
                <a:gd name="T25" fmla="*/ 27 h 31"/>
                <a:gd name="T26" fmla="*/ 22 w 32"/>
                <a:gd name="T27" fmla="*/ 26 h 31"/>
                <a:gd name="T28" fmla="*/ 19 w 32"/>
                <a:gd name="T29" fmla="*/ 30 h 31"/>
                <a:gd name="T30" fmla="*/ 22 w 32"/>
                <a:gd name="T31" fmla="*/ 28 h 31"/>
                <a:gd name="T32" fmla="*/ 27 w 32"/>
                <a:gd name="T33" fmla="*/ 26 h 31"/>
                <a:gd name="T34" fmla="*/ 32 w 32"/>
                <a:gd name="T35" fmla="*/ 20 h 31"/>
                <a:gd name="T36" fmla="*/ 29 w 32"/>
                <a:gd name="T37" fmla="*/ 20 h 31"/>
                <a:gd name="T38" fmla="*/ 26 w 32"/>
                <a:gd name="T39" fmla="*/ 18 h 31"/>
                <a:gd name="T40" fmla="*/ 29 w 32"/>
                <a:gd name="T41" fmla="*/ 15 h 31"/>
                <a:gd name="T42" fmla="*/ 26 w 32"/>
                <a:gd name="T43" fmla="*/ 15 h 31"/>
                <a:gd name="T44" fmla="*/ 24 w 32"/>
                <a:gd name="T45" fmla="*/ 13 h 31"/>
                <a:gd name="T46" fmla="*/ 21 w 32"/>
                <a:gd name="T47" fmla="*/ 16 h 31"/>
                <a:gd name="T48" fmla="*/ 18 w 32"/>
                <a:gd name="T49" fmla="*/ 13 h 31"/>
                <a:gd name="T50" fmla="*/ 19 w 32"/>
                <a:gd name="T51" fmla="*/ 11 h 31"/>
                <a:gd name="T52" fmla="*/ 16 w 32"/>
                <a:gd name="T53" fmla="*/ 9 h 31"/>
                <a:gd name="T54" fmla="*/ 14 w 32"/>
                <a:gd name="T55" fmla="*/ 12 h 31"/>
                <a:gd name="T56" fmla="*/ 16 w 32"/>
                <a:gd name="T57" fmla="*/ 7 h 31"/>
                <a:gd name="T58" fmla="*/ 18 w 32"/>
                <a:gd name="T59" fmla="*/ 4 h 31"/>
                <a:gd name="T60" fmla="*/ 18 w 32"/>
                <a:gd name="T61" fmla="*/ 2 h 31"/>
                <a:gd name="T62" fmla="*/ 19 w 32"/>
                <a:gd name="T63" fmla="*/ 1 h 31"/>
                <a:gd name="T64" fmla="*/ 19 w 32"/>
                <a:gd name="T6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" h="31">
                  <a:moveTo>
                    <a:pt x="19" y="1"/>
                  </a:moveTo>
                  <a:cubicBezTo>
                    <a:pt x="20" y="0"/>
                    <a:pt x="17" y="0"/>
                    <a:pt x="17" y="0"/>
                  </a:cubicBezTo>
                  <a:cubicBezTo>
                    <a:pt x="16" y="0"/>
                    <a:pt x="15" y="1"/>
                    <a:pt x="14" y="2"/>
                  </a:cubicBezTo>
                  <a:cubicBezTo>
                    <a:pt x="13" y="3"/>
                    <a:pt x="12" y="4"/>
                    <a:pt x="11" y="5"/>
                  </a:cubicBezTo>
                  <a:cubicBezTo>
                    <a:pt x="11" y="6"/>
                    <a:pt x="10" y="7"/>
                    <a:pt x="9" y="7"/>
                  </a:cubicBezTo>
                  <a:cubicBezTo>
                    <a:pt x="9" y="9"/>
                    <a:pt x="8" y="11"/>
                    <a:pt x="7" y="13"/>
                  </a:cubicBezTo>
                  <a:cubicBezTo>
                    <a:pt x="7" y="15"/>
                    <a:pt x="6" y="16"/>
                    <a:pt x="5" y="17"/>
                  </a:cubicBezTo>
                  <a:cubicBezTo>
                    <a:pt x="4" y="18"/>
                    <a:pt x="2" y="19"/>
                    <a:pt x="2" y="19"/>
                  </a:cubicBezTo>
                  <a:cubicBezTo>
                    <a:pt x="2" y="20"/>
                    <a:pt x="4" y="20"/>
                    <a:pt x="4" y="21"/>
                  </a:cubicBezTo>
                  <a:cubicBezTo>
                    <a:pt x="4" y="22"/>
                    <a:pt x="0" y="24"/>
                    <a:pt x="0" y="25"/>
                  </a:cubicBezTo>
                  <a:cubicBezTo>
                    <a:pt x="0" y="27"/>
                    <a:pt x="3" y="26"/>
                    <a:pt x="4" y="25"/>
                  </a:cubicBezTo>
                  <a:cubicBezTo>
                    <a:pt x="6" y="25"/>
                    <a:pt x="8" y="26"/>
                    <a:pt x="10" y="26"/>
                  </a:cubicBezTo>
                  <a:cubicBezTo>
                    <a:pt x="13" y="27"/>
                    <a:pt x="16" y="26"/>
                    <a:pt x="19" y="27"/>
                  </a:cubicBezTo>
                  <a:cubicBezTo>
                    <a:pt x="19" y="27"/>
                    <a:pt x="22" y="25"/>
                    <a:pt x="22" y="26"/>
                  </a:cubicBezTo>
                  <a:cubicBezTo>
                    <a:pt x="22" y="27"/>
                    <a:pt x="19" y="30"/>
                    <a:pt x="19" y="30"/>
                  </a:cubicBezTo>
                  <a:cubicBezTo>
                    <a:pt x="20" y="31"/>
                    <a:pt x="22" y="28"/>
                    <a:pt x="22" y="28"/>
                  </a:cubicBezTo>
                  <a:cubicBezTo>
                    <a:pt x="24" y="27"/>
                    <a:pt x="26" y="27"/>
                    <a:pt x="27" y="26"/>
                  </a:cubicBezTo>
                  <a:cubicBezTo>
                    <a:pt x="27" y="25"/>
                    <a:pt x="32" y="20"/>
                    <a:pt x="32" y="20"/>
                  </a:cubicBezTo>
                  <a:cubicBezTo>
                    <a:pt x="31" y="19"/>
                    <a:pt x="30" y="20"/>
                    <a:pt x="29" y="20"/>
                  </a:cubicBezTo>
                  <a:cubicBezTo>
                    <a:pt x="29" y="20"/>
                    <a:pt x="26" y="18"/>
                    <a:pt x="26" y="18"/>
                  </a:cubicBezTo>
                  <a:cubicBezTo>
                    <a:pt x="26" y="17"/>
                    <a:pt x="30" y="16"/>
                    <a:pt x="29" y="15"/>
                  </a:cubicBezTo>
                  <a:cubicBezTo>
                    <a:pt x="29" y="14"/>
                    <a:pt x="27" y="15"/>
                    <a:pt x="26" y="15"/>
                  </a:cubicBezTo>
                  <a:cubicBezTo>
                    <a:pt x="25" y="15"/>
                    <a:pt x="25" y="13"/>
                    <a:pt x="24" y="13"/>
                  </a:cubicBezTo>
                  <a:cubicBezTo>
                    <a:pt x="24" y="13"/>
                    <a:pt x="21" y="16"/>
                    <a:pt x="21" y="16"/>
                  </a:cubicBezTo>
                  <a:cubicBezTo>
                    <a:pt x="20" y="14"/>
                    <a:pt x="20" y="14"/>
                    <a:pt x="18" y="13"/>
                  </a:cubicBezTo>
                  <a:cubicBezTo>
                    <a:pt x="16" y="12"/>
                    <a:pt x="19" y="12"/>
                    <a:pt x="19" y="11"/>
                  </a:cubicBezTo>
                  <a:cubicBezTo>
                    <a:pt x="19" y="11"/>
                    <a:pt x="17" y="9"/>
                    <a:pt x="16" y="9"/>
                  </a:cubicBezTo>
                  <a:cubicBezTo>
                    <a:pt x="16" y="10"/>
                    <a:pt x="14" y="13"/>
                    <a:pt x="14" y="12"/>
                  </a:cubicBezTo>
                  <a:cubicBezTo>
                    <a:pt x="12" y="11"/>
                    <a:pt x="15" y="7"/>
                    <a:pt x="16" y="7"/>
                  </a:cubicBezTo>
                  <a:cubicBezTo>
                    <a:pt x="17" y="6"/>
                    <a:pt x="17" y="5"/>
                    <a:pt x="18" y="4"/>
                  </a:cubicBezTo>
                  <a:cubicBezTo>
                    <a:pt x="18" y="3"/>
                    <a:pt x="18" y="2"/>
                    <a:pt x="18" y="2"/>
                  </a:cubicBezTo>
                  <a:cubicBezTo>
                    <a:pt x="18" y="2"/>
                    <a:pt x="19" y="1"/>
                    <a:pt x="19" y="1"/>
                  </a:cubicBezTo>
                  <a:cubicBezTo>
                    <a:pt x="20" y="0"/>
                    <a:pt x="19" y="1"/>
                    <a:pt x="1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39" name="Freeform 536">
              <a:extLst>
                <a:ext uri="{FF2B5EF4-FFF2-40B4-BE49-F238E27FC236}">
                  <a16:creationId xmlns:a16="http://schemas.microsoft.com/office/drawing/2014/main" id="{D26C7F9A-8269-E259-275C-D20810CCA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2879" y="2632295"/>
              <a:ext cx="44542" cy="56956"/>
            </a:xfrm>
            <a:custGeom>
              <a:avLst/>
              <a:gdLst>
                <a:gd name="T0" fmla="*/ 6 w 8"/>
                <a:gd name="T1" fmla="*/ 1 h 10"/>
                <a:gd name="T2" fmla="*/ 1 w 8"/>
                <a:gd name="T3" fmla="*/ 9 h 10"/>
                <a:gd name="T4" fmla="*/ 4 w 8"/>
                <a:gd name="T5" fmla="*/ 7 h 10"/>
                <a:gd name="T6" fmla="*/ 3 w 8"/>
                <a:gd name="T7" fmla="*/ 10 h 10"/>
                <a:gd name="T8" fmla="*/ 6 w 8"/>
                <a:gd name="T9" fmla="*/ 8 h 10"/>
                <a:gd name="T10" fmla="*/ 8 w 8"/>
                <a:gd name="T11" fmla="*/ 4 h 10"/>
                <a:gd name="T12" fmla="*/ 5 w 8"/>
                <a:gd name="T13" fmla="*/ 4 h 10"/>
                <a:gd name="T14" fmla="*/ 6 w 8"/>
                <a:gd name="T15" fmla="*/ 1 h 10"/>
                <a:gd name="T16" fmla="*/ 6 w 8"/>
                <a:gd name="T17" fmla="*/ 1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" h="10">
                  <a:moveTo>
                    <a:pt x="6" y="1"/>
                  </a:moveTo>
                  <a:cubicBezTo>
                    <a:pt x="5" y="2"/>
                    <a:pt x="0" y="6"/>
                    <a:pt x="1" y="9"/>
                  </a:cubicBezTo>
                  <a:cubicBezTo>
                    <a:pt x="1" y="9"/>
                    <a:pt x="3" y="6"/>
                    <a:pt x="4" y="7"/>
                  </a:cubicBezTo>
                  <a:cubicBezTo>
                    <a:pt x="4" y="7"/>
                    <a:pt x="3" y="10"/>
                    <a:pt x="3" y="10"/>
                  </a:cubicBezTo>
                  <a:cubicBezTo>
                    <a:pt x="4" y="10"/>
                    <a:pt x="6" y="9"/>
                    <a:pt x="6" y="8"/>
                  </a:cubicBezTo>
                  <a:cubicBezTo>
                    <a:pt x="6" y="7"/>
                    <a:pt x="7" y="6"/>
                    <a:pt x="8" y="4"/>
                  </a:cubicBezTo>
                  <a:cubicBezTo>
                    <a:pt x="8" y="2"/>
                    <a:pt x="6" y="4"/>
                    <a:pt x="5" y="4"/>
                  </a:cubicBezTo>
                  <a:cubicBezTo>
                    <a:pt x="6" y="4"/>
                    <a:pt x="6" y="0"/>
                    <a:pt x="6" y="1"/>
                  </a:cubicBezTo>
                  <a:cubicBezTo>
                    <a:pt x="5" y="1"/>
                    <a:pt x="7" y="0"/>
                    <a:pt x="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0" name="Freeform 537">
              <a:extLst>
                <a:ext uri="{FF2B5EF4-FFF2-40B4-BE49-F238E27FC236}">
                  <a16:creationId xmlns:a16="http://schemas.microsoft.com/office/drawing/2014/main" id="{42D37CBB-5E46-2D96-1DFB-7C43F0DD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68504" y="2078447"/>
              <a:ext cx="16703" cy="33387"/>
            </a:xfrm>
            <a:custGeom>
              <a:avLst/>
              <a:gdLst>
                <a:gd name="T0" fmla="*/ 3 w 3"/>
                <a:gd name="T1" fmla="*/ 4 h 6"/>
                <a:gd name="T2" fmla="*/ 1 w 3"/>
                <a:gd name="T3" fmla="*/ 1 h 6"/>
                <a:gd name="T4" fmla="*/ 1 w 3"/>
                <a:gd name="T5" fmla="*/ 2 h 6"/>
                <a:gd name="T6" fmla="*/ 0 w 3"/>
                <a:gd name="T7" fmla="*/ 2 h 6"/>
                <a:gd name="T8" fmla="*/ 3 w 3"/>
                <a:gd name="T9" fmla="*/ 4 h 6"/>
                <a:gd name="T10" fmla="*/ 3 w 3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4"/>
                  </a:moveTo>
                  <a:cubicBezTo>
                    <a:pt x="3" y="3"/>
                    <a:pt x="1" y="0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3" y="6"/>
                    <a:pt x="3" y="4"/>
                  </a:cubicBezTo>
                  <a:cubicBezTo>
                    <a:pt x="3" y="3"/>
                    <a:pt x="3" y="6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1" name="Freeform 538">
              <a:extLst>
                <a:ext uri="{FF2B5EF4-FFF2-40B4-BE49-F238E27FC236}">
                  <a16:creationId xmlns:a16="http://schemas.microsoft.com/office/drawing/2014/main" id="{9649A99E-27B4-C79D-D1F0-3994EDFF8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6842" y="2135404"/>
              <a:ext cx="16703" cy="17675"/>
            </a:xfrm>
            <a:custGeom>
              <a:avLst/>
              <a:gdLst>
                <a:gd name="T0" fmla="*/ 2 w 3"/>
                <a:gd name="T1" fmla="*/ 1 h 3"/>
                <a:gd name="T2" fmla="*/ 0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2"/>
                    <a:pt x="0" y="2"/>
                  </a:cubicBezTo>
                  <a:cubicBezTo>
                    <a:pt x="1" y="3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2" name="Freeform 539">
              <a:extLst>
                <a:ext uri="{FF2B5EF4-FFF2-40B4-BE49-F238E27FC236}">
                  <a16:creationId xmlns:a16="http://schemas.microsoft.com/office/drawing/2014/main" id="{DD3D7273-463C-B110-142B-21632A151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939" y="2441789"/>
              <a:ext cx="37119" cy="23568"/>
            </a:xfrm>
            <a:custGeom>
              <a:avLst/>
              <a:gdLst>
                <a:gd name="T0" fmla="*/ 7 w 7"/>
                <a:gd name="T1" fmla="*/ 3 h 4"/>
                <a:gd name="T2" fmla="*/ 1 w 7"/>
                <a:gd name="T3" fmla="*/ 1 h 4"/>
                <a:gd name="T4" fmla="*/ 7 w 7"/>
                <a:gd name="T5" fmla="*/ 3 h 4"/>
                <a:gd name="T6" fmla="*/ 7 w 7"/>
                <a:gd name="T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4">
                  <a:moveTo>
                    <a:pt x="7" y="3"/>
                  </a:moveTo>
                  <a:cubicBezTo>
                    <a:pt x="7" y="0"/>
                    <a:pt x="3" y="0"/>
                    <a:pt x="1" y="1"/>
                  </a:cubicBezTo>
                  <a:cubicBezTo>
                    <a:pt x="0" y="1"/>
                    <a:pt x="7" y="4"/>
                    <a:pt x="7" y="3"/>
                  </a:cubicBezTo>
                  <a:cubicBezTo>
                    <a:pt x="7" y="0"/>
                    <a:pt x="7" y="4"/>
                    <a:pt x="7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3" name="Freeform 540">
              <a:extLst>
                <a:ext uri="{FF2B5EF4-FFF2-40B4-BE49-F238E27FC236}">
                  <a16:creationId xmlns:a16="http://schemas.microsoft.com/office/drawing/2014/main" id="{32E07C99-F12A-1F3A-9894-53A51D242E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329" y="2302345"/>
              <a:ext cx="33406" cy="35351"/>
            </a:xfrm>
            <a:custGeom>
              <a:avLst/>
              <a:gdLst>
                <a:gd name="T0" fmla="*/ 3 w 6"/>
                <a:gd name="T1" fmla="*/ 5 h 6"/>
                <a:gd name="T2" fmla="*/ 0 w 6"/>
                <a:gd name="T3" fmla="*/ 3 h 6"/>
                <a:gd name="T4" fmla="*/ 4 w 6"/>
                <a:gd name="T5" fmla="*/ 2 h 6"/>
                <a:gd name="T6" fmla="*/ 3 w 6"/>
                <a:gd name="T7" fmla="*/ 5 h 6"/>
                <a:gd name="T8" fmla="*/ 3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3" y="5"/>
                  </a:moveTo>
                  <a:cubicBezTo>
                    <a:pt x="2" y="4"/>
                    <a:pt x="1" y="4"/>
                    <a:pt x="0" y="3"/>
                  </a:cubicBezTo>
                  <a:cubicBezTo>
                    <a:pt x="1" y="3"/>
                    <a:pt x="3" y="0"/>
                    <a:pt x="4" y="2"/>
                  </a:cubicBezTo>
                  <a:cubicBezTo>
                    <a:pt x="6" y="3"/>
                    <a:pt x="5" y="6"/>
                    <a:pt x="3" y="5"/>
                  </a:cubicBezTo>
                  <a:cubicBezTo>
                    <a:pt x="2" y="4"/>
                    <a:pt x="4" y="6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4" name="Freeform 541">
              <a:extLst>
                <a:ext uri="{FF2B5EF4-FFF2-40B4-BE49-F238E27FC236}">
                  <a16:creationId xmlns:a16="http://schemas.microsoft.com/office/drawing/2014/main" id="{51868F4F-84AF-AF81-C3E0-22C1982D2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4626" y="2054878"/>
              <a:ext cx="33406" cy="41244"/>
            </a:xfrm>
            <a:custGeom>
              <a:avLst/>
              <a:gdLst>
                <a:gd name="T0" fmla="*/ 3 w 6"/>
                <a:gd name="T1" fmla="*/ 6 h 7"/>
                <a:gd name="T2" fmla="*/ 4 w 6"/>
                <a:gd name="T3" fmla="*/ 1 h 7"/>
                <a:gd name="T4" fmla="*/ 3 w 6"/>
                <a:gd name="T5" fmla="*/ 6 h 7"/>
                <a:gd name="T6" fmla="*/ 3 w 6"/>
                <a:gd name="T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3" y="6"/>
                  </a:moveTo>
                  <a:cubicBezTo>
                    <a:pt x="0" y="7"/>
                    <a:pt x="1" y="0"/>
                    <a:pt x="4" y="1"/>
                  </a:cubicBezTo>
                  <a:cubicBezTo>
                    <a:pt x="6" y="1"/>
                    <a:pt x="5" y="6"/>
                    <a:pt x="3" y="6"/>
                  </a:cubicBezTo>
                  <a:cubicBezTo>
                    <a:pt x="2" y="6"/>
                    <a:pt x="6" y="6"/>
                    <a:pt x="3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5" name="Freeform 542">
              <a:extLst>
                <a:ext uri="{FF2B5EF4-FFF2-40B4-BE49-F238E27FC236}">
                  <a16:creationId xmlns:a16="http://schemas.microsoft.com/office/drawing/2014/main" id="{B0F8829C-2ECD-717E-6AFE-E944B33803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1828" y="2031311"/>
              <a:ext cx="64958" cy="35351"/>
            </a:xfrm>
            <a:custGeom>
              <a:avLst/>
              <a:gdLst>
                <a:gd name="T0" fmla="*/ 4 w 12"/>
                <a:gd name="T1" fmla="*/ 6 h 6"/>
                <a:gd name="T2" fmla="*/ 1 w 12"/>
                <a:gd name="T3" fmla="*/ 3 h 6"/>
                <a:gd name="T4" fmla="*/ 8 w 12"/>
                <a:gd name="T5" fmla="*/ 0 h 6"/>
                <a:gd name="T6" fmla="*/ 4 w 12"/>
                <a:gd name="T7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6">
                  <a:moveTo>
                    <a:pt x="4" y="6"/>
                  </a:moveTo>
                  <a:cubicBezTo>
                    <a:pt x="2" y="6"/>
                    <a:pt x="0" y="5"/>
                    <a:pt x="1" y="3"/>
                  </a:cubicBezTo>
                  <a:cubicBezTo>
                    <a:pt x="2" y="1"/>
                    <a:pt x="5" y="1"/>
                    <a:pt x="8" y="0"/>
                  </a:cubicBezTo>
                  <a:cubicBezTo>
                    <a:pt x="12" y="0"/>
                    <a:pt x="6" y="6"/>
                    <a:pt x="4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6" name="Freeform 543">
              <a:extLst>
                <a:ext uri="{FF2B5EF4-FFF2-40B4-BE49-F238E27FC236}">
                  <a16:creationId xmlns:a16="http://schemas.microsoft.com/office/drawing/2014/main" id="{82929349-8D5F-F395-6D5B-B4B15A649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9168" y="2009707"/>
              <a:ext cx="37119" cy="15712"/>
            </a:xfrm>
            <a:custGeom>
              <a:avLst/>
              <a:gdLst>
                <a:gd name="T0" fmla="*/ 5 w 7"/>
                <a:gd name="T1" fmla="*/ 3 h 3"/>
                <a:gd name="T2" fmla="*/ 3 w 7"/>
                <a:gd name="T3" fmla="*/ 0 h 3"/>
                <a:gd name="T4" fmla="*/ 7 w 7"/>
                <a:gd name="T5" fmla="*/ 1 h 3"/>
                <a:gd name="T6" fmla="*/ 5 w 7"/>
                <a:gd name="T7" fmla="*/ 3 h 3"/>
                <a:gd name="T8" fmla="*/ 5 w 7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5" y="3"/>
                  </a:moveTo>
                  <a:cubicBezTo>
                    <a:pt x="4" y="3"/>
                    <a:pt x="0" y="0"/>
                    <a:pt x="3" y="0"/>
                  </a:cubicBezTo>
                  <a:cubicBezTo>
                    <a:pt x="4" y="0"/>
                    <a:pt x="6" y="0"/>
                    <a:pt x="7" y="1"/>
                  </a:cubicBezTo>
                  <a:cubicBezTo>
                    <a:pt x="7" y="1"/>
                    <a:pt x="6" y="3"/>
                    <a:pt x="5" y="3"/>
                  </a:cubicBezTo>
                  <a:cubicBezTo>
                    <a:pt x="4" y="3"/>
                    <a:pt x="7" y="3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7" name="Freeform 544">
              <a:extLst>
                <a:ext uri="{FF2B5EF4-FFF2-40B4-BE49-F238E27FC236}">
                  <a16:creationId xmlns:a16="http://schemas.microsoft.com/office/drawing/2014/main" id="{7B95E052-DF50-36CF-8B41-58B414D422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9030" y="1893831"/>
              <a:ext cx="185596" cy="137481"/>
            </a:xfrm>
            <a:custGeom>
              <a:avLst/>
              <a:gdLst>
                <a:gd name="T0" fmla="*/ 31 w 34"/>
                <a:gd name="T1" fmla="*/ 21 h 24"/>
                <a:gd name="T2" fmla="*/ 25 w 34"/>
                <a:gd name="T3" fmla="*/ 18 h 24"/>
                <a:gd name="T4" fmla="*/ 24 w 34"/>
                <a:gd name="T5" fmla="*/ 16 h 24"/>
                <a:gd name="T6" fmla="*/ 22 w 34"/>
                <a:gd name="T7" fmla="*/ 17 h 24"/>
                <a:gd name="T8" fmla="*/ 18 w 34"/>
                <a:gd name="T9" fmla="*/ 16 h 24"/>
                <a:gd name="T10" fmla="*/ 16 w 34"/>
                <a:gd name="T11" fmla="*/ 19 h 24"/>
                <a:gd name="T12" fmla="*/ 11 w 34"/>
                <a:gd name="T13" fmla="*/ 23 h 24"/>
                <a:gd name="T14" fmla="*/ 8 w 34"/>
                <a:gd name="T15" fmla="*/ 19 h 24"/>
                <a:gd name="T16" fmla="*/ 2 w 34"/>
                <a:gd name="T17" fmla="*/ 19 h 24"/>
                <a:gd name="T18" fmla="*/ 4 w 34"/>
                <a:gd name="T19" fmla="*/ 16 h 24"/>
                <a:gd name="T20" fmla="*/ 5 w 34"/>
                <a:gd name="T21" fmla="*/ 10 h 24"/>
                <a:gd name="T22" fmla="*/ 6 w 34"/>
                <a:gd name="T23" fmla="*/ 3 h 24"/>
                <a:gd name="T24" fmla="*/ 11 w 34"/>
                <a:gd name="T25" fmla="*/ 3 h 24"/>
                <a:gd name="T26" fmla="*/ 12 w 34"/>
                <a:gd name="T27" fmla="*/ 5 h 24"/>
                <a:gd name="T28" fmla="*/ 14 w 34"/>
                <a:gd name="T29" fmla="*/ 4 h 24"/>
                <a:gd name="T30" fmla="*/ 17 w 34"/>
                <a:gd name="T31" fmla="*/ 6 h 24"/>
                <a:gd name="T32" fmla="*/ 20 w 34"/>
                <a:gd name="T33" fmla="*/ 7 h 24"/>
                <a:gd name="T34" fmla="*/ 25 w 34"/>
                <a:gd name="T35" fmla="*/ 10 h 24"/>
                <a:gd name="T36" fmla="*/ 28 w 34"/>
                <a:gd name="T37" fmla="*/ 15 h 24"/>
                <a:gd name="T38" fmla="*/ 30 w 34"/>
                <a:gd name="T39" fmla="*/ 15 h 24"/>
                <a:gd name="T40" fmla="*/ 33 w 34"/>
                <a:gd name="T41" fmla="*/ 17 h 24"/>
                <a:gd name="T42" fmla="*/ 34 w 34"/>
                <a:gd name="T43" fmla="*/ 18 h 24"/>
                <a:gd name="T44" fmla="*/ 31 w 34"/>
                <a:gd name="T45" fmla="*/ 21 h 24"/>
                <a:gd name="T46" fmla="*/ 31 w 34"/>
                <a:gd name="T47" fmla="*/ 2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4" h="24">
                  <a:moveTo>
                    <a:pt x="31" y="21"/>
                  </a:moveTo>
                  <a:cubicBezTo>
                    <a:pt x="30" y="20"/>
                    <a:pt x="27" y="19"/>
                    <a:pt x="25" y="18"/>
                  </a:cubicBezTo>
                  <a:cubicBezTo>
                    <a:pt x="24" y="18"/>
                    <a:pt x="25" y="17"/>
                    <a:pt x="24" y="16"/>
                  </a:cubicBezTo>
                  <a:cubicBezTo>
                    <a:pt x="24" y="16"/>
                    <a:pt x="22" y="17"/>
                    <a:pt x="22" y="17"/>
                  </a:cubicBezTo>
                  <a:cubicBezTo>
                    <a:pt x="20" y="17"/>
                    <a:pt x="20" y="15"/>
                    <a:pt x="18" y="16"/>
                  </a:cubicBezTo>
                  <a:cubicBezTo>
                    <a:pt x="18" y="17"/>
                    <a:pt x="17" y="18"/>
                    <a:pt x="16" y="19"/>
                  </a:cubicBezTo>
                  <a:cubicBezTo>
                    <a:pt x="14" y="20"/>
                    <a:pt x="13" y="22"/>
                    <a:pt x="11" y="23"/>
                  </a:cubicBezTo>
                  <a:cubicBezTo>
                    <a:pt x="8" y="24"/>
                    <a:pt x="10" y="20"/>
                    <a:pt x="8" y="19"/>
                  </a:cubicBezTo>
                  <a:cubicBezTo>
                    <a:pt x="8" y="18"/>
                    <a:pt x="3" y="19"/>
                    <a:pt x="2" y="19"/>
                  </a:cubicBezTo>
                  <a:cubicBezTo>
                    <a:pt x="0" y="19"/>
                    <a:pt x="4" y="16"/>
                    <a:pt x="4" y="16"/>
                  </a:cubicBezTo>
                  <a:cubicBezTo>
                    <a:pt x="6" y="14"/>
                    <a:pt x="5" y="12"/>
                    <a:pt x="5" y="10"/>
                  </a:cubicBezTo>
                  <a:cubicBezTo>
                    <a:pt x="5" y="8"/>
                    <a:pt x="5" y="5"/>
                    <a:pt x="6" y="3"/>
                  </a:cubicBezTo>
                  <a:cubicBezTo>
                    <a:pt x="7" y="0"/>
                    <a:pt x="10" y="0"/>
                    <a:pt x="11" y="3"/>
                  </a:cubicBezTo>
                  <a:cubicBezTo>
                    <a:pt x="11" y="4"/>
                    <a:pt x="11" y="6"/>
                    <a:pt x="12" y="5"/>
                  </a:cubicBezTo>
                  <a:cubicBezTo>
                    <a:pt x="13" y="5"/>
                    <a:pt x="13" y="4"/>
                    <a:pt x="14" y="4"/>
                  </a:cubicBezTo>
                  <a:cubicBezTo>
                    <a:pt x="15" y="5"/>
                    <a:pt x="16" y="6"/>
                    <a:pt x="17" y="6"/>
                  </a:cubicBezTo>
                  <a:cubicBezTo>
                    <a:pt x="18" y="7"/>
                    <a:pt x="19" y="7"/>
                    <a:pt x="20" y="7"/>
                  </a:cubicBezTo>
                  <a:cubicBezTo>
                    <a:pt x="21" y="8"/>
                    <a:pt x="23" y="9"/>
                    <a:pt x="25" y="10"/>
                  </a:cubicBezTo>
                  <a:cubicBezTo>
                    <a:pt x="28" y="11"/>
                    <a:pt x="28" y="12"/>
                    <a:pt x="28" y="15"/>
                  </a:cubicBezTo>
                  <a:cubicBezTo>
                    <a:pt x="28" y="16"/>
                    <a:pt x="30" y="16"/>
                    <a:pt x="30" y="15"/>
                  </a:cubicBezTo>
                  <a:cubicBezTo>
                    <a:pt x="32" y="15"/>
                    <a:pt x="32" y="16"/>
                    <a:pt x="33" y="17"/>
                  </a:cubicBezTo>
                  <a:cubicBezTo>
                    <a:pt x="34" y="17"/>
                    <a:pt x="34" y="17"/>
                    <a:pt x="34" y="18"/>
                  </a:cubicBezTo>
                  <a:cubicBezTo>
                    <a:pt x="33" y="19"/>
                    <a:pt x="33" y="21"/>
                    <a:pt x="31" y="21"/>
                  </a:cubicBezTo>
                  <a:cubicBezTo>
                    <a:pt x="30" y="20"/>
                    <a:pt x="33" y="21"/>
                    <a:pt x="31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8" name="Freeform 545">
              <a:extLst>
                <a:ext uri="{FF2B5EF4-FFF2-40B4-BE49-F238E27FC236}">
                  <a16:creationId xmlns:a16="http://schemas.microsoft.com/office/drawing/2014/main" id="{F09400A9-8F5A-675C-17CC-6E9A2AD65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41414" y="1882046"/>
              <a:ext cx="37119" cy="29461"/>
            </a:xfrm>
            <a:custGeom>
              <a:avLst/>
              <a:gdLst>
                <a:gd name="T0" fmla="*/ 5 w 7"/>
                <a:gd name="T1" fmla="*/ 4 h 5"/>
                <a:gd name="T2" fmla="*/ 1 w 7"/>
                <a:gd name="T3" fmla="*/ 0 h 5"/>
                <a:gd name="T4" fmla="*/ 5 w 7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5" y="4"/>
                  </a:moveTo>
                  <a:cubicBezTo>
                    <a:pt x="3" y="5"/>
                    <a:pt x="0" y="0"/>
                    <a:pt x="1" y="0"/>
                  </a:cubicBezTo>
                  <a:cubicBezTo>
                    <a:pt x="2" y="1"/>
                    <a:pt x="7" y="3"/>
                    <a:pt x="5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49" name="Freeform 546">
              <a:extLst>
                <a:ext uri="{FF2B5EF4-FFF2-40B4-BE49-F238E27FC236}">
                  <a16:creationId xmlns:a16="http://schemas.microsoft.com/office/drawing/2014/main" id="{DF77A07A-C1B6-73F1-7E77-CC4BCD361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0277" y="1887939"/>
              <a:ext cx="20416" cy="29461"/>
            </a:xfrm>
            <a:custGeom>
              <a:avLst/>
              <a:gdLst>
                <a:gd name="T0" fmla="*/ 3 w 4"/>
                <a:gd name="T1" fmla="*/ 4 h 5"/>
                <a:gd name="T2" fmla="*/ 0 w 4"/>
                <a:gd name="T3" fmla="*/ 1 h 5"/>
                <a:gd name="T4" fmla="*/ 3 w 4"/>
                <a:gd name="T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5">
                  <a:moveTo>
                    <a:pt x="3" y="4"/>
                  </a:moveTo>
                  <a:cubicBezTo>
                    <a:pt x="1" y="5"/>
                    <a:pt x="0" y="2"/>
                    <a:pt x="0" y="1"/>
                  </a:cubicBezTo>
                  <a:cubicBezTo>
                    <a:pt x="1" y="0"/>
                    <a:pt x="4" y="3"/>
                    <a:pt x="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0" name="Freeform 547">
              <a:extLst>
                <a:ext uri="{FF2B5EF4-FFF2-40B4-BE49-F238E27FC236}">
                  <a16:creationId xmlns:a16="http://schemas.microsoft.com/office/drawing/2014/main" id="{3D273A69-F948-DE07-7FD9-222DD2184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0166" y="1777956"/>
              <a:ext cx="16703" cy="35351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2 h 6"/>
                <a:gd name="T4" fmla="*/ 1 w 3"/>
                <a:gd name="T5" fmla="*/ 1 h 6"/>
                <a:gd name="T6" fmla="*/ 1 w 3"/>
                <a:gd name="T7" fmla="*/ 4 h 6"/>
                <a:gd name="T8" fmla="*/ 3 w 3"/>
                <a:gd name="T9" fmla="*/ 5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1" y="0"/>
                    <a:pt x="1" y="1"/>
                  </a:cubicBezTo>
                  <a:cubicBezTo>
                    <a:pt x="1" y="2"/>
                    <a:pt x="0" y="4"/>
                    <a:pt x="1" y="4"/>
                  </a:cubicBezTo>
                  <a:cubicBezTo>
                    <a:pt x="1" y="5"/>
                    <a:pt x="2" y="6"/>
                    <a:pt x="3" y="5"/>
                  </a:cubicBezTo>
                  <a:cubicBezTo>
                    <a:pt x="3" y="4"/>
                    <a:pt x="2" y="6"/>
                    <a:pt x="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1" name="Freeform 548">
              <a:extLst>
                <a:ext uri="{FF2B5EF4-FFF2-40B4-BE49-F238E27FC236}">
                  <a16:creationId xmlns:a16="http://schemas.microsoft.com/office/drawing/2014/main" id="{C67907E9-E8AE-4D5C-E7F0-4E3DB3E08B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504" y="1477464"/>
              <a:ext cx="783211" cy="606875"/>
            </a:xfrm>
            <a:custGeom>
              <a:avLst/>
              <a:gdLst>
                <a:gd name="T0" fmla="*/ 63 w 144"/>
                <a:gd name="T1" fmla="*/ 86 h 105"/>
                <a:gd name="T2" fmla="*/ 81 w 144"/>
                <a:gd name="T3" fmla="*/ 76 h 105"/>
                <a:gd name="T4" fmla="*/ 91 w 144"/>
                <a:gd name="T5" fmla="*/ 67 h 105"/>
                <a:gd name="T6" fmla="*/ 103 w 144"/>
                <a:gd name="T7" fmla="*/ 68 h 105"/>
                <a:gd name="T8" fmla="*/ 87 w 144"/>
                <a:gd name="T9" fmla="*/ 66 h 105"/>
                <a:gd name="T10" fmla="*/ 80 w 144"/>
                <a:gd name="T11" fmla="*/ 48 h 105"/>
                <a:gd name="T12" fmla="*/ 67 w 144"/>
                <a:gd name="T13" fmla="*/ 49 h 105"/>
                <a:gd name="T14" fmla="*/ 64 w 144"/>
                <a:gd name="T15" fmla="*/ 40 h 105"/>
                <a:gd name="T16" fmla="*/ 54 w 144"/>
                <a:gd name="T17" fmla="*/ 32 h 105"/>
                <a:gd name="T18" fmla="*/ 53 w 144"/>
                <a:gd name="T19" fmla="*/ 38 h 105"/>
                <a:gd name="T20" fmla="*/ 52 w 144"/>
                <a:gd name="T21" fmla="*/ 39 h 105"/>
                <a:gd name="T22" fmla="*/ 37 w 144"/>
                <a:gd name="T23" fmla="*/ 38 h 105"/>
                <a:gd name="T24" fmla="*/ 5 w 144"/>
                <a:gd name="T25" fmla="*/ 32 h 105"/>
                <a:gd name="T26" fmla="*/ 8 w 144"/>
                <a:gd name="T27" fmla="*/ 26 h 105"/>
                <a:gd name="T28" fmla="*/ 16 w 144"/>
                <a:gd name="T29" fmla="*/ 2 h 105"/>
                <a:gd name="T30" fmla="*/ 18 w 144"/>
                <a:gd name="T31" fmla="*/ 18 h 105"/>
                <a:gd name="T32" fmla="*/ 26 w 144"/>
                <a:gd name="T33" fmla="*/ 29 h 105"/>
                <a:gd name="T34" fmla="*/ 20 w 144"/>
                <a:gd name="T35" fmla="*/ 19 h 105"/>
                <a:gd name="T36" fmla="*/ 22 w 144"/>
                <a:gd name="T37" fmla="*/ 13 h 105"/>
                <a:gd name="T38" fmla="*/ 25 w 144"/>
                <a:gd name="T39" fmla="*/ 7 h 105"/>
                <a:gd name="T40" fmla="*/ 34 w 144"/>
                <a:gd name="T41" fmla="*/ 3 h 105"/>
                <a:gd name="T42" fmla="*/ 43 w 144"/>
                <a:gd name="T43" fmla="*/ 16 h 105"/>
                <a:gd name="T44" fmla="*/ 52 w 144"/>
                <a:gd name="T45" fmla="*/ 16 h 105"/>
                <a:gd name="T46" fmla="*/ 54 w 144"/>
                <a:gd name="T47" fmla="*/ 15 h 105"/>
                <a:gd name="T48" fmla="*/ 66 w 144"/>
                <a:gd name="T49" fmla="*/ 13 h 105"/>
                <a:gd name="T50" fmla="*/ 70 w 144"/>
                <a:gd name="T51" fmla="*/ 21 h 105"/>
                <a:gd name="T52" fmla="*/ 76 w 144"/>
                <a:gd name="T53" fmla="*/ 22 h 105"/>
                <a:gd name="T54" fmla="*/ 81 w 144"/>
                <a:gd name="T55" fmla="*/ 23 h 105"/>
                <a:gd name="T56" fmla="*/ 86 w 144"/>
                <a:gd name="T57" fmla="*/ 23 h 105"/>
                <a:gd name="T58" fmla="*/ 92 w 144"/>
                <a:gd name="T59" fmla="*/ 28 h 105"/>
                <a:gd name="T60" fmla="*/ 94 w 144"/>
                <a:gd name="T61" fmla="*/ 31 h 105"/>
                <a:gd name="T62" fmla="*/ 100 w 144"/>
                <a:gd name="T63" fmla="*/ 29 h 105"/>
                <a:gd name="T64" fmla="*/ 99 w 144"/>
                <a:gd name="T65" fmla="*/ 38 h 105"/>
                <a:gd name="T66" fmla="*/ 104 w 144"/>
                <a:gd name="T67" fmla="*/ 38 h 105"/>
                <a:gd name="T68" fmla="*/ 109 w 144"/>
                <a:gd name="T69" fmla="*/ 40 h 105"/>
                <a:gd name="T70" fmla="*/ 106 w 144"/>
                <a:gd name="T71" fmla="*/ 45 h 105"/>
                <a:gd name="T72" fmla="*/ 118 w 144"/>
                <a:gd name="T73" fmla="*/ 54 h 105"/>
                <a:gd name="T74" fmla="*/ 124 w 144"/>
                <a:gd name="T75" fmla="*/ 55 h 105"/>
                <a:gd name="T76" fmla="*/ 128 w 144"/>
                <a:gd name="T77" fmla="*/ 60 h 105"/>
                <a:gd name="T78" fmla="*/ 141 w 144"/>
                <a:gd name="T79" fmla="*/ 64 h 105"/>
                <a:gd name="T80" fmla="*/ 139 w 144"/>
                <a:gd name="T81" fmla="*/ 69 h 105"/>
                <a:gd name="T82" fmla="*/ 133 w 144"/>
                <a:gd name="T83" fmla="*/ 73 h 105"/>
                <a:gd name="T84" fmla="*/ 128 w 144"/>
                <a:gd name="T85" fmla="*/ 77 h 105"/>
                <a:gd name="T86" fmla="*/ 125 w 144"/>
                <a:gd name="T87" fmla="*/ 74 h 105"/>
                <a:gd name="T88" fmla="*/ 120 w 144"/>
                <a:gd name="T89" fmla="*/ 72 h 105"/>
                <a:gd name="T90" fmla="*/ 113 w 144"/>
                <a:gd name="T91" fmla="*/ 67 h 105"/>
                <a:gd name="T92" fmla="*/ 108 w 144"/>
                <a:gd name="T93" fmla="*/ 70 h 105"/>
                <a:gd name="T94" fmla="*/ 118 w 144"/>
                <a:gd name="T95" fmla="*/ 80 h 105"/>
                <a:gd name="T96" fmla="*/ 123 w 144"/>
                <a:gd name="T97" fmla="*/ 82 h 105"/>
                <a:gd name="T98" fmla="*/ 128 w 144"/>
                <a:gd name="T99" fmla="*/ 93 h 105"/>
                <a:gd name="T100" fmla="*/ 126 w 144"/>
                <a:gd name="T101" fmla="*/ 95 h 105"/>
                <a:gd name="T102" fmla="*/ 118 w 144"/>
                <a:gd name="T103" fmla="*/ 96 h 105"/>
                <a:gd name="T104" fmla="*/ 110 w 144"/>
                <a:gd name="T105" fmla="*/ 93 h 105"/>
                <a:gd name="T106" fmla="*/ 109 w 144"/>
                <a:gd name="T107" fmla="*/ 94 h 105"/>
                <a:gd name="T108" fmla="*/ 103 w 144"/>
                <a:gd name="T109" fmla="*/ 99 h 105"/>
                <a:gd name="T110" fmla="*/ 91 w 144"/>
                <a:gd name="T111" fmla="*/ 90 h 105"/>
                <a:gd name="T112" fmla="*/ 77 w 144"/>
                <a:gd name="T113" fmla="*/ 83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4" h="105">
                  <a:moveTo>
                    <a:pt x="77" y="83"/>
                  </a:moveTo>
                  <a:cubicBezTo>
                    <a:pt x="76" y="86"/>
                    <a:pt x="74" y="83"/>
                    <a:pt x="71" y="84"/>
                  </a:cubicBezTo>
                  <a:cubicBezTo>
                    <a:pt x="70" y="84"/>
                    <a:pt x="69" y="85"/>
                    <a:pt x="68" y="86"/>
                  </a:cubicBezTo>
                  <a:cubicBezTo>
                    <a:pt x="66" y="87"/>
                    <a:pt x="65" y="86"/>
                    <a:pt x="63" y="86"/>
                  </a:cubicBezTo>
                  <a:cubicBezTo>
                    <a:pt x="60" y="85"/>
                    <a:pt x="56" y="83"/>
                    <a:pt x="60" y="80"/>
                  </a:cubicBezTo>
                  <a:cubicBezTo>
                    <a:pt x="62" y="78"/>
                    <a:pt x="62" y="76"/>
                    <a:pt x="65" y="76"/>
                  </a:cubicBezTo>
                  <a:cubicBezTo>
                    <a:pt x="68" y="77"/>
                    <a:pt x="71" y="78"/>
                    <a:pt x="75" y="77"/>
                  </a:cubicBezTo>
                  <a:cubicBezTo>
                    <a:pt x="77" y="77"/>
                    <a:pt x="79" y="76"/>
                    <a:pt x="81" y="76"/>
                  </a:cubicBezTo>
                  <a:cubicBezTo>
                    <a:pt x="82" y="76"/>
                    <a:pt x="81" y="75"/>
                    <a:pt x="81" y="74"/>
                  </a:cubicBezTo>
                  <a:cubicBezTo>
                    <a:pt x="78" y="72"/>
                    <a:pt x="77" y="71"/>
                    <a:pt x="80" y="69"/>
                  </a:cubicBezTo>
                  <a:cubicBezTo>
                    <a:pt x="82" y="66"/>
                    <a:pt x="84" y="66"/>
                    <a:pt x="87" y="66"/>
                  </a:cubicBezTo>
                  <a:cubicBezTo>
                    <a:pt x="88" y="66"/>
                    <a:pt x="90" y="66"/>
                    <a:pt x="91" y="67"/>
                  </a:cubicBezTo>
                  <a:cubicBezTo>
                    <a:pt x="93" y="68"/>
                    <a:pt x="93" y="69"/>
                    <a:pt x="93" y="71"/>
                  </a:cubicBezTo>
                  <a:cubicBezTo>
                    <a:pt x="94" y="73"/>
                    <a:pt x="95" y="70"/>
                    <a:pt x="96" y="70"/>
                  </a:cubicBezTo>
                  <a:cubicBezTo>
                    <a:pt x="96" y="69"/>
                    <a:pt x="99" y="70"/>
                    <a:pt x="99" y="70"/>
                  </a:cubicBezTo>
                  <a:cubicBezTo>
                    <a:pt x="100" y="70"/>
                    <a:pt x="103" y="70"/>
                    <a:pt x="103" y="68"/>
                  </a:cubicBezTo>
                  <a:cubicBezTo>
                    <a:pt x="103" y="67"/>
                    <a:pt x="100" y="66"/>
                    <a:pt x="99" y="66"/>
                  </a:cubicBezTo>
                  <a:cubicBezTo>
                    <a:pt x="97" y="65"/>
                    <a:pt x="96" y="64"/>
                    <a:pt x="95" y="63"/>
                  </a:cubicBezTo>
                  <a:cubicBezTo>
                    <a:pt x="94" y="63"/>
                    <a:pt x="93" y="65"/>
                    <a:pt x="93" y="66"/>
                  </a:cubicBezTo>
                  <a:cubicBezTo>
                    <a:pt x="92" y="67"/>
                    <a:pt x="88" y="66"/>
                    <a:pt x="87" y="66"/>
                  </a:cubicBezTo>
                  <a:cubicBezTo>
                    <a:pt x="81" y="65"/>
                    <a:pt x="89" y="63"/>
                    <a:pt x="88" y="61"/>
                  </a:cubicBezTo>
                  <a:cubicBezTo>
                    <a:pt x="87" y="58"/>
                    <a:pt x="86" y="54"/>
                    <a:pt x="84" y="52"/>
                  </a:cubicBezTo>
                  <a:cubicBezTo>
                    <a:pt x="83" y="52"/>
                    <a:pt x="81" y="53"/>
                    <a:pt x="81" y="52"/>
                  </a:cubicBezTo>
                  <a:cubicBezTo>
                    <a:pt x="81" y="51"/>
                    <a:pt x="81" y="49"/>
                    <a:pt x="80" y="48"/>
                  </a:cubicBezTo>
                  <a:cubicBezTo>
                    <a:pt x="79" y="47"/>
                    <a:pt x="78" y="53"/>
                    <a:pt x="79" y="53"/>
                  </a:cubicBezTo>
                  <a:cubicBezTo>
                    <a:pt x="78" y="53"/>
                    <a:pt x="75" y="46"/>
                    <a:pt x="75" y="46"/>
                  </a:cubicBezTo>
                  <a:cubicBezTo>
                    <a:pt x="73" y="46"/>
                    <a:pt x="72" y="47"/>
                    <a:pt x="71" y="48"/>
                  </a:cubicBezTo>
                  <a:cubicBezTo>
                    <a:pt x="70" y="48"/>
                    <a:pt x="67" y="50"/>
                    <a:pt x="67" y="49"/>
                  </a:cubicBezTo>
                  <a:cubicBezTo>
                    <a:pt x="67" y="46"/>
                    <a:pt x="66" y="46"/>
                    <a:pt x="69" y="46"/>
                  </a:cubicBezTo>
                  <a:cubicBezTo>
                    <a:pt x="70" y="46"/>
                    <a:pt x="71" y="45"/>
                    <a:pt x="71" y="44"/>
                  </a:cubicBezTo>
                  <a:cubicBezTo>
                    <a:pt x="72" y="43"/>
                    <a:pt x="69" y="43"/>
                    <a:pt x="69" y="43"/>
                  </a:cubicBezTo>
                  <a:cubicBezTo>
                    <a:pt x="68" y="42"/>
                    <a:pt x="64" y="40"/>
                    <a:pt x="64" y="40"/>
                  </a:cubicBezTo>
                  <a:cubicBezTo>
                    <a:pt x="64" y="37"/>
                    <a:pt x="63" y="39"/>
                    <a:pt x="62" y="39"/>
                  </a:cubicBezTo>
                  <a:cubicBezTo>
                    <a:pt x="61" y="39"/>
                    <a:pt x="62" y="34"/>
                    <a:pt x="60" y="35"/>
                  </a:cubicBezTo>
                  <a:cubicBezTo>
                    <a:pt x="59" y="35"/>
                    <a:pt x="59" y="36"/>
                    <a:pt x="57" y="34"/>
                  </a:cubicBezTo>
                  <a:cubicBezTo>
                    <a:pt x="56" y="34"/>
                    <a:pt x="55" y="32"/>
                    <a:pt x="54" y="32"/>
                  </a:cubicBezTo>
                  <a:cubicBezTo>
                    <a:pt x="54" y="32"/>
                    <a:pt x="55" y="33"/>
                    <a:pt x="55" y="33"/>
                  </a:cubicBezTo>
                  <a:cubicBezTo>
                    <a:pt x="55" y="33"/>
                    <a:pt x="52" y="33"/>
                    <a:pt x="52" y="34"/>
                  </a:cubicBezTo>
                  <a:cubicBezTo>
                    <a:pt x="53" y="35"/>
                    <a:pt x="55" y="34"/>
                    <a:pt x="56" y="36"/>
                  </a:cubicBezTo>
                  <a:cubicBezTo>
                    <a:pt x="56" y="38"/>
                    <a:pt x="54" y="38"/>
                    <a:pt x="53" y="38"/>
                  </a:cubicBezTo>
                  <a:cubicBezTo>
                    <a:pt x="51" y="39"/>
                    <a:pt x="46" y="35"/>
                    <a:pt x="44" y="37"/>
                  </a:cubicBezTo>
                  <a:cubicBezTo>
                    <a:pt x="43" y="37"/>
                    <a:pt x="45" y="38"/>
                    <a:pt x="46" y="39"/>
                  </a:cubicBezTo>
                  <a:cubicBezTo>
                    <a:pt x="46" y="40"/>
                    <a:pt x="47" y="39"/>
                    <a:pt x="48" y="39"/>
                  </a:cubicBezTo>
                  <a:cubicBezTo>
                    <a:pt x="49" y="39"/>
                    <a:pt x="52" y="38"/>
                    <a:pt x="52" y="39"/>
                  </a:cubicBezTo>
                  <a:cubicBezTo>
                    <a:pt x="52" y="40"/>
                    <a:pt x="51" y="41"/>
                    <a:pt x="50" y="42"/>
                  </a:cubicBezTo>
                  <a:cubicBezTo>
                    <a:pt x="50" y="42"/>
                    <a:pt x="39" y="35"/>
                    <a:pt x="37" y="36"/>
                  </a:cubicBezTo>
                  <a:cubicBezTo>
                    <a:pt x="38" y="36"/>
                    <a:pt x="39" y="37"/>
                    <a:pt x="40" y="37"/>
                  </a:cubicBezTo>
                  <a:cubicBezTo>
                    <a:pt x="42" y="39"/>
                    <a:pt x="37" y="38"/>
                    <a:pt x="37" y="38"/>
                  </a:cubicBezTo>
                  <a:cubicBezTo>
                    <a:pt x="34" y="36"/>
                    <a:pt x="30" y="38"/>
                    <a:pt x="27" y="37"/>
                  </a:cubicBezTo>
                  <a:cubicBezTo>
                    <a:pt x="23" y="36"/>
                    <a:pt x="20" y="37"/>
                    <a:pt x="17" y="34"/>
                  </a:cubicBezTo>
                  <a:cubicBezTo>
                    <a:pt x="14" y="32"/>
                    <a:pt x="12" y="35"/>
                    <a:pt x="9" y="34"/>
                  </a:cubicBezTo>
                  <a:cubicBezTo>
                    <a:pt x="8" y="33"/>
                    <a:pt x="6" y="33"/>
                    <a:pt x="5" y="32"/>
                  </a:cubicBezTo>
                  <a:cubicBezTo>
                    <a:pt x="5" y="31"/>
                    <a:pt x="2" y="28"/>
                    <a:pt x="4" y="28"/>
                  </a:cubicBezTo>
                  <a:cubicBezTo>
                    <a:pt x="7" y="28"/>
                    <a:pt x="11" y="31"/>
                    <a:pt x="14" y="29"/>
                  </a:cubicBezTo>
                  <a:cubicBezTo>
                    <a:pt x="15" y="28"/>
                    <a:pt x="13" y="27"/>
                    <a:pt x="13" y="27"/>
                  </a:cubicBezTo>
                  <a:cubicBezTo>
                    <a:pt x="11" y="26"/>
                    <a:pt x="9" y="26"/>
                    <a:pt x="8" y="26"/>
                  </a:cubicBezTo>
                  <a:cubicBezTo>
                    <a:pt x="5" y="26"/>
                    <a:pt x="0" y="26"/>
                    <a:pt x="0" y="23"/>
                  </a:cubicBezTo>
                  <a:cubicBezTo>
                    <a:pt x="0" y="19"/>
                    <a:pt x="0" y="16"/>
                    <a:pt x="2" y="12"/>
                  </a:cubicBezTo>
                  <a:cubicBezTo>
                    <a:pt x="3" y="9"/>
                    <a:pt x="6" y="7"/>
                    <a:pt x="9" y="5"/>
                  </a:cubicBezTo>
                  <a:cubicBezTo>
                    <a:pt x="11" y="3"/>
                    <a:pt x="13" y="3"/>
                    <a:pt x="16" y="2"/>
                  </a:cubicBezTo>
                  <a:cubicBezTo>
                    <a:pt x="18" y="2"/>
                    <a:pt x="24" y="0"/>
                    <a:pt x="25" y="3"/>
                  </a:cubicBezTo>
                  <a:cubicBezTo>
                    <a:pt x="25" y="2"/>
                    <a:pt x="20" y="7"/>
                    <a:pt x="19" y="7"/>
                  </a:cubicBezTo>
                  <a:cubicBezTo>
                    <a:pt x="17" y="9"/>
                    <a:pt x="15" y="11"/>
                    <a:pt x="17" y="13"/>
                  </a:cubicBezTo>
                  <a:cubicBezTo>
                    <a:pt x="19" y="15"/>
                    <a:pt x="17" y="16"/>
                    <a:pt x="18" y="18"/>
                  </a:cubicBezTo>
                  <a:cubicBezTo>
                    <a:pt x="18" y="20"/>
                    <a:pt x="20" y="21"/>
                    <a:pt x="21" y="22"/>
                  </a:cubicBezTo>
                  <a:cubicBezTo>
                    <a:pt x="22" y="23"/>
                    <a:pt x="24" y="24"/>
                    <a:pt x="25" y="25"/>
                  </a:cubicBezTo>
                  <a:cubicBezTo>
                    <a:pt x="26" y="26"/>
                    <a:pt x="22" y="26"/>
                    <a:pt x="22" y="27"/>
                  </a:cubicBezTo>
                  <a:cubicBezTo>
                    <a:pt x="22" y="26"/>
                    <a:pt x="26" y="29"/>
                    <a:pt x="26" y="29"/>
                  </a:cubicBezTo>
                  <a:cubicBezTo>
                    <a:pt x="27" y="28"/>
                    <a:pt x="26" y="26"/>
                    <a:pt x="26" y="25"/>
                  </a:cubicBezTo>
                  <a:cubicBezTo>
                    <a:pt x="26" y="25"/>
                    <a:pt x="28" y="24"/>
                    <a:pt x="27" y="23"/>
                  </a:cubicBezTo>
                  <a:cubicBezTo>
                    <a:pt x="26" y="22"/>
                    <a:pt x="22" y="21"/>
                    <a:pt x="21" y="20"/>
                  </a:cubicBezTo>
                  <a:cubicBezTo>
                    <a:pt x="20" y="20"/>
                    <a:pt x="19" y="19"/>
                    <a:pt x="20" y="19"/>
                  </a:cubicBezTo>
                  <a:cubicBezTo>
                    <a:pt x="22" y="19"/>
                    <a:pt x="22" y="18"/>
                    <a:pt x="23" y="17"/>
                  </a:cubicBezTo>
                  <a:cubicBezTo>
                    <a:pt x="25" y="16"/>
                    <a:pt x="28" y="18"/>
                    <a:pt x="29" y="19"/>
                  </a:cubicBezTo>
                  <a:cubicBezTo>
                    <a:pt x="28" y="18"/>
                    <a:pt x="27" y="17"/>
                    <a:pt x="27" y="16"/>
                  </a:cubicBezTo>
                  <a:cubicBezTo>
                    <a:pt x="27" y="14"/>
                    <a:pt x="22" y="15"/>
                    <a:pt x="22" y="13"/>
                  </a:cubicBezTo>
                  <a:cubicBezTo>
                    <a:pt x="20" y="7"/>
                    <a:pt x="29" y="12"/>
                    <a:pt x="29" y="12"/>
                  </a:cubicBezTo>
                  <a:cubicBezTo>
                    <a:pt x="29" y="11"/>
                    <a:pt x="23" y="9"/>
                    <a:pt x="23" y="9"/>
                  </a:cubicBezTo>
                  <a:cubicBezTo>
                    <a:pt x="23" y="8"/>
                    <a:pt x="28" y="9"/>
                    <a:pt x="28" y="9"/>
                  </a:cubicBezTo>
                  <a:cubicBezTo>
                    <a:pt x="28" y="8"/>
                    <a:pt x="25" y="7"/>
                    <a:pt x="25" y="7"/>
                  </a:cubicBezTo>
                  <a:cubicBezTo>
                    <a:pt x="24" y="6"/>
                    <a:pt x="25" y="6"/>
                    <a:pt x="26" y="6"/>
                  </a:cubicBezTo>
                  <a:cubicBezTo>
                    <a:pt x="27" y="7"/>
                    <a:pt x="27" y="6"/>
                    <a:pt x="28" y="6"/>
                  </a:cubicBezTo>
                  <a:cubicBezTo>
                    <a:pt x="30" y="5"/>
                    <a:pt x="30" y="6"/>
                    <a:pt x="32" y="6"/>
                  </a:cubicBezTo>
                  <a:cubicBezTo>
                    <a:pt x="29" y="5"/>
                    <a:pt x="33" y="3"/>
                    <a:pt x="34" y="3"/>
                  </a:cubicBezTo>
                  <a:cubicBezTo>
                    <a:pt x="36" y="2"/>
                    <a:pt x="42" y="2"/>
                    <a:pt x="43" y="4"/>
                  </a:cubicBezTo>
                  <a:cubicBezTo>
                    <a:pt x="44" y="5"/>
                    <a:pt x="44" y="6"/>
                    <a:pt x="44" y="7"/>
                  </a:cubicBezTo>
                  <a:cubicBezTo>
                    <a:pt x="45" y="8"/>
                    <a:pt x="46" y="9"/>
                    <a:pt x="47" y="10"/>
                  </a:cubicBezTo>
                  <a:cubicBezTo>
                    <a:pt x="48" y="12"/>
                    <a:pt x="43" y="16"/>
                    <a:pt x="43" y="16"/>
                  </a:cubicBezTo>
                  <a:cubicBezTo>
                    <a:pt x="44" y="17"/>
                    <a:pt x="46" y="14"/>
                    <a:pt x="47" y="14"/>
                  </a:cubicBezTo>
                  <a:cubicBezTo>
                    <a:pt x="47" y="14"/>
                    <a:pt x="45" y="20"/>
                    <a:pt x="46" y="19"/>
                  </a:cubicBezTo>
                  <a:cubicBezTo>
                    <a:pt x="47" y="19"/>
                    <a:pt x="47" y="17"/>
                    <a:pt x="48" y="17"/>
                  </a:cubicBezTo>
                  <a:cubicBezTo>
                    <a:pt x="50" y="17"/>
                    <a:pt x="50" y="18"/>
                    <a:pt x="52" y="16"/>
                  </a:cubicBezTo>
                  <a:cubicBezTo>
                    <a:pt x="53" y="15"/>
                    <a:pt x="53" y="16"/>
                    <a:pt x="54" y="17"/>
                  </a:cubicBezTo>
                  <a:cubicBezTo>
                    <a:pt x="55" y="18"/>
                    <a:pt x="54" y="18"/>
                    <a:pt x="54" y="19"/>
                  </a:cubicBezTo>
                  <a:cubicBezTo>
                    <a:pt x="54" y="20"/>
                    <a:pt x="59" y="21"/>
                    <a:pt x="60" y="21"/>
                  </a:cubicBezTo>
                  <a:cubicBezTo>
                    <a:pt x="60" y="21"/>
                    <a:pt x="55" y="16"/>
                    <a:pt x="54" y="15"/>
                  </a:cubicBezTo>
                  <a:cubicBezTo>
                    <a:pt x="54" y="15"/>
                    <a:pt x="63" y="18"/>
                    <a:pt x="63" y="17"/>
                  </a:cubicBezTo>
                  <a:cubicBezTo>
                    <a:pt x="63" y="17"/>
                    <a:pt x="57" y="16"/>
                    <a:pt x="57" y="14"/>
                  </a:cubicBezTo>
                  <a:cubicBezTo>
                    <a:pt x="57" y="13"/>
                    <a:pt x="60" y="12"/>
                    <a:pt x="61" y="12"/>
                  </a:cubicBezTo>
                  <a:cubicBezTo>
                    <a:pt x="63" y="11"/>
                    <a:pt x="64" y="12"/>
                    <a:pt x="66" y="13"/>
                  </a:cubicBezTo>
                  <a:cubicBezTo>
                    <a:pt x="69" y="14"/>
                    <a:pt x="73" y="13"/>
                    <a:pt x="74" y="17"/>
                  </a:cubicBezTo>
                  <a:cubicBezTo>
                    <a:pt x="74" y="17"/>
                    <a:pt x="67" y="17"/>
                    <a:pt x="68" y="20"/>
                  </a:cubicBezTo>
                  <a:cubicBezTo>
                    <a:pt x="68" y="19"/>
                    <a:pt x="71" y="18"/>
                    <a:pt x="71" y="18"/>
                  </a:cubicBezTo>
                  <a:cubicBezTo>
                    <a:pt x="73" y="18"/>
                    <a:pt x="70" y="20"/>
                    <a:pt x="70" y="21"/>
                  </a:cubicBezTo>
                  <a:cubicBezTo>
                    <a:pt x="70" y="21"/>
                    <a:pt x="73" y="19"/>
                    <a:pt x="73" y="19"/>
                  </a:cubicBezTo>
                  <a:cubicBezTo>
                    <a:pt x="73" y="18"/>
                    <a:pt x="77" y="18"/>
                    <a:pt x="78" y="19"/>
                  </a:cubicBezTo>
                  <a:cubicBezTo>
                    <a:pt x="82" y="19"/>
                    <a:pt x="73" y="22"/>
                    <a:pt x="74" y="23"/>
                  </a:cubicBezTo>
                  <a:cubicBezTo>
                    <a:pt x="74" y="23"/>
                    <a:pt x="76" y="21"/>
                    <a:pt x="76" y="22"/>
                  </a:cubicBezTo>
                  <a:cubicBezTo>
                    <a:pt x="76" y="23"/>
                    <a:pt x="74" y="25"/>
                    <a:pt x="75" y="26"/>
                  </a:cubicBezTo>
                  <a:cubicBezTo>
                    <a:pt x="74" y="25"/>
                    <a:pt x="78" y="21"/>
                    <a:pt x="79" y="22"/>
                  </a:cubicBezTo>
                  <a:cubicBezTo>
                    <a:pt x="79" y="24"/>
                    <a:pt x="78" y="26"/>
                    <a:pt x="79" y="27"/>
                  </a:cubicBezTo>
                  <a:cubicBezTo>
                    <a:pt x="79" y="27"/>
                    <a:pt x="79" y="23"/>
                    <a:pt x="81" y="23"/>
                  </a:cubicBezTo>
                  <a:cubicBezTo>
                    <a:pt x="83" y="24"/>
                    <a:pt x="80" y="27"/>
                    <a:pt x="81" y="28"/>
                  </a:cubicBezTo>
                  <a:cubicBezTo>
                    <a:pt x="81" y="28"/>
                    <a:pt x="82" y="25"/>
                    <a:pt x="83" y="25"/>
                  </a:cubicBezTo>
                  <a:cubicBezTo>
                    <a:pt x="83" y="25"/>
                    <a:pt x="82" y="28"/>
                    <a:pt x="83" y="28"/>
                  </a:cubicBezTo>
                  <a:cubicBezTo>
                    <a:pt x="82" y="28"/>
                    <a:pt x="85" y="24"/>
                    <a:pt x="86" y="23"/>
                  </a:cubicBezTo>
                  <a:cubicBezTo>
                    <a:pt x="87" y="22"/>
                    <a:pt x="90" y="23"/>
                    <a:pt x="91" y="24"/>
                  </a:cubicBezTo>
                  <a:cubicBezTo>
                    <a:pt x="93" y="25"/>
                    <a:pt x="94" y="27"/>
                    <a:pt x="91" y="27"/>
                  </a:cubicBezTo>
                  <a:cubicBezTo>
                    <a:pt x="90" y="27"/>
                    <a:pt x="86" y="27"/>
                    <a:pt x="86" y="30"/>
                  </a:cubicBezTo>
                  <a:cubicBezTo>
                    <a:pt x="86" y="29"/>
                    <a:pt x="92" y="27"/>
                    <a:pt x="92" y="28"/>
                  </a:cubicBezTo>
                  <a:cubicBezTo>
                    <a:pt x="92" y="28"/>
                    <a:pt x="88" y="30"/>
                    <a:pt x="88" y="31"/>
                  </a:cubicBezTo>
                  <a:cubicBezTo>
                    <a:pt x="88" y="30"/>
                    <a:pt x="92" y="30"/>
                    <a:pt x="92" y="30"/>
                  </a:cubicBezTo>
                  <a:cubicBezTo>
                    <a:pt x="93" y="29"/>
                    <a:pt x="95" y="26"/>
                    <a:pt x="96" y="27"/>
                  </a:cubicBezTo>
                  <a:cubicBezTo>
                    <a:pt x="97" y="29"/>
                    <a:pt x="96" y="31"/>
                    <a:pt x="94" y="31"/>
                  </a:cubicBezTo>
                  <a:cubicBezTo>
                    <a:pt x="93" y="32"/>
                    <a:pt x="92" y="33"/>
                    <a:pt x="91" y="34"/>
                  </a:cubicBezTo>
                  <a:cubicBezTo>
                    <a:pt x="91" y="34"/>
                    <a:pt x="93" y="32"/>
                    <a:pt x="94" y="32"/>
                  </a:cubicBezTo>
                  <a:cubicBezTo>
                    <a:pt x="94" y="32"/>
                    <a:pt x="93" y="36"/>
                    <a:pt x="93" y="36"/>
                  </a:cubicBezTo>
                  <a:cubicBezTo>
                    <a:pt x="92" y="34"/>
                    <a:pt x="99" y="27"/>
                    <a:pt x="100" y="29"/>
                  </a:cubicBezTo>
                  <a:cubicBezTo>
                    <a:pt x="101" y="30"/>
                    <a:pt x="99" y="31"/>
                    <a:pt x="98" y="31"/>
                  </a:cubicBezTo>
                  <a:cubicBezTo>
                    <a:pt x="99" y="31"/>
                    <a:pt x="102" y="31"/>
                    <a:pt x="103" y="31"/>
                  </a:cubicBezTo>
                  <a:cubicBezTo>
                    <a:pt x="104" y="31"/>
                    <a:pt x="106" y="31"/>
                    <a:pt x="107" y="32"/>
                  </a:cubicBezTo>
                  <a:cubicBezTo>
                    <a:pt x="108" y="35"/>
                    <a:pt x="98" y="35"/>
                    <a:pt x="99" y="38"/>
                  </a:cubicBezTo>
                  <a:cubicBezTo>
                    <a:pt x="99" y="38"/>
                    <a:pt x="102" y="35"/>
                    <a:pt x="103" y="35"/>
                  </a:cubicBezTo>
                  <a:cubicBezTo>
                    <a:pt x="104" y="35"/>
                    <a:pt x="106" y="35"/>
                    <a:pt x="106" y="36"/>
                  </a:cubicBezTo>
                  <a:cubicBezTo>
                    <a:pt x="107" y="37"/>
                    <a:pt x="101" y="39"/>
                    <a:pt x="101" y="39"/>
                  </a:cubicBezTo>
                  <a:cubicBezTo>
                    <a:pt x="101" y="39"/>
                    <a:pt x="104" y="38"/>
                    <a:pt x="104" y="38"/>
                  </a:cubicBezTo>
                  <a:cubicBezTo>
                    <a:pt x="105" y="38"/>
                    <a:pt x="107" y="37"/>
                    <a:pt x="108" y="36"/>
                  </a:cubicBezTo>
                  <a:cubicBezTo>
                    <a:pt x="109" y="36"/>
                    <a:pt x="108" y="35"/>
                    <a:pt x="109" y="34"/>
                  </a:cubicBezTo>
                  <a:cubicBezTo>
                    <a:pt x="110" y="34"/>
                    <a:pt x="112" y="36"/>
                    <a:pt x="112" y="37"/>
                  </a:cubicBezTo>
                  <a:cubicBezTo>
                    <a:pt x="116" y="40"/>
                    <a:pt x="112" y="39"/>
                    <a:pt x="109" y="40"/>
                  </a:cubicBezTo>
                  <a:cubicBezTo>
                    <a:pt x="109" y="40"/>
                    <a:pt x="102" y="42"/>
                    <a:pt x="102" y="41"/>
                  </a:cubicBezTo>
                  <a:cubicBezTo>
                    <a:pt x="102" y="42"/>
                    <a:pt x="118" y="42"/>
                    <a:pt x="117" y="44"/>
                  </a:cubicBezTo>
                  <a:cubicBezTo>
                    <a:pt x="116" y="45"/>
                    <a:pt x="111" y="45"/>
                    <a:pt x="110" y="44"/>
                  </a:cubicBezTo>
                  <a:cubicBezTo>
                    <a:pt x="110" y="44"/>
                    <a:pt x="106" y="45"/>
                    <a:pt x="106" y="45"/>
                  </a:cubicBezTo>
                  <a:cubicBezTo>
                    <a:pt x="107" y="46"/>
                    <a:pt x="110" y="45"/>
                    <a:pt x="110" y="46"/>
                  </a:cubicBezTo>
                  <a:cubicBezTo>
                    <a:pt x="111" y="46"/>
                    <a:pt x="107" y="47"/>
                    <a:pt x="107" y="48"/>
                  </a:cubicBezTo>
                  <a:cubicBezTo>
                    <a:pt x="107" y="50"/>
                    <a:pt x="111" y="51"/>
                    <a:pt x="112" y="51"/>
                  </a:cubicBezTo>
                  <a:cubicBezTo>
                    <a:pt x="114" y="52"/>
                    <a:pt x="117" y="52"/>
                    <a:pt x="118" y="54"/>
                  </a:cubicBezTo>
                  <a:cubicBezTo>
                    <a:pt x="119" y="55"/>
                    <a:pt x="119" y="56"/>
                    <a:pt x="120" y="56"/>
                  </a:cubicBezTo>
                  <a:cubicBezTo>
                    <a:pt x="120" y="56"/>
                    <a:pt x="122" y="55"/>
                    <a:pt x="122" y="55"/>
                  </a:cubicBezTo>
                  <a:cubicBezTo>
                    <a:pt x="122" y="55"/>
                    <a:pt x="122" y="57"/>
                    <a:pt x="123" y="57"/>
                  </a:cubicBezTo>
                  <a:cubicBezTo>
                    <a:pt x="123" y="57"/>
                    <a:pt x="123" y="55"/>
                    <a:pt x="124" y="55"/>
                  </a:cubicBezTo>
                  <a:cubicBezTo>
                    <a:pt x="124" y="55"/>
                    <a:pt x="124" y="57"/>
                    <a:pt x="124" y="57"/>
                  </a:cubicBezTo>
                  <a:cubicBezTo>
                    <a:pt x="124" y="58"/>
                    <a:pt x="126" y="57"/>
                    <a:pt x="127" y="57"/>
                  </a:cubicBezTo>
                  <a:cubicBezTo>
                    <a:pt x="127" y="57"/>
                    <a:pt x="129" y="58"/>
                    <a:pt x="129" y="59"/>
                  </a:cubicBezTo>
                  <a:cubicBezTo>
                    <a:pt x="129" y="60"/>
                    <a:pt x="128" y="59"/>
                    <a:pt x="128" y="60"/>
                  </a:cubicBezTo>
                  <a:cubicBezTo>
                    <a:pt x="129" y="59"/>
                    <a:pt x="138" y="62"/>
                    <a:pt x="138" y="62"/>
                  </a:cubicBezTo>
                  <a:cubicBezTo>
                    <a:pt x="137" y="63"/>
                    <a:pt x="137" y="63"/>
                    <a:pt x="137" y="63"/>
                  </a:cubicBezTo>
                  <a:cubicBezTo>
                    <a:pt x="137" y="64"/>
                    <a:pt x="139" y="63"/>
                    <a:pt x="139" y="63"/>
                  </a:cubicBezTo>
                  <a:cubicBezTo>
                    <a:pt x="140" y="62"/>
                    <a:pt x="140" y="63"/>
                    <a:pt x="141" y="64"/>
                  </a:cubicBezTo>
                  <a:cubicBezTo>
                    <a:pt x="142" y="64"/>
                    <a:pt x="144" y="66"/>
                    <a:pt x="143" y="67"/>
                  </a:cubicBezTo>
                  <a:cubicBezTo>
                    <a:pt x="143" y="67"/>
                    <a:pt x="141" y="67"/>
                    <a:pt x="141" y="67"/>
                  </a:cubicBezTo>
                  <a:cubicBezTo>
                    <a:pt x="141" y="68"/>
                    <a:pt x="143" y="68"/>
                    <a:pt x="142" y="69"/>
                  </a:cubicBezTo>
                  <a:cubicBezTo>
                    <a:pt x="142" y="69"/>
                    <a:pt x="139" y="69"/>
                    <a:pt x="139" y="69"/>
                  </a:cubicBezTo>
                  <a:cubicBezTo>
                    <a:pt x="137" y="70"/>
                    <a:pt x="139" y="70"/>
                    <a:pt x="139" y="71"/>
                  </a:cubicBezTo>
                  <a:cubicBezTo>
                    <a:pt x="140" y="73"/>
                    <a:pt x="136" y="71"/>
                    <a:pt x="135" y="71"/>
                  </a:cubicBezTo>
                  <a:cubicBezTo>
                    <a:pt x="136" y="72"/>
                    <a:pt x="138" y="73"/>
                    <a:pt x="137" y="74"/>
                  </a:cubicBezTo>
                  <a:cubicBezTo>
                    <a:pt x="136" y="74"/>
                    <a:pt x="132" y="74"/>
                    <a:pt x="133" y="73"/>
                  </a:cubicBezTo>
                  <a:cubicBezTo>
                    <a:pt x="132" y="74"/>
                    <a:pt x="135" y="76"/>
                    <a:pt x="134" y="77"/>
                  </a:cubicBezTo>
                  <a:cubicBezTo>
                    <a:pt x="133" y="77"/>
                    <a:pt x="133" y="75"/>
                    <a:pt x="132" y="76"/>
                  </a:cubicBezTo>
                  <a:cubicBezTo>
                    <a:pt x="131" y="77"/>
                    <a:pt x="135" y="82"/>
                    <a:pt x="131" y="79"/>
                  </a:cubicBezTo>
                  <a:cubicBezTo>
                    <a:pt x="131" y="79"/>
                    <a:pt x="128" y="77"/>
                    <a:pt x="128" y="77"/>
                  </a:cubicBezTo>
                  <a:cubicBezTo>
                    <a:pt x="127" y="78"/>
                    <a:pt x="127" y="79"/>
                    <a:pt x="126" y="79"/>
                  </a:cubicBezTo>
                  <a:cubicBezTo>
                    <a:pt x="126" y="78"/>
                    <a:pt x="127" y="77"/>
                    <a:pt x="127" y="76"/>
                  </a:cubicBezTo>
                  <a:cubicBezTo>
                    <a:pt x="127" y="77"/>
                    <a:pt x="125" y="77"/>
                    <a:pt x="125" y="77"/>
                  </a:cubicBezTo>
                  <a:cubicBezTo>
                    <a:pt x="124" y="76"/>
                    <a:pt x="126" y="75"/>
                    <a:pt x="125" y="74"/>
                  </a:cubicBezTo>
                  <a:cubicBezTo>
                    <a:pt x="125" y="74"/>
                    <a:pt x="123" y="75"/>
                    <a:pt x="123" y="75"/>
                  </a:cubicBezTo>
                  <a:cubicBezTo>
                    <a:pt x="122" y="74"/>
                    <a:pt x="123" y="72"/>
                    <a:pt x="123" y="72"/>
                  </a:cubicBezTo>
                  <a:cubicBezTo>
                    <a:pt x="124" y="72"/>
                    <a:pt x="128" y="70"/>
                    <a:pt x="127" y="70"/>
                  </a:cubicBezTo>
                  <a:cubicBezTo>
                    <a:pt x="126" y="69"/>
                    <a:pt x="122" y="73"/>
                    <a:pt x="120" y="72"/>
                  </a:cubicBezTo>
                  <a:cubicBezTo>
                    <a:pt x="120" y="72"/>
                    <a:pt x="123" y="69"/>
                    <a:pt x="122" y="69"/>
                  </a:cubicBezTo>
                  <a:cubicBezTo>
                    <a:pt x="121" y="69"/>
                    <a:pt x="120" y="71"/>
                    <a:pt x="119" y="70"/>
                  </a:cubicBezTo>
                  <a:cubicBezTo>
                    <a:pt x="118" y="69"/>
                    <a:pt x="117" y="69"/>
                    <a:pt x="116" y="68"/>
                  </a:cubicBezTo>
                  <a:cubicBezTo>
                    <a:pt x="115" y="67"/>
                    <a:pt x="114" y="66"/>
                    <a:pt x="113" y="67"/>
                  </a:cubicBezTo>
                  <a:cubicBezTo>
                    <a:pt x="113" y="68"/>
                    <a:pt x="113" y="68"/>
                    <a:pt x="113" y="69"/>
                  </a:cubicBezTo>
                  <a:cubicBezTo>
                    <a:pt x="113" y="69"/>
                    <a:pt x="112" y="69"/>
                    <a:pt x="112" y="69"/>
                  </a:cubicBezTo>
                  <a:cubicBezTo>
                    <a:pt x="112" y="70"/>
                    <a:pt x="116" y="72"/>
                    <a:pt x="112" y="72"/>
                  </a:cubicBezTo>
                  <a:cubicBezTo>
                    <a:pt x="111" y="72"/>
                    <a:pt x="107" y="71"/>
                    <a:pt x="108" y="70"/>
                  </a:cubicBezTo>
                  <a:cubicBezTo>
                    <a:pt x="107" y="72"/>
                    <a:pt x="111" y="74"/>
                    <a:pt x="112" y="75"/>
                  </a:cubicBezTo>
                  <a:cubicBezTo>
                    <a:pt x="114" y="75"/>
                    <a:pt x="114" y="78"/>
                    <a:pt x="115" y="79"/>
                  </a:cubicBezTo>
                  <a:cubicBezTo>
                    <a:pt x="116" y="80"/>
                    <a:pt x="116" y="81"/>
                    <a:pt x="117" y="81"/>
                  </a:cubicBezTo>
                  <a:cubicBezTo>
                    <a:pt x="118" y="81"/>
                    <a:pt x="117" y="80"/>
                    <a:pt x="118" y="80"/>
                  </a:cubicBezTo>
                  <a:cubicBezTo>
                    <a:pt x="118" y="80"/>
                    <a:pt x="119" y="81"/>
                    <a:pt x="119" y="82"/>
                  </a:cubicBezTo>
                  <a:cubicBezTo>
                    <a:pt x="120" y="83"/>
                    <a:pt x="120" y="82"/>
                    <a:pt x="121" y="81"/>
                  </a:cubicBezTo>
                  <a:cubicBezTo>
                    <a:pt x="122" y="81"/>
                    <a:pt x="121" y="85"/>
                    <a:pt x="122" y="84"/>
                  </a:cubicBezTo>
                  <a:cubicBezTo>
                    <a:pt x="123" y="84"/>
                    <a:pt x="122" y="83"/>
                    <a:pt x="123" y="82"/>
                  </a:cubicBezTo>
                  <a:cubicBezTo>
                    <a:pt x="123" y="82"/>
                    <a:pt x="123" y="84"/>
                    <a:pt x="123" y="85"/>
                  </a:cubicBezTo>
                  <a:cubicBezTo>
                    <a:pt x="123" y="86"/>
                    <a:pt x="123" y="86"/>
                    <a:pt x="124" y="87"/>
                  </a:cubicBezTo>
                  <a:cubicBezTo>
                    <a:pt x="125" y="87"/>
                    <a:pt x="126" y="88"/>
                    <a:pt x="126" y="89"/>
                  </a:cubicBezTo>
                  <a:cubicBezTo>
                    <a:pt x="127" y="89"/>
                    <a:pt x="128" y="93"/>
                    <a:pt x="128" y="93"/>
                  </a:cubicBezTo>
                  <a:cubicBezTo>
                    <a:pt x="127" y="92"/>
                    <a:pt x="127" y="91"/>
                    <a:pt x="127" y="91"/>
                  </a:cubicBezTo>
                  <a:cubicBezTo>
                    <a:pt x="126" y="91"/>
                    <a:pt x="127" y="95"/>
                    <a:pt x="127" y="95"/>
                  </a:cubicBezTo>
                  <a:cubicBezTo>
                    <a:pt x="127" y="95"/>
                    <a:pt x="125" y="91"/>
                    <a:pt x="124" y="90"/>
                  </a:cubicBezTo>
                  <a:cubicBezTo>
                    <a:pt x="124" y="90"/>
                    <a:pt x="125" y="94"/>
                    <a:pt x="126" y="95"/>
                  </a:cubicBezTo>
                  <a:cubicBezTo>
                    <a:pt x="126" y="98"/>
                    <a:pt x="124" y="95"/>
                    <a:pt x="124" y="96"/>
                  </a:cubicBezTo>
                  <a:cubicBezTo>
                    <a:pt x="123" y="97"/>
                    <a:pt x="128" y="99"/>
                    <a:pt x="128" y="100"/>
                  </a:cubicBezTo>
                  <a:cubicBezTo>
                    <a:pt x="128" y="101"/>
                    <a:pt x="119" y="95"/>
                    <a:pt x="118" y="95"/>
                  </a:cubicBezTo>
                  <a:cubicBezTo>
                    <a:pt x="118" y="95"/>
                    <a:pt x="118" y="96"/>
                    <a:pt x="118" y="96"/>
                  </a:cubicBezTo>
                  <a:cubicBezTo>
                    <a:pt x="118" y="97"/>
                    <a:pt x="116" y="93"/>
                    <a:pt x="115" y="93"/>
                  </a:cubicBezTo>
                  <a:cubicBezTo>
                    <a:pt x="115" y="93"/>
                    <a:pt x="116" y="95"/>
                    <a:pt x="116" y="95"/>
                  </a:cubicBezTo>
                  <a:cubicBezTo>
                    <a:pt x="115" y="96"/>
                    <a:pt x="113" y="92"/>
                    <a:pt x="112" y="91"/>
                  </a:cubicBezTo>
                  <a:cubicBezTo>
                    <a:pt x="111" y="90"/>
                    <a:pt x="111" y="92"/>
                    <a:pt x="110" y="93"/>
                  </a:cubicBezTo>
                  <a:cubicBezTo>
                    <a:pt x="110" y="94"/>
                    <a:pt x="108" y="90"/>
                    <a:pt x="108" y="90"/>
                  </a:cubicBezTo>
                  <a:cubicBezTo>
                    <a:pt x="108" y="90"/>
                    <a:pt x="105" y="90"/>
                    <a:pt x="105" y="90"/>
                  </a:cubicBezTo>
                  <a:cubicBezTo>
                    <a:pt x="105" y="91"/>
                    <a:pt x="106" y="92"/>
                    <a:pt x="107" y="92"/>
                  </a:cubicBezTo>
                  <a:cubicBezTo>
                    <a:pt x="108" y="93"/>
                    <a:pt x="108" y="93"/>
                    <a:pt x="109" y="94"/>
                  </a:cubicBezTo>
                  <a:cubicBezTo>
                    <a:pt x="110" y="95"/>
                    <a:pt x="112" y="96"/>
                    <a:pt x="114" y="97"/>
                  </a:cubicBezTo>
                  <a:cubicBezTo>
                    <a:pt x="116" y="99"/>
                    <a:pt x="117" y="100"/>
                    <a:pt x="118" y="102"/>
                  </a:cubicBezTo>
                  <a:cubicBezTo>
                    <a:pt x="120" y="105"/>
                    <a:pt x="120" y="105"/>
                    <a:pt x="117" y="104"/>
                  </a:cubicBezTo>
                  <a:cubicBezTo>
                    <a:pt x="113" y="102"/>
                    <a:pt x="106" y="103"/>
                    <a:pt x="103" y="99"/>
                  </a:cubicBezTo>
                  <a:cubicBezTo>
                    <a:pt x="102" y="97"/>
                    <a:pt x="99" y="99"/>
                    <a:pt x="97" y="97"/>
                  </a:cubicBezTo>
                  <a:cubicBezTo>
                    <a:pt x="96" y="96"/>
                    <a:pt x="90" y="94"/>
                    <a:pt x="90" y="93"/>
                  </a:cubicBezTo>
                  <a:cubicBezTo>
                    <a:pt x="90" y="92"/>
                    <a:pt x="93" y="93"/>
                    <a:pt x="93" y="92"/>
                  </a:cubicBezTo>
                  <a:cubicBezTo>
                    <a:pt x="94" y="91"/>
                    <a:pt x="91" y="90"/>
                    <a:pt x="91" y="90"/>
                  </a:cubicBezTo>
                  <a:cubicBezTo>
                    <a:pt x="88" y="89"/>
                    <a:pt x="86" y="87"/>
                    <a:pt x="84" y="86"/>
                  </a:cubicBezTo>
                  <a:cubicBezTo>
                    <a:pt x="83" y="85"/>
                    <a:pt x="84" y="84"/>
                    <a:pt x="82" y="84"/>
                  </a:cubicBezTo>
                  <a:cubicBezTo>
                    <a:pt x="82" y="83"/>
                    <a:pt x="77" y="83"/>
                    <a:pt x="77" y="83"/>
                  </a:cubicBezTo>
                  <a:cubicBezTo>
                    <a:pt x="77" y="84"/>
                    <a:pt x="78" y="82"/>
                    <a:pt x="77" y="8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2" name="Freeform 549">
              <a:extLst>
                <a:ext uri="{FF2B5EF4-FFF2-40B4-BE49-F238E27FC236}">
                  <a16:creationId xmlns:a16="http://schemas.microsoft.com/office/drawing/2014/main" id="{6C7E937F-8690-1150-27B1-2BA22E776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178" y="2043097"/>
              <a:ext cx="33406" cy="11784"/>
            </a:xfrm>
            <a:custGeom>
              <a:avLst/>
              <a:gdLst>
                <a:gd name="T0" fmla="*/ 5 w 6"/>
                <a:gd name="T1" fmla="*/ 1 h 2"/>
                <a:gd name="T2" fmla="*/ 1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5" y="2"/>
                    <a:pt x="0" y="0"/>
                    <a:pt x="1" y="0"/>
                  </a:cubicBezTo>
                  <a:cubicBezTo>
                    <a:pt x="3" y="0"/>
                    <a:pt x="6" y="0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3" name="Freeform 550">
              <a:extLst>
                <a:ext uri="{FF2B5EF4-FFF2-40B4-BE49-F238E27FC236}">
                  <a16:creationId xmlns:a16="http://schemas.microsoft.com/office/drawing/2014/main" id="{10C4FDF0-993B-F576-340E-0AEE8F4B57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06814" y="1789741"/>
              <a:ext cx="44542" cy="11784"/>
            </a:xfrm>
            <a:custGeom>
              <a:avLst/>
              <a:gdLst>
                <a:gd name="T0" fmla="*/ 7 w 8"/>
                <a:gd name="T1" fmla="*/ 1 h 2"/>
                <a:gd name="T2" fmla="*/ 2 w 8"/>
                <a:gd name="T3" fmla="*/ 2 h 2"/>
                <a:gd name="T4" fmla="*/ 3 w 8"/>
                <a:gd name="T5" fmla="*/ 0 h 2"/>
                <a:gd name="T6" fmla="*/ 7 w 8"/>
                <a:gd name="T7" fmla="*/ 1 h 2"/>
                <a:gd name="T8" fmla="*/ 7 w 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2">
                  <a:moveTo>
                    <a:pt x="7" y="1"/>
                  </a:moveTo>
                  <a:cubicBezTo>
                    <a:pt x="8" y="2"/>
                    <a:pt x="3" y="2"/>
                    <a:pt x="2" y="2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5" y="0"/>
                    <a:pt x="7" y="0"/>
                    <a:pt x="7" y="1"/>
                  </a:cubicBezTo>
                  <a:cubicBezTo>
                    <a:pt x="8" y="2"/>
                    <a:pt x="7" y="0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4" name="Freeform 551">
              <a:extLst>
                <a:ext uri="{FF2B5EF4-FFF2-40B4-BE49-F238E27FC236}">
                  <a16:creationId xmlns:a16="http://schemas.microsoft.com/office/drawing/2014/main" id="{3A238582-AFDC-D82F-E8FF-0F3441BD0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1856" y="1777956"/>
              <a:ext cx="64958" cy="56956"/>
            </a:xfrm>
            <a:custGeom>
              <a:avLst/>
              <a:gdLst>
                <a:gd name="T0" fmla="*/ 10 w 12"/>
                <a:gd name="T1" fmla="*/ 7 h 10"/>
                <a:gd name="T2" fmla="*/ 3 w 12"/>
                <a:gd name="T3" fmla="*/ 9 h 10"/>
                <a:gd name="T4" fmla="*/ 2 w 12"/>
                <a:gd name="T5" fmla="*/ 2 h 10"/>
                <a:gd name="T6" fmla="*/ 9 w 12"/>
                <a:gd name="T7" fmla="*/ 0 h 10"/>
                <a:gd name="T8" fmla="*/ 10 w 12"/>
                <a:gd name="T9" fmla="*/ 7 h 10"/>
                <a:gd name="T10" fmla="*/ 10 w 12"/>
                <a:gd name="T11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10" y="7"/>
                  </a:moveTo>
                  <a:cubicBezTo>
                    <a:pt x="8" y="8"/>
                    <a:pt x="6" y="10"/>
                    <a:pt x="3" y="9"/>
                  </a:cubicBezTo>
                  <a:cubicBezTo>
                    <a:pt x="0" y="7"/>
                    <a:pt x="0" y="4"/>
                    <a:pt x="2" y="2"/>
                  </a:cubicBezTo>
                  <a:cubicBezTo>
                    <a:pt x="3" y="0"/>
                    <a:pt x="7" y="0"/>
                    <a:pt x="9" y="0"/>
                  </a:cubicBezTo>
                  <a:cubicBezTo>
                    <a:pt x="11" y="0"/>
                    <a:pt x="12" y="5"/>
                    <a:pt x="10" y="7"/>
                  </a:cubicBezTo>
                  <a:cubicBezTo>
                    <a:pt x="9" y="8"/>
                    <a:pt x="12" y="6"/>
                    <a:pt x="10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5" name="Freeform 552">
              <a:extLst>
                <a:ext uri="{FF2B5EF4-FFF2-40B4-BE49-F238E27FC236}">
                  <a16:creationId xmlns:a16="http://schemas.microsoft.com/office/drawing/2014/main" id="{2A9DA768-C62B-C997-F3A1-8C2B5E71F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2465" y="1726892"/>
              <a:ext cx="37119" cy="21605"/>
            </a:xfrm>
            <a:custGeom>
              <a:avLst/>
              <a:gdLst>
                <a:gd name="T0" fmla="*/ 1 w 7"/>
                <a:gd name="T1" fmla="*/ 4 h 4"/>
                <a:gd name="T2" fmla="*/ 5 w 7"/>
                <a:gd name="T3" fmla="*/ 0 h 4"/>
                <a:gd name="T4" fmla="*/ 1 w 7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4">
                  <a:moveTo>
                    <a:pt x="1" y="4"/>
                  </a:moveTo>
                  <a:cubicBezTo>
                    <a:pt x="0" y="4"/>
                    <a:pt x="4" y="0"/>
                    <a:pt x="5" y="0"/>
                  </a:cubicBezTo>
                  <a:cubicBezTo>
                    <a:pt x="7" y="1"/>
                    <a:pt x="3" y="4"/>
                    <a:pt x="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6" name="Freeform 553">
              <a:extLst>
                <a:ext uri="{FF2B5EF4-FFF2-40B4-BE49-F238E27FC236}">
                  <a16:creationId xmlns:a16="http://schemas.microsoft.com/office/drawing/2014/main" id="{45B4A8CA-2329-ED38-EEC9-0E8F9E388B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36288" y="1720999"/>
              <a:ext cx="33406" cy="17675"/>
            </a:xfrm>
            <a:custGeom>
              <a:avLst/>
              <a:gdLst>
                <a:gd name="T0" fmla="*/ 2 w 6"/>
                <a:gd name="T1" fmla="*/ 3 h 3"/>
                <a:gd name="T2" fmla="*/ 2 w 6"/>
                <a:gd name="T3" fmla="*/ 1 h 3"/>
                <a:gd name="T4" fmla="*/ 2 w 6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0" y="1"/>
                    <a:pt x="2" y="1"/>
                  </a:cubicBezTo>
                  <a:cubicBezTo>
                    <a:pt x="3" y="0"/>
                    <a:pt x="6" y="3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7" name="Freeform 554">
              <a:extLst>
                <a:ext uri="{FF2B5EF4-FFF2-40B4-BE49-F238E27FC236}">
                  <a16:creationId xmlns:a16="http://schemas.microsoft.com/office/drawing/2014/main" id="{770449B6-3A28-3D40-F899-B6ED9672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4736" y="1709216"/>
              <a:ext cx="25983" cy="11784"/>
            </a:xfrm>
            <a:custGeom>
              <a:avLst/>
              <a:gdLst>
                <a:gd name="T0" fmla="*/ 0 w 5"/>
                <a:gd name="T1" fmla="*/ 1 h 2"/>
                <a:gd name="T2" fmla="*/ 4 w 5"/>
                <a:gd name="T3" fmla="*/ 0 h 2"/>
                <a:gd name="T4" fmla="*/ 0 w 5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2" y="2"/>
                    <a:pt x="5" y="1"/>
                    <a:pt x="4" y="0"/>
                  </a:cubicBezTo>
                  <a:cubicBezTo>
                    <a:pt x="2" y="0"/>
                    <a:pt x="0" y="1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8" name="Freeform 555">
              <a:extLst>
                <a:ext uri="{FF2B5EF4-FFF2-40B4-BE49-F238E27FC236}">
                  <a16:creationId xmlns:a16="http://schemas.microsoft.com/office/drawing/2014/main" id="{09FD8560-52B6-733A-7444-45A2379808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7923" y="1489247"/>
              <a:ext cx="142908" cy="64813"/>
            </a:xfrm>
            <a:custGeom>
              <a:avLst/>
              <a:gdLst>
                <a:gd name="T0" fmla="*/ 25 w 26"/>
                <a:gd name="T1" fmla="*/ 9 h 11"/>
                <a:gd name="T2" fmla="*/ 18 w 26"/>
                <a:gd name="T3" fmla="*/ 8 h 11"/>
                <a:gd name="T4" fmla="*/ 10 w 26"/>
                <a:gd name="T5" fmla="*/ 10 h 11"/>
                <a:gd name="T6" fmla="*/ 3 w 26"/>
                <a:gd name="T7" fmla="*/ 6 h 11"/>
                <a:gd name="T8" fmla="*/ 2 w 26"/>
                <a:gd name="T9" fmla="*/ 1 h 11"/>
                <a:gd name="T10" fmla="*/ 8 w 26"/>
                <a:gd name="T11" fmla="*/ 2 h 11"/>
                <a:gd name="T12" fmla="*/ 17 w 26"/>
                <a:gd name="T13" fmla="*/ 2 h 11"/>
                <a:gd name="T14" fmla="*/ 22 w 26"/>
                <a:gd name="T15" fmla="*/ 5 h 11"/>
                <a:gd name="T16" fmla="*/ 25 w 26"/>
                <a:gd name="T17" fmla="*/ 9 h 11"/>
                <a:gd name="T18" fmla="*/ 25 w 26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1">
                  <a:moveTo>
                    <a:pt x="25" y="9"/>
                  </a:moveTo>
                  <a:cubicBezTo>
                    <a:pt x="22" y="9"/>
                    <a:pt x="20" y="8"/>
                    <a:pt x="18" y="8"/>
                  </a:cubicBezTo>
                  <a:cubicBezTo>
                    <a:pt x="15" y="8"/>
                    <a:pt x="13" y="10"/>
                    <a:pt x="10" y="10"/>
                  </a:cubicBezTo>
                  <a:cubicBezTo>
                    <a:pt x="7" y="11"/>
                    <a:pt x="6" y="7"/>
                    <a:pt x="3" y="6"/>
                  </a:cubicBezTo>
                  <a:cubicBezTo>
                    <a:pt x="2" y="5"/>
                    <a:pt x="0" y="3"/>
                    <a:pt x="2" y="1"/>
                  </a:cubicBezTo>
                  <a:cubicBezTo>
                    <a:pt x="3" y="0"/>
                    <a:pt x="7" y="2"/>
                    <a:pt x="8" y="2"/>
                  </a:cubicBezTo>
                  <a:cubicBezTo>
                    <a:pt x="11" y="3"/>
                    <a:pt x="14" y="1"/>
                    <a:pt x="17" y="2"/>
                  </a:cubicBezTo>
                  <a:cubicBezTo>
                    <a:pt x="19" y="2"/>
                    <a:pt x="20" y="4"/>
                    <a:pt x="22" y="5"/>
                  </a:cubicBezTo>
                  <a:cubicBezTo>
                    <a:pt x="22" y="6"/>
                    <a:pt x="25" y="9"/>
                    <a:pt x="25" y="9"/>
                  </a:cubicBezTo>
                  <a:cubicBezTo>
                    <a:pt x="23" y="9"/>
                    <a:pt x="26" y="9"/>
                    <a:pt x="25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59" name="Freeform 556">
              <a:extLst>
                <a:ext uri="{FF2B5EF4-FFF2-40B4-BE49-F238E27FC236}">
                  <a16:creationId xmlns:a16="http://schemas.microsoft.com/office/drawing/2014/main" id="{D90408E5-BAEB-4EC6-F393-2CB9A3AD4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3605" y="2534097"/>
              <a:ext cx="157755" cy="109986"/>
            </a:xfrm>
            <a:custGeom>
              <a:avLst/>
              <a:gdLst>
                <a:gd name="T0" fmla="*/ 27 w 29"/>
                <a:gd name="T1" fmla="*/ 16 h 19"/>
                <a:gd name="T2" fmla="*/ 24 w 29"/>
                <a:gd name="T3" fmla="*/ 12 h 19"/>
                <a:gd name="T4" fmla="*/ 19 w 29"/>
                <a:gd name="T5" fmla="*/ 10 h 19"/>
                <a:gd name="T6" fmla="*/ 14 w 29"/>
                <a:gd name="T7" fmla="*/ 3 h 19"/>
                <a:gd name="T8" fmla="*/ 8 w 29"/>
                <a:gd name="T9" fmla="*/ 2 h 19"/>
                <a:gd name="T10" fmla="*/ 2 w 29"/>
                <a:gd name="T11" fmla="*/ 0 h 19"/>
                <a:gd name="T12" fmla="*/ 3 w 29"/>
                <a:gd name="T13" fmla="*/ 2 h 19"/>
                <a:gd name="T14" fmla="*/ 5 w 29"/>
                <a:gd name="T15" fmla="*/ 3 h 19"/>
                <a:gd name="T16" fmla="*/ 6 w 29"/>
                <a:gd name="T17" fmla="*/ 4 h 19"/>
                <a:gd name="T18" fmla="*/ 4 w 29"/>
                <a:gd name="T19" fmla="*/ 2 h 19"/>
                <a:gd name="T20" fmla="*/ 4 w 29"/>
                <a:gd name="T21" fmla="*/ 4 h 19"/>
                <a:gd name="T22" fmla="*/ 7 w 29"/>
                <a:gd name="T23" fmla="*/ 6 h 19"/>
                <a:gd name="T24" fmla="*/ 12 w 29"/>
                <a:gd name="T25" fmla="*/ 9 h 19"/>
                <a:gd name="T26" fmla="*/ 10 w 29"/>
                <a:gd name="T27" fmla="*/ 10 h 19"/>
                <a:gd name="T28" fmla="*/ 14 w 29"/>
                <a:gd name="T29" fmla="*/ 10 h 19"/>
                <a:gd name="T30" fmla="*/ 14 w 29"/>
                <a:gd name="T31" fmla="*/ 12 h 19"/>
                <a:gd name="T32" fmla="*/ 19 w 29"/>
                <a:gd name="T33" fmla="*/ 12 h 19"/>
                <a:gd name="T34" fmla="*/ 27 w 29"/>
                <a:gd name="T35" fmla="*/ 16 h 19"/>
                <a:gd name="T36" fmla="*/ 27 w 29"/>
                <a:gd name="T37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" h="19">
                  <a:moveTo>
                    <a:pt x="27" y="16"/>
                  </a:moveTo>
                  <a:cubicBezTo>
                    <a:pt x="26" y="15"/>
                    <a:pt x="25" y="13"/>
                    <a:pt x="24" y="12"/>
                  </a:cubicBezTo>
                  <a:cubicBezTo>
                    <a:pt x="23" y="10"/>
                    <a:pt x="21" y="10"/>
                    <a:pt x="19" y="10"/>
                  </a:cubicBezTo>
                  <a:cubicBezTo>
                    <a:pt x="17" y="8"/>
                    <a:pt x="17" y="4"/>
                    <a:pt x="14" y="3"/>
                  </a:cubicBezTo>
                  <a:cubicBezTo>
                    <a:pt x="13" y="3"/>
                    <a:pt x="10" y="3"/>
                    <a:pt x="8" y="2"/>
                  </a:cubicBezTo>
                  <a:cubicBezTo>
                    <a:pt x="7" y="1"/>
                    <a:pt x="5" y="0"/>
                    <a:pt x="2" y="0"/>
                  </a:cubicBezTo>
                  <a:cubicBezTo>
                    <a:pt x="0" y="0"/>
                    <a:pt x="1" y="2"/>
                    <a:pt x="3" y="2"/>
                  </a:cubicBezTo>
                  <a:cubicBezTo>
                    <a:pt x="4" y="2"/>
                    <a:pt x="4" y="2"/>
                    <a:pt x="5" y="3"/>
                  </a:cubicBezTo>
                  <a:cubicBezTo>
                    <a:pt x="5" y="3"/>
                    <a:pt x="6" y="4"/>
                    <a:pt x="6" y="4"/>
                  </a:cubicBezTo>
                  <a:cubicBezTo>
                    <a:pt x="5" y="4"/>
                    <a:pt x="4" y="3"/>
                    <a:pt x="4" y="2"/>
                  </a:cubicBezTo>
                  <a:cubicBezTo>
                    <a:pt x="4" y="2"/>
                    <a:pt x="4" y="4"/>
                    <a:pt x="4" y="4"/>
                  </a:cubicBezTo>
                  <a:cubicBezTo>
                    <a:pt x="4" y="6"/>
                    <a:pt x="6" y="6"/>
                    <a:pt x="7" y="6"/>
                  </a:cubicBezTo>
                  <a:cubicBezTo>
                    <a:pt x="7" y="6"/>
                    <a:pt x="12" y="9"/>
                    <a:pt x="12" y="9"/>
                  </a:cubicBezTo>
                  <a:cubicBezTo>
                    <a:pt x="12" y="9"/>
                    <a:pt x="11" y="9"/>
                    <a:pt x="10" y="10"/>
                  </a:cubicBezTo>
                  <a:cubicBezTo>
                    <a:pt x="10" y="10"/>
                    <a:pt x="14" y="10"/>
                    <a:pt x="14" y="10"/>
                  </a:cubicBezTo>
                  <a:cubicBezTo>
                    <a:pt x="16" y="11"/>
                    <a:pt x="14" y="12"/>
                    <a:pt x="14" y="12"/>
                  </a:cubicBezTo>
                  <a:cubicBezTo>
                    <a:pt x="15" y="13"/>
                    <a:pt x="18" y="12"/>
                    <a:pt x="19" y="12"/>
                  </a:cubicBezTo>
                  <a:cubicBezTo>
                    <a:pt x="14" y="13"/>
                    <a:pt x="29" y="19"/>
                    <a:pt x="27" y="16"/>
                  </a:cubicBezTo>
                  <a:cubicBezTo>
                    <a:pt x="26" y="15"/>
                    <a:pt x="28" y="18"/>
                    <a:pt x="27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0" name="Freeform 557">
              <a:extLst>
                <a:ext uri="{FF2B5EF4-FFF2-40B4-BE49-F238E27FC236}">
                  <a16:creationId xmlns:a16="http://schemas.microsoft.com/office/drawing/2014/main" id="{3B31882B-4C94-4BCB-D527-41F82A9C8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257" y="2406436"/>
              <a:ext cx="70525" cy="80524"/>
            </a:xfrm>
            <a:custGeom>
              <a:avLst/>
              <a:gdLst>
                <a:gd name="T0" fmla="*/ 11 w 13"/>
                <a:gd name="T1" fmla="*/ 14 h 14"/>
                <a:gd name="T2" fmla="*/ 11 w 13"/>
                <a:gd name="T3" fmla="*/ 14 h 14"/>
                <a:gd name="T4" fmla="*/ 8 w 13"/>
                <a:gd name="T5" fmla="*/ 11 h 14"/>
                <a:gd name="T6" fmla="*/ 7 w 13"/>
                <a:gd name="T7" fmla="*/ 7 h 14"/>
                <a:gd name="T8" fmla="*/ 6 w 13"/>
                <a:gd name="T9" fmla="*/ 5 h 14"/>
                <a:gd name="T10" fmla="*/ 7 w 13"/>
                <a:gd name="T11" fmla="*/ 2 h 14"/>
                <a:gd name="T12" fmla="*/ 4 w 13"/>
                <a:gd name="T13" fmla="*/ 4 h 14"/>
                <a:gd name="T14" fmla="*/ 6 w 13"/>
                <a:gd name="T15" fmla="*/ 1 h 14"/>
                <a:gd name="T16" fmla="*/ 1 w 13"/>
                <a:gd name="T17" fmla="*/ 0 h 14"/>
                <a:gd name="T18" fmla="*/ 3 w 13"/>
                <a:gd name="T19" fmla="*/ 6 h 14"/>
                <a:gd name="T20" fmla="*/ 11 w 13"/>
                <a:gd name="T21" fmla="*/ 14 h 14"/>
                <a:gd name="T22" fmla="*/ 11 w 13"/>
                <a:gd name="T2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" h="14">
                  <a:moveTo>
                    <a:pt x="11" y="14"/>
                  </a:move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9" y="11"/>
                    <a:pt x="8" y="11"/>
                  </a:cubicBezTo>
                  <a:cubicBezTo>
                    <a:pt x="7" y="9"/>
                    <a:pt x="8" y="8"/>
                    <a:pt x="7" y="7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5" y="3"/>
                    <a:pt x="6" y="3"/>
                    <a:pt x="7" y="2"/>
                  </a:cubicBezTo>
                  <a:cubicBezTo>
                    <a:pt x="9" y="0"/>
                    <a:pt x="3" y="3"/>
                    <a:pt x="4" y="4"/>
                  </a:cubicBezTo>
                  <a:cubicBezTo>
                    <a:pt x="3" y="3"/>
                    <a:pt x="6" y="1"/>
                    <a:pt x="6" y="1"/>
                  </a:cubicBezTo>
                  <a:cubicBezTo>
                    <a:pt x="5" y="0"/>
                    <a:pt x="1" y="0"/>
                    <a:pt x="1" y="0"/>
                  </a:cubicBezTo>
                  <a:cubicBezTo>
                    <a:pt x="0" y="1"/>
                    <a:pt x="2" y="5"/>
                    <a:pt x="3" y="6"/>
                  </a:cubicBezTo>
                  <a:cubicBezTo>
                    <a:pt x="5" y="8"/>
                    <a:pt x="8" y="13"/>
                    <a:pt x="11" y="14"/>
                  </a:cubicBezTo>
                  <a:cubicBezTo>
                    <a:pt x="13" y="14"/>
                    <a:pt x="8" y="13"/>
                    <a:pt x="11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1" name="Freeform 558">
              <a:extLst>
                <a:ext uri="{FF2B5EF4-FFF2-40B4-BE49-F238E27FC236}">
                  <a16:creationId xmlns:a16="http://schemas.microsoft.com/office/drawing/2014/main" id="{332EA333-BB6C-345D-ABE5-65BEA75EE8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4826" y="2314128"/>
              <a:ext cx="22272" cy="23568"/>
            </a:xfrm>
            <a:custGeom>
              <a:avLst/>
              <a:gdLst>
                <a:gd name="T0" fmla="*/ 3 w 4"/>
                <a:gd name="T1" fmla="*/ 3 h 4"/>
                <a:gd name="T2" fmla="*/ 2 w 4"/>
                <a:gd name="T3" fmla="*/ 1 h 4"/>
                <a:gd name="T4" fmla="*/ 3 w 4"/>
                <a:gd name="T5" fmla="*/ 3 h 4"/>
                <a:gd name="T6" fmla="*/ 3 w 4"/>
                <a:gd name="T7" fmla="*/ 3 h 4"/>
                <a:gd name="T8" fmla="*/ 3 w 4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3" y="3"/>
                  </a:moveTo>
                  <a:cubicBezTo>
                    <a:pt x="2" y="2"/>
                    <a:pt x="0" y="2"/>
                    <a:pt x="2" y="1"/>
                  </a:cubicBezTo>
                  <a:cubicBezTo>
                    <a:pt x="3" y="0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4" y="4"/>
                    <a:pt x="3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2" name="Freeform 559">
              <a:extLst>
                <a:ext uri="{FF2B5EF4-FFF2-40B4-BE49-F238E27FC236}">
                  <a16:creationId xmlns:a16="http://schemas.microsoft.com/office/drawing/2014/main" id="{0CE180AF-739C-FAEC-38E3-321147698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985" y="2286633"/>
              <a:ext cx="33406" cy="33387"/>
            </a:xfrm>
            <a:custGeom>
              <a:avLst/>
              <a:gdLst>
                <a:gd name="T0" fmla="*/ 5 w 6"/>
                <a:gd name="T1" fmla="*/ 2 h 6"/>
                <a:gd name="T2" fmla="*/ 0 w 6"/>
                <a:gd name="T3" fmla="*/ 1 h 6"/>
                <a:gd name="T4" fmla="*/ 1 w 6"/>
                <a:gd name="T5" fmla="*/ 3 h 6"/>
                <a:gd name="T6" fmla="*/ 1 w 6"/>
                <a:gd name="T7" fmla="*/ 6 h 6"/>
                <a:gd name="T8" fmla="*/ 5 w 6"/>
                <a:gd name="T9" fmla="*/ 5 h 6"/>
                <a:gd name="T10" fmla="*/ 3 w 6"/>
                <a:gd name="T11" fmla="*/ 3 h 6"/>
                <a:gd name="T12" fmla="*/ 5 w 6"/>
                <a:gd name="T13" fmla="*/ 2 h 6"/>
                <a:gd name="T14" fmla="*/ 5 w 6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2"/>
                  </a:moveTo>
                  <a:cubicBezTo>
                    <a:pt x="4" y="2"/>
                    <a:pt x="1" y="0"/>
                    <a:pt x="0" y="1"/>
                  </a:cubicBezTo>
                  <a:cubicBezTo>
                    <a:pt x="1" y="0"/>
                    <a:pt x="2" y="4"/>
                    <a:pt x="1" y="3"/>
                  </a:cubicBezTo>
                  <a:cubicBezTo>
                    <a:pt x="1" y="4"/>
                    <a:pt x="1" y="5"/>
                    <a:pt x="1" y="6"/>
                  </a:cubicBezTo>
                  <a:cubicBezTo>
                    <a:pt x="1" y="5"/>
                    <a:pt x="5" y="4"/>
                    <a:pt x="5" y="5"/>
                  </a:cubicBezTo>
                  <a:cubicBezTo>
                    <a:pt x="5" y="4"/>
                    <a:pt x="4" y="4"/>
                    <a:pt x="3" y="3"/>
                  </a:cubicBezTo>
                  <a:cubicBezTo>
                    <a:pt x="4" y="4"/>
                    <a:pt x="6" y="2"/>
                    <a:pt x="5" y="2"/>
                  </a:cubicBezTo>
                  <a:cubicBezTo>
                    <a:pt x="4" y="2"/>
                    <a:pt x="6" y="2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3" name="Freeform 560">
              <a:extLst>
                <a:ext uri="{FF2B5EF4-FFF2-40B4-BE49-F238E27FC236}">
                  <a16:creationId xmlns:a16="http://schemas.microsoft.com/office/drawing/2014/main" id="{ED2AA86E-C7E8-FDCF-B7AE-A80FEEF54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138" y="2296452"/>
              <a:ext cx="20416" cy="35351"/>
            </a:xfrm>
            <a:custGeom>
              <a:avLst/>
              <a:gdLst>
                <a:gd name="T0" fmla="*/ 2 w 4"/>
                <a:gd name="T1" fmla="*/ 0 h 6"/>
                <a:gd name="T2" fmla="*/ 2 w 4"/>
                <a:gd name="T3" fmla="*/ 2 h 6"/>
                <a:gd name="T4" fmla="*/ 2 w 4"/>
                <a:gd name="T5" fmla="*/ 5 h 6"/>
                <a:gd name="T6" fmla="*/ 3 w 4"/>
                <a:gd name="T7" fmla="*/ 3 h 6"/>
                <a:gd name="T8" fmla="*/ 2 w 4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2" y="0"/>
                  </a:moveTo>
                  <a:cubicBezTo>
                    <a:pt x="0" y="0"/>
                    <a:pt x="2" y="1"/>
                    <a:pt x="2" y="2"/>
                  </a:cubicBezTo>
                  <a:cubicBezTo>
                    <a:pt x="2" y="3"/>
                    <a:pt x="1" y="5"/>
                    <a:pt x="2" y="5"/>
                  </a:cubicBezTo>
                  <a:cubicBezTo>
                    <a:pt x="3" y="6"/>
                    <a:pt x="3" y="3"/>
                    <a:pt x="3" y="3"/>
                  </a:cubicBezTo>
                  <a:cubicBezTo>
                    <a:pt x="3" y="2"/>
                    <a:pt x="4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4" name="Freeform 561">
              <a:extLst>
                <a:ext uri="{FF2B5EF4-FFF2-40B4-BE49-F238E27FC236}">
                  <a16:creationId xmlns:a16="http://schemas.microsoft.com/office/drawing/2014/main" id="{D7CC873C-D370-6AB3-967C-D308FE989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8730" y="2263063"/>
              <a:ext cx="27839" cy="62847"/>
            </a:xfrm>
            <a:custGeom>
              <a:avLst/>
              <a:gdLst>
                <a:gd name="T0" fmla="*/ 4 w 5"/>
                <a:gd name="T1" fmla="*/ 10 h 11"/>
                <a:gd name="T2" fmla="*/ 2 w 5"/>
                <a:gd name="T3" fmla="*/ 6 h 11"/>
                <a:gd name="T4" fmla="*/ 1 w 5"/>
                <a:gd name="T5" fmla="*/ 3 h 11"/>
                <a:gd name="T6" fmla="*/ 5 w 5"/>
                <a:gd name="T7" fmla="*/ 5 h 11"/>
                <a:gd name="T8" fmla="*/ 4 w 5"/>
                <a:gd name="T9" fmla="*/ 10 h 11"/>
                <a:gd name="T10" fmla="*/ 4 w 5"/>
                <a:gd name="T11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11">
                  <a:moveTo>
                    <a:pt x="4" y="10"/>
                  </a:moveTo>
                  <a:cubicBezTo>
                    <a:pt x="4" y="9"/>
                    <a:pt x="2" y="6"/>
                    <a:pt x="2" y="6"/>
                  </a:cubicBezTo>
                  <a:cubicBezTo>
                    <a:pt x="4" y="4"/>
                    <a:pt x="0" y="4"/>
                    <a:pt x="1" y="3"/>
                  </a:cubicBezTo>
                  <a:cubicBezTo>
                    <a:pt x="2" y="0"/>
                    <a:pt x="5" y="5"/>
                    <a:pt x="5" y="5"/>
                  </a:cubicBezTo>
                  <a:cubicBezTo>
                    <a:pt x="5" y="6"/>
                    <a:pt x="5" y="11"/>
                    <a:pt x="4" y="10"/>
                  </a:cubicBezTo>
                  <a:cubicBezTo>
                    <a:pt x="4" y="9"/>
                    <a:pt x="5" y="11"/>
                    <a:pt x="4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5" name="Freeform 562">
              <a:extLst>
                <a:ext uri="{FF2B5EF4-FFF2-40B4-BE49-F238E27FC236}">
                  <a16:creationId xmlns:a16="http://schemas.microsoft.com/office/drawing/2014/main" id="{728C21F0-A475-9235-C3D9-9AEBE0FB4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6459" y="2239495"/>
              <a:ext cx="38975" cy="41244"/>
            </a:xfrm>
            <a:custGeom>
              <a:avLst/>
              <a:gdLst>
                <a:gd name="T0" fmla="*/ 4 w 7"/>
                <a:gd name="T1" fmla="*/ 6 h 7"/>
                <a:gd name="T2" fmla="*/ 2 w 7"/>
                <a:gd name="T3" fmla="*/ 3 h 7"/>
                <a:gd name="T4" fmla="*/ 0 w 7"/>
                <a:gd name="T5" fmla="*/ 2 h 7"/>
                <a:gd name="T6" fmla="*/ 5 w 7"/>
                <a:gd name="T7" fmla="*/ 1 h 7"/>
                <a:gd name="T8" fmla="*/ 4 w 7"/>
                <a:gd name="T9" fmla="*/ 3 h 7"/>
                <a:gd name="T10" fmla="*/ 7 w 7"/>
                <a:gd name="T11" fmla="*/ 4 h 7"/>
                <a:gd name="T12" fmla="*/ 5 w 7"/>
                <a:gd name="T13" fmla="*/ 5 h 7"/>
                <a:gd name="T14" fmla="*/ 4 w 7"/>
                <a:gd name="T15" fmla="*/ 6 h 7"/>
                <a:gd name="T16" fmla="*/ 4 w 7"/>
                <a:gd name="T17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" h="7">
                  <a:moveTo>
                    <a:pt x="4" y="6"/>
                  </a:moveTo>
                  <a:cubicBezTo>
                    <a:pt x="2" y="4"/>
                    <a:pt x="1" y="4"/>
                    <a:pt x="2" y="3"/>
                  </a:cubicBezTo>
                  <a:cubicBezTo>
                    <a:pt x="2" y="2"/>
                    <a:pt x="0" y="2"/>
                    <a:pt x="0" y="2"/>
                  </a:cubicBezTo>
                  <a:cubicBezTo>
                    <a:pt x="0" y="1"/>
                    <a:pt x="4" y="0"/>
                    <a:pt x="5" y="1"/>
                  </a:cubicBezTo>
                  <a:cubicBezTo>
                    <a:pt x="5" y="1"/>
                    <a:pt x="3" y="2"/>
                    <a:pt x="4" y="3"/>
                  </a:cubicBezTo>
                  <a:cubicBezTo>
                    <a:pt x="5" y="3"/>
                    <a:pt x="7" y="4"/>
                    <a:pt x="7" y="4"/>
                  </a:cubicBezTo>
                  <a:cubicBezTo>
                    <a:pt x="7" y="5"/>
                    <a:pt x="5" y="5"/>
                    <a:pt x="5" y="5"/>
                  </a:cubicBezTo>
                  <a:cubicBezTo>
                    <a:pt x="4" y="5"/>
                    <a:pt x="5" y="7"/>
                    <a:pt x="4" y="6"/>
                  </a:cubicBezTo>
                  <a:cubicBezTo>
                    <a:pt x="2" y="5"/>
                    <a:pt x="4" y="6"/>
                    <a:pt x="4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6" name="Freeform 563">
              <a:extLst>
                <a:ext uri="{FF2B5EF4-FFF2-40B4-BE49-F238E27FC236}">
                  <a16:creationId xmlns:a16="http://schemas.microsoft.com/office/drawing/2014/main" id="{49DD921A-A1A3-C145-9B7A-64449D6F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5434" y="2239495"/>
              <a:ext cx="37119" cy="53028"/>
            </a:xfrm>
            <a:custGeom>
              <a:avLst/>
              <a:gdLst>
                <a:gd name="T0" fmla="*/ 3 w 7"/>
                <a:gd name="T1" fmla="*/ 8 h 9"/>
                <a:gd name="T2" fmla="*/ 4 w 7"/>
                <a:gd name="T3" fmla="*/ 6 h 9"/>
                <a:gd name="T4" fmla="*/ 2 w 7"/>
                <a:gd name="T5" fmla="*/ 4 h 9"/>
                <a:gd name="T6" fmla="*/ 3 w 7"/>
                <a:gd name="T7" fmla="*/ 1 h 9"/>
                <a:gd name="T8" fmla="*/ 6 w 7"/>
                <a:gd name="T9" fmla="*/ 5 h 9"/>
                <a:gd name="T10" fmla="*/ 3 w 7"/>
                <a:gd name="T11" fmla="*/ 8 h 9"/>
                <a:gd name="T12" fmla="*/ 3 w 7"/>
                <a:gd name="T13" fmla="*/ 8 h 9"/>
                <a:gd name="T14" fmla="*/ 3 w 7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cubicBezTo>
                    <a:pt x="4" y="7"/>
                    <a:pt x="5" y="7"/>
                    <a:pt x="4" y="6"/>
                  </a:cubicBezTo>
                  <a:cubicBezTo>
                    <a:pt x="4" y="5"/>
                    <a:pt x="2" y="5"/>
                    <a:pt x="2" y="4"/>
                  </a:cubicBezTo>
                  <a:cubicBezTo>
                    <a:pt x="3" y="3"/>
                    <a:pt x="0" y="0"/>
                    <a:pt x="3" y="1"/>
                  </a:cubicBezTo>
                  <a:cubicBezTo>
                    <a:pt x="6" y="2"/>
                    <a:pt x="6" y="3"/>
                    <a:pt x="6" y="5"/>
                  </a:cubicBezTo>
                  <a:cubicBezTo>
                    <a:pt x="7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2" y="9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7" name="Freeform 564">
              <a:extLst>
                <a:ext uri="{FF2B5EF4-FFF2-40B4-BE49-F238E27FC236}">
                  <a16:creationId xmlns:a16="http://schemas.microsoft.com/office/drawing/2014/main" id="{D4F69594-F861-C359-AC8F-99E9F088AE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4297" y="2251279"/>
              <a:ext cx="16703" cy="5892"/>
            </a:xfrm>
            <a:custGeom>
              <a:avLst/>
              <a:gdLst>
                <a:gd name="T0" fmla="*/ 2 w 3"/>
                <a:gd name="T1" fmla="*/ 1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1">
                  <a:moveTo>
                    <a:pt x="2" y="1"/>
                  </a:move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2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8" name="Freeform 565">
              <a:extLst>
                <a:ext uri="{FF2B5EF4-FFF2-40B4-BE49-F238E27FC236}">
                  <a16:creationId xmlns:a16="http://schemas.microsoft.com/office/drawing/2014/main" id="{0CA2F982-44A2-8862-EEAD-0FA417F8D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0921" y="2257172"/>
              <a:ext cx="72381" cy="39280"/>
            </a:xfrm>
            <a:custGeom>
              <a:avLst/>
              <a:gdLst>
                <a:gd name="T0" fmla="*/ 10 w 13"/>
                <a:gd name="T1" fmla="*/ 1 h 7"/>
                <a:gd name="T2" fmla="*/ 7 w 13"/>
                <a:gd name="T3" fmla="*/ 1 h 7"/>
                <a:gd name="T4" fmla="*/ 5 w 13"/>
                <a:gd name="T5" fmla="*/ 1 h 7"/>
                <a:gd name="T6" fmla="*/ 5 w 13"/>
                <a:gd name="T7" fmla="*/ 4 h 7"/>
                <a:gd name="T8" fmla="*/ 1 w 13"/>
                <a:gd name="T9" fmla="*/ 3 h 7"/>
                <a:gd name="T10" fmla="*/ 1 w 13"/>
                <a:gd name="T11" fmla="*/ 6 h 7"/>
                <a:gd name="T12" fmla="*/ 11 w 13"/>
                <a:gd name="T13" fmla="*/ 4 h 7"/>
                <a:gd name="T14" fmla="*/ 9 w 13"/>
                <a:gd name="T15" fmla="*/ 3 h 7"/>
                <a:gd name="T16" fmla="*/ 12 w 13"/>
                <a:gd name="T17" fmla="*/ 3 h 7"/>
                <a:gd name="T18" fmla="*/ 10 w 13"/>
                <a:gd name="T19" fmla="*/ 1 h 7"/>
                <a:gd name="T20" fmla="*/ 10 w 13"/>
                <a:gd name="T2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7">
                  <a:moveTo>
                    <a:pt x="10" y="1"/>
                  </a:moveTo>
                  <a:cubicBezTo>
                    <a:pt x="9" y="1"/>
                    <a:pt x="8" y="1"/>
                    <a:pt x="7" y="1"/>
                  </a:cubicBezTo>
                  <a:cubicBezTo>
                    <a:pt x="6" y="1"/>
                    <a:pt x="6" y="1"/>
                    <a:pt x="5" y="1"/>
                  </a:cubicBezTo>
                  <a:cubicBezTo>
                    <a:pt x="3" y="2"/>
                    <a:pt x="4" y="4"/>
                    <a:pt x="5" y="4"/>
                  </a:cubicBezTo>
                  <a:cubicBezTo>
                    <a:pt x="4" y="4"/>
                    <a:pt x="2" y="1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7"/>
                    <a:pt x="10" y="5"/>
                    <a:pt x="11" y="4"/>
                  </a:cubicBezTo>
                  <a:cubicBezTo>
                    <a:pt x="11" y="4"/>
                    <a:pt x="10" y="3"/>
                    <a:pt x="9" y="3"/>
                  </a:cubicBezTo>
                  <a:cubicBezTo>
                    <a:pt x="10" y="3"/>
                    <a:pt x="12" y="3"/>
                    <a:pt x="12" y="3"/>
                  </a:cubicBezTo>
                  <a:cubicBezTo>
                    <a:pt x="13" y="2"/>
                    <a:pt x="11" y="0"/>
                    <a:pt x="10" y="1"/>
                  </a:cubicBezTo>
                  <a:cubicBezTo>
                    <a:pt x="9" y="1"/>
                    <a:pt x="11" y="0"/>
                    <a:pt x="1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69" name="Freeform 566">
              <a:extLst>
                <a:ext uri="{FF2B5EF4-FFF2-40B4-BE49-F238E27FC236}">
                  <a16:creationId xmlns:a16="http://schemas.microsoft.com/office/drawing/2014/main" id="{7F97652E-F9E7-5DFB-332C-FAB096CB1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8760" y="2221819"/>
              <a:ext cx="44542" cy="41244"/>
            </a:xfrm>
            <a:custGeom>
              <a:avLst/>
              <a:gdLst>
                <a:gd name="T0" fmla="*/ 2 w 8"/>
                <a:gd name="T1" fmla="*/ 6 h 7"/>
                <a:gd name="T2" fmla="*/ 5 w 8"/>
                <a:gd name="T3" fmla="*/ 4 h 7"/>
                <a:gd name="T4" fmla="*/ 8 w 8"/>
                <a:gd name="T5" fmla="*/ 4 h 7"/>
                <a:gd name="T6" fmla="*/ 5 w 8"/>
                <a:gd name="T7" fmla="*/ 2 h 7"/>
                <a:gd name="T8" fmla="*/ 2 w 8"/>
                <a:gd name="T9" fmla="*/ 6 h 7"/>
                <a:gd name="T10" fmla="*/ 2 w 8"/>
                <a:gd name="T11" fmla="*/ 6 h 7"/>
                <a:gd name="T12" fmla="*/ 2 w 8"/>
                <a:gd name="T1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7">
                  <a:moveTo>
                    <a:pt x="2" y="6"/>
                  </a:moveTo>
                  <a:cubicBezTo>
                    <a:pt x="3" y="5"/>
                    <a:pt x="4" y="5"/>
                    <a:pt x="5" y="4"/>
                  </a:cubicBezTo>
                  <a:cubicBezTo>
                    <a:pt x="6" y="4"/>
                    <a:pt x="8" y="4"/>
                    <a:pt x="8" y="4"/>
                  </a:cubicBezTo>
                  <a:cubicBezTo>
                    <a:pt x="8" y="4"/>
                    <a:pt x="7" y="0"/>
                    <a:pt x="5" y="2"/>
                  </a:cubicBezTo>
                  <a:cubicBezTo>
                    <a:pt x="5" y="2"/>
                    <a:pt x="1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5"/>
                    <a:pt x="0" y="7"/>
                    <a:pt x="2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0" name="Freeform 567">
              <a:extLst>
                <a:ext uri="{FF2B5EF4-FFF2-40B4-BE49-F238E27FC236}">
                  <a16:creationId xmlns:a16="http://schemas.microsoft.com/office/drawing/2014/main" id="{0652A724-29CF-A010-A6FC-7A5BDFA79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8816" y="2378939"/>
              <a:ext cx="53822" cy="21605"/>
            </a:xfrm>
            <a:custGeom>
              <a:avLst/>
              <a:gdLst>
                <a:gd name="T0" fmla="*/ 9 w 10"/>
                <a:gd name="T1" fmla="*/ 2 h 4"/>
                <a:gd name="T2" fmla="*/ 9 w 10"/>
                <a:gd name="T3" fmla="*/ 1 h 4"/>
                <a:gd name="T4" fmla="*/ 6 w 10"/>
                <a:gd name="T5" fmla="*/ 0 h 4"/>
                <a:gd name="T6" fmla="*/ 2 w 10"/>
                <a:gd name="T7" fmla="*/ 2 h 4"/>
                <a:gd name="T8" fmla="*/ 3 w 10"/>
                <a:gd name="T9" fmla="*/ 4 h 4"/>
                <a:gd name="T10" fmla="*/ 9 w 10"/>
                <a:gd name="T11" fmla="*/ 2 h 4"/>
                <a:gd name="T12" fmla="*/ 9 w 10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4">
                  <a:moveTo>
                    <a:pt x="9" y="2"/>
                  </a:moveTo>
                  <a:cubicBezTo>
                    <a:pt x="10" y="2"/>
                    <a:pt x="8" y="1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5" y="1"/>
                    <a:pt x="3" y="1"/>
                    <a:pt x="2" y="2"/>
                  </a:cubicBezTo>
                  <a:cubicBezTo>
                    <a:pt x="0" y="3"/>
                    <a:pt x="2" y="4"/>
                    <a:pt x="3" y="4"/>
                  </a:cubicBezTo>
                  <a:cubicBezTo>
                    <a:pt x="5" y="4"/>
                    <a:pt x="7" y="1"/>
                    <a:pt x="9" y="2"/>
                  </a:cubicBezTo>
                  <a:cubicBezTo>
                    <a:pt x="10" y="2"/>
                    <a:pt x="7" y="1"/>
                    <a:pt x="9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1" name="Freeform 568">
              <a:extLst>
                <a:ext uri="{FF2B5EF4-FFF2-40B4-BE49-F238E27FC236}">
                  <a16:creationId xmlns:a16="http://schemas.microsoft.com/office/drawing/2014/main" id="{A139B3C0-316A-D6F3-D9AA-3AB3B776CD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3858" y="2412328"/>
              <a:ext cx="31550" cy="29461"/>
            </a:xfrm>
            <a:custGeom>
              <a:avLst/>
              <a:gdLst>
                <a:gd name="T0" fmla="*/ 6 w 6"/>
                <a:gd name="T1" fmla="*/ 2 h 5"/>
                <a:gd name="T2" fmla="*/ 3 w 6"/>
                <a:gd name="T3" fmla="*/ 2 h 5"/>
                <a:gd name="T4" fmla="*/ 3 w 6"/>
                <a:gd name="T5" fmla="*/ 4 h 5"/>
                <a:gd name="T6" fmla="*/ 0 w 6"/>
                <a:gd name="T7" fmla="*/ 5 h 5"/>
                <a:gd name="T8" fmla="*/ 6 w 6"/>
                <a:gd name="T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">
                  <a:moveTo>
                    <a:pt x="6" y="2"/>
                  </a:moveTo>
                  <a:cubicBezTo>
                    <a:pt x="6" y="0"/>
                    <a:pt x="4" y="1"/>
                    <a:pt x="3" y="2"/>
                  </a:cubicBezTo>
                  <a:cubicBezTo>
                    <a:pt x="3" y="2"/>
                    <a:pt x="3" y="3"/>
                    <a:pt x="3" y="4"/>
                  </a:cubicBezTo>
                  <a:cubicBezTo>
                    <a:pt x="2" y="4"/>
                    <a:pt x="0" y="5"/>
                    <a:pt x="0" y="5"/>
                  </a:cubicBezTo>
                  <a:cubicBezTo>
                    <a:pt x="0" y="5"/>
                    <a:pt x="6" y="5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2" name="Freeform 569">
              <a:extLst>
                <a:ext uri="{FF2B5EF4-FFF2-40B4-BE49-F238E27FC236}">
                  <a16:creationId xmlns:a16="http://schemas.microsoft.com/office/drawing/2014/main" id="{17CABB55-67C4-F662-C59C-EC5DE695E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239" y="1697430"/>
              <a:ext cx="113213" cy="74632"/>
            </a:xfrm>
            <a:custGeom>
              <a:avLst/>
              <a:gdLst>
                <a:gd name="T0" fmla="*/ 19 w 21"/>
                <a:gd name="T1" fmla="*/ 9 h 13"/>
                <a:gd name="T2" fmla="*/ 18 w 21"/>
                <a:gd name="T3" fmla="*/ 7 h 13"/>
                <a:gd name="T4" fmla="*/ 14 w 21"/>
                <a:gd name="T5" fmla="*/ 4 h 13"/>
                <a:gd name="T6" fmla="*/ 8 w 21"/>
                <a:gd name="T7" fmla="*/ 1 h 13"/>
                <a:gd name="T8" fmla="*/ 5 w 21"/>
                <a:gd name="T9" fmla="*/ 6 h 13"/>
                <a:gd name="T10" fmla="*/ 0 w 21"/>
                <a:gd name="T11" fmla="*/ 8 h 13"/>
                <a:gd name="T12" fmla="*/ 7 w 21"/>
                <a:gd name="T13" fmla="*/ 11 h 13"/>
                <a:gd name="T14" fmla="*/ 15 w 21"/>
                <a:gd name="T15" fmla="*/ 12 h 13"/>
                <a:gd name="T16" fmla="*/ 20 w 21"/>
                <a:gd name="T17" fmla="*/ 9 h 13"/>
                <a:gd name="T18" fmla="*/ 19 w 21"/>
                <a:gd name="T19" fmla="*/ 9 h 13"/>
                <a:gd name="T20" fmla="*/ 19 w 21"/>
                <a:gd name="T21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5" y="10"/>
                    <a:pt x="19" y="8"/>
                    <a:pt x="18" y="7"/>
                  </a:cubicBezTo>
                  <a:cubicBezTo>
                    <a:pt x="17" y="7"/>
                    <a:pt x="15" y="4"/>
                    <a:pt x="14" y="4"/>
                  </a:cubicBezTo>
                  <a:cubicBezTo>
                    <a:pt x="12" y="4"/>
                    <a:pt x="10" y="1"/>
                    <a:pt x="8" y="1"/>
                  </a:cubicBezTo>
                  <a:cubicBezTo>
                    <a:pt x="6" y="0"/>
                    <a:pt x="6" y="5"/>
                    <a:pt x="5" y="6"/>
                  </a:cubicBezTo>
                  <a:cubicBezTo>
                    <a:pt x="4" y="6"/>
                    <a:pt x="0" y="6"/>
                    <a:pt x="0" y="8"/>
                  </a:cubicBezTo>
                  <a:cubicBezTo>
                    <a:pt x="1" y="10"/>
                    <a:pt x="6" y="11"/>
                    <a:pt x="7" y="11"/>
                  </a:cubicBezTo>
                  <a:cubicBezTo>
                    <a:pt x="9" y="12"/>
                    <a:pt x="13" y="13"/>
                    <a:pt x="15" y="12"/>
                  </a:cubicBezTo>
                  <a:cubicBezTo>
                    <a:pt x="15" y="12"/>
                    <a:pt x="20" y="10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8" y="10"/>
                    <a:pt x="21" y="9"/>
                    <a:pt x="19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3" name="Freeform 570">
              <a:extLst>
                <a:ext uri="{FF2B5EF4-FFF2-40B4-BE49-F238E27FC236}">
                  <a16:creationId xmlns:a16="http://schemas.microsoft.com/office/drawing/2014/main" id="{907B3392-10B2-32B0-5AAF-776E6CE87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265" y="1732783"/>
              <a:ext cx="27839" cy="21605"/>
            </a:xfrm>
            <a:custGeom>
              <a:avLst/>
              <a:gdLst>
                <a:gd name="T0" fmla="*/ 2 w 5"/>
                <a:gd name="T1" fmla="*/ 4 h 4"/>
                <a:gd name="T2" fmla="*/ 4 w 5"/>
                <a:gd name="T3" fmla="*/ 1 h 4"/>
                <a:gd name="T4" fmla="*/ 2 w 5"/>
                <a:gd name="T5" fmla="*/ 4 h 4"/>
                <a:gd name="T6" fmla="*/ 2 w 5"/>
                <a:gd name="T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0" y="4"/>
                    <a:pt x="4" y="0"/>
                    <a:pt x="4" y="1"/>
                  </a:cubicBezTo>
                  <a:cubicBezTo>
                    <a:pt x="5" y="1"/>
                    <a:pt x="3" y="4"/>
                    <a:pt x="2" y="4"/>
                  </a:cubicBezTo>
                  <a:cubicBezTo>
                    <a:pt x="1" y="4"/>
                    <a:pt x="4" y="4"/>
                    <a:pt x="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4" name="Freeform 571">
              <a:extLst>
                <a:ext uri="{FF2B5EF4-FFF2-40B4-BE49-F238E27FC236}">
                  <a16:creationId xmlns:a16="http://schemas.microsoft.com/office/drawing/2014/main" id="{B96B5CA0-1F9F-DADD-F5D6-9CFBAE7D9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858" y="1754386"/>
              <a:ext cx="11136" cy="1178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0" y="2"/>
                    <a:pt x="0" y="1"/>
                    <a:pt x="1" y="0"/>
                  </a:cubicBezTo>
                  <a:cubicBezTo>
                    <a:pt x="2" y="0"/>
                    <a:pt x="2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5" name="Freeform 572">
              <a:extLst>
                <a:ext uri="{FF2B5EF4-FFF2-40B4-BE49-F238E27FC236}">
                  <a16:creationId xmlns:a16="http://schemas.microsoft.com/office/drawing/2014/main" id="{23119650-862C-A628-20D1-5511120E5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58" y="1512815"/>
              <a:ext cx="501107" cy="259248"/>
            </a:xfrm>
            <a:custGeom>
              <a:avLst/>
              <a:gdLst>
                <a:gd name="T0" fmla="*/ 76 w 92"/>
                <a:gd name="T1" fmla="*/ 41 h 45"/>
                <a:gd name="T2" fmla="*/ 71 w 92"/>
                <a:gd name="T3" fmla="*/ 39 h 45"/>
                <a:gd name="T4" fmla="*/ 61 w 92"/>
                <a:gd name="T5" fmla="*/ 38 h 45"/>
                <a:gd name="T6" fmla="*/ 45 w 92"/>
                <a:gd name="T7" fmla="*/ 43 h 45"/>
                <a:gd name="T8" fmla="*/ 29 w 92"/>
                <a:gd name="T9" fmla="*/ 41 h 45"/>
                <a:gd name="T10" fmla="*/ 21 w 92"/>
                <a:gd name="T11" fmla="*/ 38 h 45"/>
                <a:gd name="T12" fmla="*/ 10 w 92"/>
                <a:gd name="T13" fmla="*/ 31 h 45"/>
                <a:gd name="T14" fmla="*/ 40 w 92"/>
                <a:gd name="T15" fmla="*/ 29 h 45"/>
                <a:gd name="T16" fmla="*/ 9 w 92"/>
                <a:gd name="T17" fmla="*/ 26 h 45"/>
                <a:gd name="T18" fmla="*/ 16 w 92"/>
                <a:gd name="T19" fmla="*/ 19 h 45"/>
                <a:gd name="T20" fmla="*/ 14 w 92"/>
                <a:gd name="T21" fmla="*/ 18 h 45"/>
                <a:gd name="T22" fmla="*/ 7 w 92"/>
                <a:gd name="T23" fmla="*/ 17 h 45"/>
                <a:gd name="T24" fmla="*/ 4 w 92"/>
                <a:gd name="T25" fmla="*/ 11 h 45"/>
                <a:gd name="T26" fmla="*/ 8 w 92"/>
                <a:gd name="T27" fmla="*/ 7 h 45"/>
                <a:gd name="T28" fmla="*/ 24 w 92"/>
                <a:gd name="T29" fmla="*/ 1 h 45"/>
                <a:gd name="T30" fmla="*/ 29 w 92"/>
                <a:gd name="T31" fmla="*/ 7 h 45"/>
                <a:gd name="T32" fmla="*/ 39 w 92"/>
                <a:gd name="T33" fmla="*/ 6 h 45"/>
                <a:gd name="T34" fmla="*/ 43 w 92"/>
                <a:gd name="T35" fmla="*/ 8 h 45"/>
                <a:gd name="T36" fmla="*/ 47 w 92"/>
                <a:gd name="T37" fmla="*/ 9 h 45"/>
                <a:gd name="T38" fmla="*/ 43 w 92"/>
                <a:gd name="T39" fmla="*/ 4 h 45"/>
                <a:gd name="T40" fmla="*/ 54 w 92"/>
                <a:gd name="T41" fmla="*/ 10 h 45"/>
                <a:gd name="T42" fmla="*/ 60 w 92"/>
                <a:gd name="T43" fmla="*/ 14 h 45"/>
                <a:gd name="T44" fmla="*/ 59 w 92"/>
                <a:gd name="T45" fmla="*/ 1 h 45"/>
                <a:gd name="T46" fmla="*/ 69 w 92"/>
                <a:gd name="T47" fmla="*/ 6 h 45"/>
                <a:gd name="T48" fmla="*/ 74 w 92"/>
                <a:gd name="T49" fmla="*/ 19 h 45"/>
                <a:gd name="T50" fmla="*/ 82 w 92"/>
                <a:gd name="T51" fmla="*/ 26 h 45"/>
                <a:gd name="T52" fmla="*/ 92 w 92"/>
                <a:gd name="T53" fmla="*/ 33 h 45"/>
                <a:gd name="T54" fmla="*/ 83 w 92"/>
                <a:gd name="T55" fmla="*/ 35 h 45"/>
                <a:gd name="T56" fmla="*/ 81 w 92"/>
                <a:gd name="T57" fmla="*/ 36 h 45"/>
                <a:gd name="T58" fmla="*/ 85 w 92"/>
                <a:gd name="T59" fmla="*/ 36 h 45"/>
                <a:gd name="T60" fmla="*/ 89 w 92"/>
                <a:gd name="T61" fmla="*/ 39 h 45"/>
                <a:gd name="T62" fmla="*/ 83 w 92"/>
                <a:gd name="T63" fmla="*/ 4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2" h="45">
                  <a:moveTo>
                    <a:pt x="83" y="41"/>
                  </a:moveTo>
                  <a:cubicBezTo>
                    <a:pt x="81" y="41"/>
                    <a:pt x="79" y="41"/>
                    <a:pt x="76" y="41"/>
                  </a:cubicBezTo>
                  <a:cubicBezTo>
                    <a:pt x="75" y="41"/>
                    <a:pt x="74" y="41"/>
                    <a:pt x="73" y="41"/>
                  </a:cubicBezTo>
                  <a:cubicBezTo>
                    <a:pt x="72" y="41"/>
                    <a:pt x="72" y="40"/>
                    <a:pt x="71" y="39"/>
                  </a:cubicBezTo>
                  <a:cubicBezTo>
                    <a:pt x="70" y="39"/>
                    <a:pt x="66" y="40"/>
                    <a:pt x="65" y="38"/>
                  </a:cubicBezTo>
                  <a:cubicBezTo>
                    <a:pt x="65" y="35"/>
                    <a:pt x="63" y="37"/>
                    <a:pt x="61" y="38"/>
                  </a:cubicBezTo>
                  <a:cubicBezTo>
                    <a:pt x="58" y="40"/>
                    <a:pt x="56" y="39"/>
                    <a:pt x="54" y="40"/>
                  </a:cubicBezTo>
                  <a:cubicBezTo>
                    <a:pt x="51" y="41"/>
                    <a:pt x="48" y="42"/>
                    <a:pt x="45" y="43"/>
                  </a:cubicBezTo>
                  <a:cubicBezTo>
                    <a:pt x="41" y="43"/>
                    <a:pt x="35" y="45"/>
                    <a:pt x="31" y="43"/>
                  </a:cubicBezTo>
                  <a:cubicBezTo>
                    <a:pt x="31" y="43"/>
                    <a:pt x="29" y="42"/>
                    <a:pt x="29" y="41"/>
                  </a:cubicBezTo>
                  <a:cubicBezTo>
                    <a:pt x="29" y="40"/>
                    <a:pt x="29" y="38"/>
                    <a:pt x="27" y="38"/>
                  </a:cubicBezTo>
                  <a:cubicBezTo>
                    <a:pt x="25" y="38"/>
                    <a:pt x="23" y="38"/>
                    <a:pt x="21" y="38"/>
                  </a:cubicBezTo>
                  <a:cubicBezTo>
                    <a:pt x="19" y="38"/>
                    <a:pt x="17" y="38"/>
                    <a:pt x="15" y="36"/>
                  </a:cubicBezTo>
                  <a:cubicBezTo>
                    <a:pt x="14" y="36"/>
                    <a:pt x="9" y="32"/>
                    <a:pt x="10" y="31"/>
                  </a:cubicBezTo>
                  <a:cubicBezTo>
                    <a:pt x="16" y="28"/>
                    <a:pt x="23" y="29"/>
                    <a:pt x="28" y="29"/>
                  </a:cubicBezTo>
                  <a:cubicBezTo>
                    <a:pt x="29" y="29"/>
                    <a:pt x="40" y="29"/>
                    <a:pt x="40" y="29"/>
                  </a:cubicBezTo>
                  <a:cubicBezTo>
                    <a:pt x="40" y="27"/>
                    <a:pt x="26" y="25"/>
                    <a:pt x="25" y="25"/>
                  </a:cubicBezTo>
                  <a:cubicBezTo>
                    <a:pt x="20" y="25"/>
                    <a:pt x="14" y="28"/>
                    <a:pt x="9" y="26"/>
                  </a:cubicBezTo>
                  <a:cubicBezTo>
                    <a:pt x="7" y="25"/>
                    <a:pt x="3" y="23"/>
                    <a:pt x="7" y="21"/>
                  </a:cubicBezTo>
                  <a:cubicBezTo>
                    <a:pt x="10" y="20"/>
                    <a:pt x="13" y="19"/>
                    <a:pt x="16" y="19"/>
                  </a:cubicBezTo>
                  <a:cubicBezTo>
                    <a:pt x="18" y="18"/>
                    <a:pt x="20" y="18"/>
                    <a:pt x="21" y="18"/>
                  </a:cubicBezTo>
                  <a:cubicBezTo>
                    <a:pt x="19" y="19"/>
                    <a:pt x="16" y="18"/>
                    <a:pt x="14" y="18"/>
                  </a:cubicBezTo>
                  <a:cubicBezTo>
                    <a:pt x="13" y="18"/>
                    <a:pt x="7" y="19"/>
                    <a:pt x="6" y="18"/>
                  </a:cubicBezTo>
                  <a:cubicBezTo>
                    <a:pt x="6" y="18"/>
                    <a:pt x="7" y="17"/>
                    <a:pt x="7" y="17"/>
                  </a:cubicBezTo>
                  <a:cubicBezTo>
                    <a:pt x="7" y="16"/>
                    <a:pt x="0" y="17"/>
                    <a:pt x="1" y="15"/>
                  </a:cubicBezTo>
                  <a:cubicBezTo>
                    <a:pt x="2" y="14"/>
                    <a:pt x="3" y="12"/>
                    <a:pt x="4" y="11"/>
                  </a:cubicBezTo>
                  <a:cubicBezTo>
                    <a:pt x="8" y="10"/>
                    <a:pt x="4" y="10"/>
                    <a:pt x="4" y="9"/>
                  </a:cubicBezTo>
                  <a:cubicBezTo>
                    <a:pt x="4" y="9"/>
                    <a:pt x="7" y="7"/>
                    <a:pt x="8" y="7"/>
                  </a:cubicBezTo>
                  <a:cubicBezTo>
                    <a:pt x="10" y="6"/>
                    <a:pt x="11" y="5"/>
                    <a:pt x="13" y="4"/>
                  </a:cubicBezTo>
                  <a:cubicBezTo>
                    <a:pt x="17" y="2"/>
                    <a:pt x="20" y="1"/>
                    <a:pt x="24" y="1"/>
                  </a:cubicBezTo>
                  <a:cubicBezTo>
                    <a:pt x="29" y="1"/>
                    <a:pt x="24" y="7"/>
                    <a:pt x="24" y="7"/>
                  </a:cubicBezTo>
                  <a:cubicBezTo>
                    <a:pt x="26" y="8"/>
                    <a:pt x="28" y="8"/>
                    <a:pt x="29" y="7"/>
                  </a:cubicBezTo>
                  <a:cubicBezTo>
                    <a:pt x="30" y="7"/>
                    <a:pt x="30" y="4"/>
                    <a:pt x="31" y="4"/>
                  </a:cubicBezTo>
                  <a:cubicBezTo>
                    <a:pt x="33" y="4"/>
                    <a:pt x="37" y="4"/>
                    <a:pt x="39" y="6"/>
                  </a:cubicBezTo>
                  <a:cubicBezTo>
                    <a:pt x="42" y="8"/>
                    <a:pt x="35" y="11"/>
                    <a:pt x="40" y="10"/>
                  </a:cubicBezTo>
                  <a:cubicBezTo>
                    <a:pt x="41" y="10"/>
                    <a:pt x="42" y="9"/>
                    <a:pt x="43" y="8"/>
                  </a:cubicBezTo>
                  <a:cubicBezTo>
                    <a:pt x="44" y="8"/>
                    <a:pt x="44" y="8"/>
                    <a:pt x="45" y="8"/>
                  </a:cubicBezTo>
                  <a:cubicBezTo>
                    <a:pt x="46" y="8"/>
                    <a:pt x="46" y="8"/>
                    <a:pt x="47" y="9"/>
                  </a:cubicBezTo>
                  <a:cubicBezTo>
                    <a:pt x="48" y="9"/>
                    <a:pt x="48" y="7"/>
                    <a:pt x="48" y="6"/>
                  </a:cubicBezTo>
                  <a:cubicBezTo>
                    <a:pt x="47" y="6"/>
                    <a:pt x="44" y="4"/>
                    <a:pt x="43" y="4"/>
                  </a:cubicBezTo>
                  <a:cubicBezTo>
                    <a:pt x="45" y="3"/>
                    <a:pt x="49" y="5"/>
                    <a:pt x="50" y="6"/>
                  </a:cubicBezTo>
                  <a:cubicBezTo>
                    <a:pt x="53" y="7"/>
                    <a:pt x="53" y="8"/>
                    <a:pt x="54" y="10"/>
                  </a:cubicBezTo>
                  <a:cubicBezTo>
                    <a:pt x="54" y="11"/>
                    <a:pt x="54" y="16"/>
                    <a:pt x="56" y="16"/>
                  </a:cubicBezTo>
                  <a:cubicBezTo>
                    <a:pt x="57" y="16"/>
                    <a:pt x="61" y="16"/>
                    <a:pt x="60" y="14"/>
                  </a:cubicBezTo>
                  <a:cubicBezTo>
                    <a:pt x="59" y="10"/>
                    <a:pt x="57" y="7"/>
                    <a:pt x="56" y="3"/>
                  </a:cubicBezTo>
                  <a:cubicBezTo>
                    <a:pt x="55" y="0"/>
                    <a:pt x="58" y="1"/>
                    <a:pt x="59" y="1"/>
                  </a:cubicBezTo>
                  <a:cubicBezTo>
                    <a:pt x="62" y="2"/>
                    <a:pt x="62" y="0"/>
                    <a:pt x="64" y="1"/>
                  </a:cubicBezTo>
                  <a:cubicBezTo>
                    <a:pt x="66" y="3"/>
                    <a:pt x="69" y="4"/>
                    <a:pt x="69" y="6"/>
                  </a:cubicBezTo>
                  <a:cubicBezTo>
                    <a:pt x="70" y="9"/>
                    <a:pt x="71" y="11"/>
                    <a:pt x="73" y="13"/>
                  </a:cubicBezTo>
                  <a:cubicBezTo>
                    <a:pt x="74" y="16"/>
                    <a:pt x="75" y="17"/>
                    <a:pt x="74" y="19"/>
                  </a:cubicBezTo>
                  <a:cubicBezTo>
                    <a:pt x="73" y="22"/>
                    <a:pt x="76" y="25"/>
                    <a:pt x="78" y="26"/>
                  </a:cubicBezTo>
                  <a:cubicBezTo>
                    <a:pt x="79" y="26"/>
                    <a:pt x="81" y="26"/>
                    <a:pt x="82" y="26"/>
                  </a:cubicBezTo>
                  <a:cubicBezTo>
                    <a:pt x="83" y="27"/>
                    <a:pt x="84" y="28"/>
                    <a:pt x="85" y="28"/>
                  </a:cubicBezTo>
                  <a:cubicBezTo>
                    <a:pt x="88" y="29"/>
                    <a:pt x="92" y="29"/>
                    <a:pt x="92" y="33"/>
                  </a:cubicBezTo>
                  <a:cubicBezTo>
                    <a:pt x="92" y="35"/>
                    <a:pt x="83" y="32"/>
                    <a:pt x="83" y="32"/>
                  </a:cubicBezTo>
                  <a:cubicBezTo>
                    <a:pt x="83" y="33"/>
                    <a:pt x="83" y="34"/>
                    <a:pt x="83" y="35"/>
                  </a:cubicBezTo>
                  <a:cubicBezTo>
                    <a:pt x="83" y="35"/>
                    <a:pt x="80" y="35"/>
                    <a:pt x="80" y="35"/>
                  </a:cubicBezTo>
                  <a:cubicBezTo>
                    <a:pt x="81" y="35"/>
                    <a:pt x="81" y="36"/>
                    <a:pt x="81" y="36"/>
                  </a:cubicBezTo>
                  <a:cubicBezTo>
                    <a:pt x="81" y="37"/>
                    <a:pt x="81" y="38"/>
                    <a:pt x="81" y="38"/>
                  </a:cubicBezTo>
                  <a:cubicBezTo>
                    <a:pt x="81" y="38"/>
                    <a:pt x="85" y="36"/>
                    <a:pt x="85" y="36"/>
                  </a:cubicBezTo>
                  <a:cubicBezTo>
                    <a:pt x="87" y="36"/>
                    <a:pt x="86" y="37"/>
                    <a:pt x="86" y="38"/>
                  </a:cubicBezTo>
                  <a:cubicBezTo>
                    <a:pt x="86" y="38"/>
                    <a:pt x="88" y="38"/>
                    <a:pt x="89" y="39"/>
                  </a:cubicBezTo>
                  <a:cubicBezTo>
                    <a:pt x="89" y="39"/>
                    <a:pt x="83" y="41"/>
                    <a:pt x="83" y="41"/>
                  </a:cubicBezTo>
                  <a:cubicBezTo>
                    <a:pt x="81" y="41"/>
                    <a:pt x="86" y="41"/>
                    <a:pt x="83" y="4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6" name="Freeform 573">
              <a:extLst>
                <a:ext uri="{FF2B5EF4-FFF2-40B4-BE49-F238E27FC236}">
                  <a16:creationId xmlns:a16="http://schemas.microsoft.com/office/drawing/2014/main" id="{67D2009F-4E88-1F89-4A55-466DF4D45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6374" y="1489247"/>
              <a:ext cx="76094" cy="53028"/>
            </a:xfrm>
            <a:custGeom>
              <a:avLst/>
              <a:gdLst>
                <a:gd name="T0" fmla="*/ 9 w 14"/>
                <a:gd name="T1" fmla="*/ 8 h 9"/>
                <a:gd name="T2" fmla="*/ 5 w 14"/>
                <a:gd name="T3" fmla="*/ 5 h 9"/>
                <a:gd name="T4" fmla="*/ 0 w 14"/>
                <a:gd name="T5" fmla="*/ 3 h 9"/>
                <a:gd name="T6" fmla="*/ 4 w 14"/>
                <a:gd name="T7" fmla="*/ 0 h 9"/>
                <a:gd name="T8" fmla="*/ 10 w 14"/>
                <a:gd name="T9" fmla="*/ 1 h 9"/>
                <a:gd name="T10" fmla="*/ 12 w 14"/>
                <a:gd name="T11" fmla="*/ 4 h 9"/>
                <a:gd name="T12" fmla="*/ 9 w 14"/>
                <a:gd name="T13" fmla="*/ 8 h 9"/>
                <a:gd name="T14" fmla="*/ 9 w 14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9" y="8"/>
                  </a:moveTo>
                  <a:cubicBezTo>
                    <a:pt x="7" y="8"/>
                    <a:pt x="6" y="5"/>
                    <a:pt x="5" y="5"/>
                  </a:cubicBezTo>
                  <a:cubicBezTo>
                    <a:pt x="4" y="4"/>
                    <a:pt x="0" y="3"/>
                    <a:pt x="0" y="3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6" y="0"/>
                    <a:pt x="8" y="0"/>
                    <a:pt x="10" y="1"/>
                  </a:cubicBezTo>
                  <a:cubicBezTo>
                    <a:pt x="12" y="2"/>
                    <a:pt x="14" y="2"/>
                    <a:pt x="12" y="4"/>
                  </a:cubicBezTo>
                  <a:cubicBezTo>
                    <a:pt x="11" y="5"/>
                    <a:pt x="10" y="9"/>
                    <a:pt x="9" y="8"/>
                  </a:cubicBezTo>
                  <a:cubicBezTo>
                    <a:pt x="8" y="8"/>
                    <a:pt x="9" y="8"/>
                    <a:pt x="9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7" name="Freeform 574">
              <a:extLst>
                <a:ext uri="{FF2B5EF4-FFF2-40B4-BE49-F238E27FC236}">
                  <a16:creationId xmlns:a16="http://schemas.microsoft.com/office/drawing/2014/main" id="{54044B6B-7812-F499-0F2D-170786028D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011" y="1465679"/>
              <a:ext cx="172603" cy="168905"/>
            </a:xfrm>
            <a:custGeom>
              <a:avLst/>
              <a:gdLst>
                <a:gd name="T0" fmla="*/ 18 w 32"/>
                <a:gd name="T1" fmla="*/ 27 h 29"/>
                <a:gd name="T2" fmla="*/ 10 w 32"/>
                <a:gd name="T3" fmla="*/ 19 h 29"/>
                <a:gd name="T4" fmla="*/ 1 w 32"/>
                <a:gd name="T5" fmla="*/ 15 h 29"/>
                <a:gd name="T6" fmla="*/ 0 w 32"/>
                <a:gd name="T7" fmla="*/ 13 h 29"/>
                <a:gd name="T8" fmla="*/ 4 w 32"/>
                <a:gd name="T9" fmla="*/ 12 h 29"/>
                <a:gd name="T10" fmla="*/ 11 w 32"/>
                <a:gd name="T11" fmla="*/ 14 h 29"/>
                <a:gd name="T12" fmla="*/ 11 w 32"/>
                <a:gd name="T13" fmla="*/ 12 h 29"/>
                <a:gd name="T14" fmla="*/ 13 w 32"/>
                <a:gd name="T15" fmla="*/ 11 h 29"/>
                <a:gd name="T16" fmla="*/ 7 w 32"/>
                <a:gd name="T17" fmla="*/ 8 h 29"/>
                <a:gd name="T18" fmla="*/ 7 w 32"/>
                <a:gd name="T19" fmla="*/ 6 h 29"/>
                <a:gd name="T20" fmla="*/ 10 w 32"/>
                <a:gd name="T21" fmla="*/ 7 h 29"/>
                <a:gd name="T22" fmla="*/ 11 w 32"/>
                <a:gd name="T23" fmla="*/ 5 h 29"/>
                <a:gd name="T24" fmla="*/ 8 w 32"/>
                <a:gd name="T25" fmla="*/ 4 h 29"/>
                <a:gd name="T26" fmla="*/ 10 w 32"/>
                <a:gd name="T27" fmla="*/ 3 h 29"/>
                <a:gd name="T28" fmla="*/ 14 w 32"/>
                <a:gd name="T29" fmla="*/ 4 h 29"/>
                <a:gd name="T30" fmla="*/ 13 w 32"/>
                <a:gd name="T31" fmla="*/ 3 h 29"/>
                <a:gd name="T32" fmla="*/ 19 w 32"/>
                <a:gd name="T33" fmla="*/ 5 h 29"/>
                <a:gd name="T34" fmla="*/ 18 w 32"/>
                <a:gd name="T35" fmla="*/ 3 h 29"/>
                <a:gd name="T36" fmla="*/ 19 w 32"/>
                <a:gd name="T37" fmla="*/ 3 h 29"/>
                <a:gd name="T38" fmla="*/ 17 w 32"/>
                <a:gd name="T39" fmla="*/ 2 h 29"/>
                <a:gd name="T40" fmla="*/ 25 w 32"/>
                <a:gd name="T41" fmla="*/ 1 h 29"/>
                <a:gd name="T42" fmla="*/ 23 w 32"/>
                <a:gd name="T43" fmla="*/ 3 h 29"/>
                <a:gd name="T44" fmla="*/ 28 w 32"/>
                <a:gd name="T45" fmla="*/ 4 h 29"/>
                <a:gd name="T46" fmla="*/ 27 w 32"/>
                <a:gd name="T47" fmla="*/ 7 h 29"/>
                <a:gd name="T48" fmla="*/ 26 w 32"/>
                <a:gd name="T49" fmla="*/ 8 h 29"/>
                <a:gd name="T50" fmla="*/ 23 w 32"/>
                <a:gd name="T51" fmla="*/ 10 h 29"/>
                <a:gd name="T52" fmla="*/ 21 w 32"/>
                <a:gd name="T53" fmla="*/ 13 h 29"/>
                <a:gd name="T54" fmla="*/ 24 w 32"/>
                <a:gd name="T55" fmla="*/ 11 h 29"/>
                <a:gd name="T56" fmla="*/ 26 w 32"/>
                <a:gd name="T57" fmla="*/ 13 h 29"/>
                <a:gd name="T58" fmla="*/ 29 w 32"/>
                <a:gd name="T59" fmla="*/ 13 h 29"/>
                <a:gd name="T60" fmla="*/ 28 w 32"/>
                <a:gd name="T61" fmla="*/ 10 h 29"/>
                <a:gd name="T62" fmla="*/ 30 w 32"/>
                <a:gd name="T63" fmla="*/ 11 h 29"/>
                <a:gd name="T64" fmla="*/ 30 w 32"/>
                <a:gd name="T65" fmla="*/ 14 h 29"/>
                <a:gd name="T66" fmla="*/ 31 w 32"/>
                <a:gd name="T67" fmla="*/ 17 h 29"/>
                <a:gd name="T68" fmla="*/ 28 w 32"/>
                <a:gd name="T69" fmla="*/ 23 h 29"/>
                <a:gd name="T70" fmla="*/ 22 w 32"/>
                <a:gd name="T71" fmla="*/ 23 h 29"/>
                <a:gd name="T72" fmla="*/ 21 w 32"/>
                <a:gd name="T73" fmla="*/ 23 h 29"/>
                <a:gd name="T74" fmla="*/ 23 w 32"/>
                <a:gd name="T75" fmla="*/ 26 h 29"/>
                <a:gd name="T76" fmla="*/ 18 w 32"/>
                <a:gd name="T77" fmla="*/ 27 h 29"/>
                <a:gd name="T78" fmla="*/ 18 w 32"/>
                <a:gd name="T79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2" h="29">
                  <a:moveTo>
                    <a:pt x="18" y="27"/>
                  </a:moveTo>
                  <a:cubicBezTo>
                    <a:pt x="15" y="25"/>
                    <a:pt x="13" y="21"/>
                    <a:pt x="10" y="19"/>
                  </a:cubicBezTo>
                  <a:cubicBezTo>
                    <a:pt x="7" y="18"/>
                    <a:pt x="4" y="16"/>
                    <a:pt x="1" y="15"/>
                  </a:cubicBezTo>
                  <a:cubicBezTo>
                    <a:pt x="0" y="14"/>
                    <a:pt x="0" y="14"/>
                    <a:pt x="0" y="13"/>
                  </a:cubicBezTo>
                  <a:cubicBezTo>
                    <a:pt x="0" y="10"/>
                    <a:pt x="2" y="11"/>
                    <a:pt x="4" y="12"/>
                  </a:cubicBezTo>
                  <a:cubicBezTo>
                    <a:pt x="6" y="13"/>
                    <a:pt x="8" y="15"/>
                    <a:pt x="11" y="14"/>
                  </a:cubicBezTo>
                  <a:cubicBezTo>
                    <a:pt x="12" y="14"/>
                    <a:pt x="11" y="12"/>
                    <a:pt x="11" y="12"/>
                  </a:cubicBezTo>
                  <a:cubicBezTo>
                    <a:pt x="11" y="11"/>
                    <a:pt x="13" y="12"/>
                    <a:pt x="13" y="11"/>
                  </a:cubicBezTo>
                  <a:cubicBezTo>
                    <a:pt x="14" y="10"/>
                    <a:pt x="7" y="8"/>
                    <a:pt x="7" y="8"/>
                  </a:cubicBezTo>
                  <a:cubicBezTo>
                    <a:pt x="5" y="7"/>
                    <a:pt x="6" y="6"/>
                    <a:pt x="7" y="6"/>
                  </a:cubicBezTo>
                  <a:cubicBezTo>
                    <a:pt x="9" y="5"/>
                    <a:pt x="9" y="6"/>
                    <a:pt x="10" y="7"/>
                  </a:cubicBezTo>
                  <a:cubicBezTo>
                    <a:pt x="10" y="7"/>
                    <a:pt x="11" y="5"/>
                    <a:pt x="11" y="5"/>
                  </a:cubicBezTo>
                  <a:cubicBezTo>
                    <a:pt x="12" y="5"/>
                    <a:pt x="8" y="4"/>
                    <a:pt x="8" y="4"/>
                  </a:cubicBezTo>
                  <a:cubicBezTo>
                    <a:pt x="8" y="4"/>
                    <a:pt x="10" y="3"/>
                    <a:pt x="10" y="3"/>
                  </a:cubicBezTo>
                  <a:cubicBezTo>
                    <a:pt x="11" y="3"/>
                    <a:pt x="13" y="4"/>
                    <a:pt x="14" y="4"/>
                  </a:cubicBezTo>
                  <a:cubicBezTo>
                    <a:pt x="14" y="4"/>
                    <a:pt x="13" y="3"/>
                    <a:pt x="13" y="3"/>
                  </a:cubicBezTo>
                  <a:cubicBezTo>
                    <a:pt x="14" y="2"/>
                    <a:pt x="18" y="5"/>
                    <a:pt x="19" y="5"/>
                  </a:cubicBezTo>
                  <a:cubicBezTo>
                    <a:pt x="20" y="4"/>
                    <a:pt x="18" y="4"/>
                    <a:pt x="18" y="3"/>
                  </a:cubicBezTo>
                  <a:cubicBezTo>
                    <a:pt x="18" y="3"/>
                    <a:pt x="19" y="3"/>
                    <a:pt x="19" y="3"/>
                  </a:cubicBezTo>
                  <a:cubicBezTo>
                    <a:pt x="19" y="3"/>
                    <a:pt x="17" y="3"/>
                    <a:pt x="17" y="2"/>
                  </a:cubicBezTo>
                  <a:cubicBezTo>
                    <a:pt x="17" y="2"/>
                    <a:pt x="24" y="0"/>
                    <a:pt x="25" y="1"/>
                  </a:cubicBezTo>
                  <a:cubicBezTo>
                    <a:pt x="26" y="1"/>
                    <a:pt x="23" y="2"/>
                    <a:pt x="23" y="3"/>
                  </a:cubicBezTo>
                  <a:cubicBezTo>
                    <a:pt x="24" y="4"/>
                    <a:pt x="27" y="3"/>
                    <a:pt x="28" y="4"/>
                  </a:cubicBezTo>
                  <a:cubicBezTo>
                    <a:pt x="28" y="5"/>
                    <a:pt x="24" y="7"/>
                    <a:pt x="27" y="7"/>
                  </a:cubicBezTo>
                  <a:cubicBezTo>
                    <a:pt x="28" y="7"/>
                    <a:pt x="27" y="8"/>
                    <a:pt x="26" y="8"/>
                  </a:cubicBezTo>
                  <a:cubicBezTo>
                    <a:pt x="25" y="8"/>
                    <a:pt x="24" y="8"/>
                    <a:pt x="23" y="10"/>
                  </a:cubicBezTo>
                  <a:cubicBezTo>
                    <a:pt x="23" y="10"/>
                    <a:pt x="21" y="13"/>
                    <a:pt x="21" y="13"/>
                  </a:cubicBezTo>
                  <a:cubicBezTo>
                    <a:pt x="22" y="13"/>
                    <a:pt x="23" y="11"/>
                    <a:pt x="24" y="11"/>
                  </a:cubicBezTo>
                  <a:cubicBezTo>
                    <a:pt x="25" y="11"/>
                    <a:pt x="25" y="12"/>
                    <a:pt x="26" y="13"/>
                  </a:cubicBezTo>
                  <a:cubicBezTo>
                    <a:pt x="27" y="13"/>
                    <a:pt x="30" y="17"/>
                    <a:pt x="29" y="13"/>
                  </a:cubicBezTo>
                  <a:cubicBezTo>
                    <a:pt x="29" y="12"/>
                    <a:pt x="27" y="11"/>
                    <a:pt x="28" y="10"/>
                  </a:cubicBezTo>
                  <a:cubicBezTo>
                    <a:pt x="29" y="10"/>
                    <a:pt x="30" y="10"/>
                    <a:pt x="30" y="11"/>
                  </a:cubicBezTo>
                  <a:cubicBezTo>
                    <a:pt x="30" y="12"/>
                    <a:pt x="29" y="13"/>
                    <a:pt x="30" y="14"/>
                  </a:cubicBezTo>
                  <a:cubicBezTo>
                    <a:pt x="31" y="15"/>
                    <a:pt x="32" y="16"/>
                    <a:pt x="31" y="17"/>
                  </a:cubicBezTo>
                  <a:cubicBezTo>
                    <a:pt x="29" y="19"/>
                    <a:pt x="32" y="22"/>
                    <a:pt x="28" y="23"/>
                  </a:cubicBezTo>
                  <a:cubicBezTo>
                    <a:pt x="28" y="23"/>
                    <a:pt x="21" y="25"/>
                    <a:pt x="22" y="23"/>
                  </a:cubicBezTo>
                  <a:cubicBezTo>
                    <a:pt x="22" y="22"/>
                    <a:pt x="21" y="22"/>
                    <a:pt x="21" y="23"/>
                  </a:cubicBezTo>
                  <a:cubicBezTo>
                    <a:pt x="22" y="24"/>
                    <a:pt x="22" y="25"/>
                    <a:pt x="23" y="26"/>
                  </a:cubicBezTo>
                  <a:cubicBezTo>
                    <a:pt x="23" y="28"/>
                    <a:pt x="19" y="27"/>
                    <a:pt x="18" y="27"/>
                  </a:cubicBezTo>
                  <a:cubicBezTo>
                    <a:pt x="17" y="26"/>
                    <a:pt x="22" y="29"/>
                    <a:pt x="18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8" name="Freeform 575">
              <a:extLst>
                <a:ext uri="{FF2B5EF4-FFF2-40B4-BE49-F238E27FC236}">
                  <a16:creationId xmlns:a16="http://schemas.microsoft.com/office/drawing/2014/main" id="{E9D9F482-E2C4-81FE-E481-5190EAAABF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0749" y="1465679"/>
              <a:ext cx="152187" cy="127660"/>
            </a:xfrm>
            <a:custGeom>
              <a:avLst/>
              <a:gdLst>
                <a:gd name="T0" fmla="*/ 7 w 28"/>
                <a:gd name="T1" fmla="*/ 22 h 22"/>
                <a:gd name="T2" fmla="*/ 3 w 28"/>
                <a:gd name="T3" fmla="*/ 19 h 22"/>
                <a:gd name="T4" fmla="*/ 1 w 28"/>
                <a:gd name="T5" fmla="*/ 11 h 22"/>
                <a:gd name="T6" fmla="*/ 1 w 28"/>
                <a:gd name="T7" fmla="*/ 4 h 22"/>
                <a:gd name="T8" fmla="*/ 6 w 28"/>
                <a:gd name="T9" fmla="*/ 4 h 22"/>
                <a:gd name="T10" fmla="*/ 5 w 28"/>
                <a:gd name="T11" fmla="*/ 1 h 22"/>
                <a:gd name="T12" fmla="*/ 16 w 28"/>
                <a:gd name="T13" fmla="*/ 2 h 22"/>
                <a:gd name="T14" fmla="*/ 25 w 28"/>
                <a:gd name="T15" fmla="*/ 3 h 22"/>
                <a:gd name="T16" fmla="*/ 23 w 28"/>
                <a:gd name="T17" fmla="*/ 8 h 22"/>
                <a:gd name="T18" fmla="*/ 19 w 28"/>
                <a:gd name="T19" fmla="*/ 13 h 22"/>
                <a:gd name="T20" fmla="*/ 12 w 28"/>
                <a:gd name="T21" fmla="*/ 13 h 22"/>
                <a:gd name="T22" fmla="*/ 10 w 28"/>
                <a:gd name="T23" fmla="*/ 14 h 22"/>
                <a:gd name="T24" fmla="*/ 11 w 28"/>
                <a:gd name="T25" fmla="*/ 17 h 22"/>
                <a:gd name="T26" fmla="*/ 7 w 28"/>
                <a:gd name="T27" fmla="*/ 22 h 22"/>
                <a:gd name="T28" fmla="*/ 7 w 28"/>
                <a:gd name="T29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22">
                  <a:moveTo>
                    <a:pt x="7" y="22"/>
                  </a:moveTo>
                  <a:cubicBezTo>
                    <a:pt x="5" y="21"/>
                    <a:pt x="3" y="21"/>
                    <a:pt x="3" y="19"/>
                  </a:cubicBezTo>
                  <a:cubicBezTo>
                    <a:pt x="3" y="16"/>
                    <a:pt x="0" y="14"/>
                    <a:pt x="1" y="11"/>
                  </a:cubicBezTo>
                  <a:cubicBezTo>
                    <a:pt x="1" y="9"/>
                    <a:pt x="0" y="6"/>
                    <a:pt x="1" y="4"/>
                  </a:cubicBezTo>
                  <a:cubicBezTo>
                    <a:pt x="2" y="4"/>
                    <a:pt x="6" y="5"/>
                    <a:pt x="6" y="4"/>
                  </a:cubicBezTo>
                  <a:cubicBezTo>
                    <a:pt x="6" y="3"/>
                    <a:pt x="0" y="3"/>
                    <a:pt x="5" y="1"/>
                  </a:cubicBezTo>
                  <a:cubicBezTo>
                    <a:pt x="9" y="0"/>
                    <a:pt x="12" y="1"/>
                    <a:pt x="16" y="2"/>
                  </a:cubicBezTo>
                  <a:cubicBezTo>
                    <a:pt x="19" y="2"/>
                    <a:pt x="22" y="2"/>
                    <a:pt x="25" y="3"/>
                  </a:cubicBezTo>
                  <a:cubicBezTo>
                    <a:pt x="28" y="4"/>
                    <a:pt x="25" y="6"/>
                    <a:pt x="23" y="8"/>
                  </a:cubicBezTo>
                  <a:cubicBezTo>
                    <a:pt x="22" y="10"/>
                    <a:pt x="21" y="12"/>
                    <a:pt x="19" y="13"/>
                  </a:cubicBezTo>
                  <a:cubicBezTo>
                    <a:pt x="18" y="15"/>
                    <a:pt x="14" y="13"/>
                    <a:pt x="12" y="13"/>
                  </a:cubicBezTo>
                  <a:cubicBezTo>
                    <a:pt x="12" y="13"/>
                    <a:pt x="9" y="13"/>
                    <a:pt x="10" y="14"/>
                  </a:cubicBezTo>
                  <a:cubicBezTo>
                    <a:pt x="10" y="15"/>
                    <a:pt x="12" y="15"/>
                    <a:pt x="11" y="17"/>
                  </a:cubicBezTo>
                  <a:cubicBezTo>
                    <a:pt x="10" y="17"/>
                    <a:pt x="8" y="22"/>
                    <a:pt x="7" y="22"/>
                  </a:cubicBezTo>
                  <a:cubicBezTo>
                    <a:pt x="5" y="21"/>
                    <a:pt x="8" y="22"/>
                    <a:pt x="7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79" name="Freeform 576">
              <a:extLst>
                <a:ext uri="{FF2B5EF4-FFF2-40B4-BE49-F238E27FC236}">
                  <a16:creationId xmlns:a16="http://schemas.microsoft.com/office/drawing/2014/main" id="{AA9AAD97-B6CB-F9DE-828F-3833B57BE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5988" y="1449967"/>
              <a:ext cx="293240" cy="190508"/>
            </a:xfrm>
            <a:custGeom>
              <a:avLst/>
              <a:gdLst>
                <a:gd name="T0" fmla="*/ 52 w 54"/>
                <a:gd name="T1" fmla="*/ 10 h 33"/>
                <a:gd name="T2" fmla="*/ 45 w 54"/>
                <a:gd name="T3" fmla="*/ 4 h 33"/>
                <a:gd name="T4" fmla="*/ 41 w 54"/>
                <a:gd name="T5" fmla="*/ 3 h 33"/>
                <a:gd name="T6" fmla="*/ 35 w 54"/>
                <a:gd name="T7" fmla="*/ 4 h 33"/>
                <a:gd name="T8" fmla="*/ 32 w 54"/>
                <a:gd name="T9" fmla="*/ 3 h 33"/>
                <a:gd name="T10" fmla="*/ 27 w 54"/>
                <a:gd name="T11" fmla="*/ 1 h 33"/>
                <a:gd name="T12" fmla="*/ 20 w 54"/>
                <a:gd name="T13" fmla="*/ 0 h 33"/>
                <a:gd name="T14" fmla="*/ 11 w 54"/>
                <a:gd name="T15" fmla="*/ 1 h 33"/>
                <a:gd name="T16" fmla="*/ 8 w 54"/>
                <a:gd name="T17" fmla="*/ 3 h 33"/>
                <a:gd name="T18" fmla="*/ 7 w 54"/>
                <a:gd name="T19" fmla="*/ 11 h 33"/>
                <a:gd name="T20" fmla="*/ 7 w 54"/>
                <a:gd name="T21" fmla="*/ 15 h 33"/>
                <a:gd name="T22" fmla="*/ 4 w 54"/>
                <a:gd name="T23" fmla="*/ 18 h 33"/>
                <a:gd name="T24" fmla="*/ 0 w 54"/>
                <a:gd name="T25" fmla="*/ 24 h 33"/>
                <a:gd name="T26" fmla="*/ 7 w 54"/>
                <a:gd name="T27" fmla="*/ 26 h 33"/>
                <a:gd name="T28" fmla="*/ 15 w 54"/>
                <a:gd name="T29" fmla="*/ 32 h 33"/>
                <a:gd name="T30" fmla="*/ 19 w 54"/>
                <a:gd name="T31" fmla="*/ 30 h 33"/>
                <a:gd name="T32" fmla="*/ 25 w 54"/>
                <a:gd name="T33" fmla="*/ 29 h 33"/>
                <a:gd name="T34" fmla="*/ 28 w 54"/>
                <a:gd name="T35" fmla="*/ 26 h 33"/>
                <a:gd name="T36" fmla="*/ 31 w 54"/>
                <a:gd name="T37" fmla="*/ 21 h 33"/>
                <a:gd name="T38" fmla="*/ 37 w 54"/>
                <a:gd name="T39" fmla="*/ 17 h 33"/>
                <a:gd name="T40" fmla="*/ 46 w 54"/>
                <a:gd name="T41" fmla="*/ 13 h 33"/>
                <a:gd name="T42" fmla="*/ 52 w 54"/>
                <a:gd name="T43" fmla="*/ 10 h 33"/>
                <a:gd name="T44" fmla="*/ 52 w 54"/>
                <a:gd name="T45" fmla="*/ 1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4" h="33">
                  <a:moveTo>
                    <a:pt x="52" y="10"/>
                  </a:moveTo>
                  <a:cubicBezTo>
                    <a:pt x="50" y="8"/>
                    <a:pt x="48" y="6"/>
                    <a:pt x="45" y="4"/>
                  </a:cubicBezTo>
                  <a:cubicBezTo>
                    <a:pt x="44" y="4"/>
                    <a:pt x="42" y="3"/>
                    <a:pt x="41" y="3"/>
                  </a:cubicBezTo>
                  <a:cubicBezTo>
                    <a:pt x="38" y="2"/>
                    <a:pt x="37" y="3"/>
                    <a:pt x="35" y="4"/>
                  </a:cubicBezTo>
                  <a:cubicBezTo>
                    <a:pt x="34" y="4"/>
                    <a:pt x="33" y="3"/>
                    <a:pt x="32" y="3"/>
                  </a:cubicBezTo>
                  <a:cubicBezTo>
                    <a:pt x="31" y="2"/>
                    <a:pt x="29" y="2"/>
                    <a:pt x="27" y="1"/>
                  </a:cubicBezTo>
                  <a:cubicBezTo>
                    <a:pt x="25" y="1"/>
                    <a:pt x="22" y="0"/>
                    <a:pt x="20" y="0"/>
                  </a:cubicBezTo>
                  <a:cubicBezTo>
                    <a:pt x="17" y="0"/>
                    <a:pt x="14" y="1"/>
                    <a:pt x="11" y="1"/>
                  </a:cubicBezTo>
                  <a:cubicBezTo>
                    <a:pt x="9" y="2"/>
                    <a:pt x="6" y="1"/>
                    <a:pt x="8" y="3"/>
                  </a:cubicBezTo>
                  <a:cubicBezTo>
                    <a:pt x="10" y="7"/>
                    <a:pt x="10" y="8"/>
                    <a:pt x="7" y="11"/>
                  </a:cubicBezTo>
                  <a:cubicBezTo>
                    <a:pt x="5" y="13"/>
                    <a:pt x="7" y="14"/>
                    <a:pt x="7" y="15"/>
                  </a:cubicBezTo>
                  <a:cubicBezTo>
                    <a:pt x="6" y="16"/>
                    <a:pt x="4" y="16"/>
                    <a:pt x="4" y="18"/>
                  </a:cubicBezTo>
                  <a:cubicBezTo>
                    <a:pt x="3" y="20"/>
                    <a:pt x="1" y="22"/>
                    <a:pt x="0" y="24"/>
                  </a:cubicBezTo>
                  <a:cubicBezTo>
                    <a:pt x="0" y="25"/>
                    <a:pt x="6" y="26"/>
                    <a:pt x="7" y="26"/>
                  </a:cubicBezTo>
                  <a:cubicBezTo>
                    <a:pt x="10" y="28"/>
                    <a:pt x="12" y="32"/>
                    <a:pt x="15" y="32"/>
                  </a:cubicBezTo>
                  <a:cubicBezTo>
                    <a:pt x="16" y="33"/>
                    <a:pt x="18" y="31"/>
                    <a:pt x="19" y="30"/>
                  </a:cubicBezTo>
                  <a:cubicBezTo>
                    <a:pt x="21" y="29"/>
                    <a:pt x="23" y="30"/>
                    <a:pt x="25" y="29"/>
                  </a:cubicBezTo>
                  <a:cubicBezTo>
                    <a:pt x="27" y="29"/>
                    <a:pt x="27" y="28"/>
                    <a:pt x="28" y="26"/>
                  </a:cubicBezTo>
                  <a:cubicBezTo>
                    <a:pt x="28" y="24"/>
                    <a:pt x="28" y="23"/>
                    <a:pt x="31" y="21"/>
                  </a:cubicBezTo>
                  <a:cubicBezTo>
                    <a:pt x="33" y="20"/>
                    <a:pt x="34" y="18"/>
                    <a:pt x="37" y="17"/>
                  </a:cubicBezTo>
                  <a:cubicBezTo>
                    <a:pt x="40" y="15"/>
                    <a:pt x="43" y="14"/>
                    <a:pt x="46" y="13"/>
                  </a:cubicBezTo>
                  <a:cubicBezTo>
                    <a:pt x="46" y="13"/>
                    <a:pt x="53" y="10"/>
                    <a:pt x="52" y="10"/>
                  </a:cubicBezTo>
                  <a:cubicBezTo>
                    <a:pt x="51" y="9"/>
                    <a:pt x="54" y="11"/>
                    <a:pt x="52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0" name="Freeform 577">
              <a:extLst>
                <a:ext uri="{FF2B5EF4-FFF2-40B4-BE49-F238E27FC236}">
                  <a16:creationId xmlns:a16="http://schemas.microsoft.com/office/drawing/2014/main" id="{1D163042-7B8C-303E-A4CC-EEBD5502D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64" y="1396939"/>
              <a:ext cx="38975" cy="23568"/>
            </a:xfrm>
            <a:custGeom>
              <a:avLst/>
              <a:gdLst>
                <a:gd name="T0" fmla="*/ 4 w 7"/>
                <a:gd name="T1" fmla="*/ 4 h 4"/>
                <a:gd name="T2" fmla="*/ 1 w 7"/>
                <a:gd name="T3" fmla="*/ 3 h 4"/>
                <a:gd name="T4" fmla="*/ 3 w 7"/>
                <a:gd name="T5" fmla="*/ 0 h 4"/>
                <a:gd name="T6" fmla="*/ 4 w 7"/>
                <a:gd name="T7" fmla="*/ 4 h 4"/>
                <a:gd name="T8" fmla="*/ 4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4" y="4"/>
                  </a:moveTo>
                  <a:cubicBezTo>
                    <a:pt x="3" y="4"/>
                    <a:pt x="1" y="4"/>
                    <a:pt x="1" y="3"/>
                  </a:cubicBezTo>
                  <a:cubicBezTo>
                    <a:pt x="0" y="2"/>
                    <a:pt x="3" y="0"/>
                    <a:pt x="3" y="0"/>
                  </a:cubicBezTo>
                  <a:cubicBezTo>
                    <a:pt x="6" y="0"/>
                    <a:pt x="7" y="4"/>
                    <a:pt x="4" y="4"/>
                  </a:cubicBezTo>
                  <a:cubicBezTo>
                    <a:pt x="1" y="3"/>
                    <a:pt x="6" y="4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1" name="Freeform 578">
              <a:extLst>
                <a:ext uri="{FF2B5EF4-FFF2-40B4-BE49-F238E27FC236}">
                  <a16:creationId xmlns:a16="http://schemas.microsoft.com/office/drawing/2014/main" id="{B5B4954A-72D0-02E7-5F26-CE84D8F9F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837" y="1292848"/>
              <a:ext cx="326646" cy="163012"/>
            </a:xfrm>
            <a:custGeom>
              <a:avLst/>
              <a:gdLst>
                <a:gd name="T0" fmla="*/ 50 w 60"/>
                <a:gd name="T1" fmla="*/ 22 h 28"/>
                <a:gd name="T2" fmla="*/ 48 w 60"/>
                <a:gd name="T3" fmla="*/ 21 h 28"/>
                <a:gd name="T4" fmla="*/ 46 w 60"/>
                <a:gd name="T5" fmla="*/ 23 h 28"/>
                <a:gd name="T6" fmla="*/ 43 w 60"/>
                <a:gd name="T7" fmla="*/ 22 h 28"/>
                <a:gd name="T8" fmla="*/ 40 w 60"/>
                <a:gd name="T9" fmla="*/ 23 h 28"/>
                <a:gd name="T10" fmla="*/ 24 w 60"/>
                <a:gd name="T11" fmla="*/ 27 h 28"/>
                <a:gd name="T12" fmla="*/ 19 w 60"/>
                <a:gd name="T13" fmla="*/ 28 h 28"/>
                <a:gd name="T14" fmla="*/ 17 w 60"/>
                <a:gd name="T15" fmla="*/ 24 h 28"/>
                <a:gd name="T16" fmla="*/ 24 w 60"/>
                <a:gd name="T17" fmla="*/ 22 h 28"/>
                <a:gd name="T18" fmla="*/ 29 w 60"/>
                <a:gd name="T19" fmla="*/ 22 h 28"/>
                <a:gd name="T20" fmla="*/ 31 w 60"/>
                <a:gd name="T21" fmla="*/ 20 h 28"/>
                <a:gd name="T22" fmla="*/ 24 w 60"/>
                <a:gd name="T23" fmla="*/ 20 h 28"/>
                <a:gd name="T24" fmla="*/ 19 w 60"/>
                <a:gd name="T25" fmla="*/ 21 h 28"/>
                <a:gd name="T26" fmla="*/ 19 w 60"/>
                <a:gd name="T27" fmla="*/ 19 h 28"/>
                <a:gd name="T28" fmla="*/ 12 w 60"/>
                <a:gd name="T29" fmla="*/ 21 h 28"/>
                <a:gd name="T30" fmla="*/ 11 w 60"/>
                <a:gd name="T31" fmla="*/ 22 h 28"/>
                <a:gd name="T32" fmla="*/ 9 w 60"/>
                <a:gd name="T33" fmla="*/ 23 h 28"/>
                <a:gd name="T34" fmla="*/ 5 w 60"/>
                <a:gd name="T35" fmla="*/ 21 h 28"/>
                <a:gd name="T36" fmla="*/ 0 w 60"/>
                <a:gd name="T37" fmla="*/ 20 h 28"/>
                <a:gd name="T38" fmla="*/ 4 w 60"/>
                <a:gd name="T39" fmla="*/ 18 h 28"/>
                <a:gd name="T40" fmla="*/ 9 w 60"/>
                <a:gd name="T41" fmla="*/ 17 h 28"/>
                <a:gd name="T42" fmla="*/ 11 w 60"/>
                <a:gd name="T43" fmla="*/ 16 h 28"/>
                <a:gd name="T44" fmla="*/ 5 w 60"/>
                <a:gd name="T45" fmla="*/ 16 h 28"/>
                <a:gd name="T46" fmla="*/ 4 w 60"/>
                <a:gd name="T47" fmla="*/ 14 h 28"/>
                <a:gd name="T48" fmla="*/ 12 w 60"/>
                <a:gd name="T49" fmla="*/ 13 h 28"/>
                <a:gd name="T50" fmla="*/ 4 w 60"/>
                <a:gd name="T51" fmla="*/ 12 h 28"/>
                <a:gd name="T52" fmla="*/ 13 w 60"/>
                <a:gd name="T53" fmla="*/ 10 h 28"/>
                <a:gd name="T54" fmla="*/ 9 w 60"/>
                <a:gd name="T55" fmla="*/ 8 h 28"/>
                <a:gd name="T56" fmla="*/ 14 w 60"/>
                <a:gd name="T57" fmla="*/ 6 h 28"/>
                <a:gd name="T58" fmla="*/ 17 w 60"/>
                <a:gd name="T59" fmla="*/ 10 h 28"/>
                <a:gd name="T60" fmla="*/ 25 w 60"/>
                <a:gd name="T61" fmla="*/ 11 h 28"/>
                <a:gd name="T62" fmla="*/ 29 w 60"/>
                <a:gd name="T63" fmla="*/ 14 h 28"/>
                <a:gd name="T64" fmla="*/ 32 w 60"/>
                <a:gd name="T65" fmla="*/ 17 h 28"/>
                <a:gd name="T66" fmla="*/ 39 w 60"/>
                <a:gd name="T67" fmla="*/ 16 h 28"/>
                <a:gd name="T68" fmla="*/ 37 w 60"/>
                <a:gd name="T69" fmla="*/ 13 h 28"/>
                <a:gd name="T70" fmla="*/ 38 w 60"/>
                <a:gd name="T71" fmla="*/ 9 h 28"/>
                <a:gd name="T72" fmla="*/ 36 w 60"/>
                <a:gd name="T73" fmla="*/ 8 h 28"/>
                <a:gd name="T74" fmla="*/ 38 w 60"/>
                <a:gd name="T75" fmla="*/ 5 h 28"/>
                <a:gd name="T76" fmla="*/ 43 w 60"/>
                <a:gd name="T77" fmla="*/ 3 h 28"/>
                <a:gd name="T78" fmla="*/ 44 w 60"/>
                <a:gd name="T79" fmla="*/ 7 h 28"/>
                <a:gd name="T80" fmla="*/ 45 w 60"/>
                <a:gd name="T81" fmla="*/ 9 h 28"/>
                <a:gd name="T82" fmla="*/ 44 w 60"/>
                <a:gd name="T83" fmla="*/ 10 h 28"/>
                <a:gd name="T84" fmla="*/ 47 w 60"/>
                <a:gd name="T85" fmla="*/ 11 h 28"/>
                <a:gd name="T86" fmla="*/ 51 w 60"/>
                <a:gd name="T87" fmla="*/ 14 h 28"/>
                <a:gd name="T88" fmla="*/ 53 w 60"/>
                <a:gd name="T89" fmla="*/ 13 h 28"/>
                <a:gd name="T90" fmla="*/ 57 w 60"/>
                <a:gd name="T91" fmla="*/ 12 h 28"/>
                <a:gd name="T92" fmla="*/ 59 w 60"/>
                <a:gd name="T93" fmla="*/ 15 h 28"/>
                <a:gd name="T94" fmla="*/ 58 w 60"/>
                <a:gd name="T95" fmla="*/ 20 h 28"/>
                <a:gd name="T96" fmla="*/ 50 w 60"/>
                <a:gd name="T97" fmla="*/ 22 h 28"/>
                <a:gd name="T98" fmla="*/ 50 w 60"/>
                <a:gd name="T99" fmla="*/ 2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0" h="28">
                  <a:moveTo>
                    <a:pt x="50" y="22"/>
                  </a:moveTo>
                  <a:cubicBezTo>
                    <a:pt x="49" y="22"/>
                    <a:pt x="49" y="21"/>
                    <a:pt x="48" y="21"/>
                  </a:cubicBezTo>
                  <a:cubicBezTo>
                    <a:pt x="48" y="21"/>
                    <a:pt x="46" y="22"/>
                    <a:pt x="46" y="23"/>
                  </a:cubicBezTo>
                  <a:cubicBezTo>
                    <a:pt x="45" y="23"/>
                    <a:pt x="44" y="23"/>
                    <a:pt x="43" y="22"/>
                  </a:cubicBezTo>
                  <a:cubicBezTo>
                    <a:pt x="42" y="22"/>
                    <a:pt x="41" y="22"/>
                    <a:pt x="40" y="23"/>
                  </a:cubicBezTo>
                  <a:cubicBezTo>
                    <a:pt x="35" y="25"/>
                    <a:pt x="30" y="26"/>
                    <a:pt x="24" y="27"/>
                  </a:cubicBezTo>
                  <a:cubicBezTo>
                    <a:pt x="23" y="27"/>
                    <a:pt x="20" y="28"/>
                    <a:pt x="19" y="28"/>
                  </a:cubicBezTo>
                  <a:cubicBezTo>
                    <a:pt x="17" y="27"/>
                    <a:pt x="13" y="26"/>
                    <a:pt x="17" y="24"/>
                  </a:cubicBezTo>
                  <a:cubicBezTo>
                    <a:pt x="19" y="24"/>
                    <a:pt x="22" y="22"/>
                    <a:pt x="24" y="22"/>
                  </a:cubicBezTo>
                  <a:cubicBezTo>
                    <a:pt x="26" y="22"/>
                    <a:pt x="28" y="22"/>
                    <a:pt x="29" y="22"/>
                  </a:cubicBezTo>
                  <a:cubicBezTo>
                    <a:pt x="29" y="22"/>
                    <a:pt x="32" y="20"/>
                    <a:pt x="31" y="20"/>
                  </a:cubicBezTo>
                  <a:cubicBezTo>
                    <a:pt x="30" y="19"/>
                    <a:pt x="25" y="20"/>
                    <a:pt x="24" y="20"/>
                  </a:cubicBezTo>
                  <a:cubicBezTo>
                    <a:pt x="22" y="21"/>
                    <a:pt x="21" y="21"/>
                    <a:pt x="19" y="21"/>
                  </a:cubicBezTo>
                  <a:cubicBezTo>
                    <a:pt x="17" y="21"/>
                    <a:pt x="19" y="20"/>
                    <a:pt x="19" y="19"/>
                  </a:cubicBezTo>
                  <a:cubicBezTo>
                    <a:pt x="19" y="16"/>
                    <a:pt x="13" y="21"/>
                    <a:pt x="12" y="21"/>
                  </a:cubicBezTo>
                  <a:cubicBezTo>
                    <a:pt x="12" y="21"/>
                    <a:pt x="11" y="22"/>
                    <a:pt x="11" y="22"/>
                  </a:cubicBezTo>
                  <a:cubicBezTo>
                    <a:pt x="9" y="20"/>
                    <a:pt x="9" y="22"/>
                    <a:pt x="9" y="23"/>
                  </a:cubicBezTo>
                  <a:cubicBezTo>
                    <a:pt x="9" y="23"/>
                    <a:pt x="6" y="21"/>
                    <a:pt x="5" y="21"/>
                  </a:cubicBezTo>
                  <a:cubicBezTo>
                    <a:pt x="4" y="21"/>
                    <a:pt x="0" y="22"/>
                    <a:pt x="0" y="20"/>
                  </a:cubicBezTo>
                  <a:cubicBezTo>
                    <a:pt x="0" y="18"/>
                    <a:pt x="2" y="19"/>
                    <a:pt x="4" y="18"/>
                  </a:cubicBezTo>
                  <a:cubicBezTo>
                    <a:pt x="6" y="18"/>
                    <a:pt x="8" y="18"/>
                    <a:pt x="9" y="17"/>
                  </a:cubicBezTo>
                  <a:cubicBezTo>
                    <a:pt x="9" y="17"/>
                    <a:pt x="12" y="16"/>
                    <a:pt x="11" y="16"/>
                  </a:cubicBezTo>
                  <a:cubicBezTo>
                    <a:pt x="9" y="15"/>
                    <a:pt x="6" y="16"/>
                    <a:pt x="5" y="16"/>
                  </a:cubicBezTo>
                  <a:cubicBezTo>
                    <a:pt x="2" y="16"/>
                    <a:pt x="0" y="14"/>
                    <a:pt x="4" y="14"/>
                  </a:cubicBezTo>
                  <a:cubicBezTo>
                    <a:pt x="6" y="14"/>
                    <a:pt x="10" y="13"/>
                    <a:pt x="12" y="13"/>
                  </a:cubicBezTo>
                  <a:cubicBezTo>
                    <a:pt x="11" y="13"/>
                    <a:pt x="4" y="14"/>
                    <a:pt x="4" y="12"/>
                  </a:cubicBezTo>
                  <a:cubicBezTo>
                    <a:pt x="3" y="10"/>
                    <a:pt x="12" y="11"/>
                    <a:pt x="13" y="10"/>
                  </a:cubicBezTo>
                  <a:cubicBezTo>
                    <a:pt x="13" y="10"/>
                    <a:pt x="9" y="9"/>
                    <a:pt x="9" y="8"/>
                  </a:cubicBezTo>
                  <a:cubicBezTo>
                    <a:pt x="8" y="7"/>
                    <a:pt x="14" y="6"/>
                    <a:pt x="14" y="6"/>
                  </a:cubicBezTo>
                  <a:cubicBezTo>
                    <a:pt x="17" y="6"/>
                    <a:pt x="15" y="10"/>
                    <a:pt x="17" y="10"/>
                  </a:cubicBezTo>
                  <a:cubicBezTo>
                    <a:pt x="20" y="10"/>
                    <a:pt x="22" y="10"/>
                    <a:pt x="25" y="11"/>
                  </a:cubicBezTo>
                  <a:cubicBezTo>
                    <a:pt x="26" y="12"/>
                    <a:pt x="28" y="13"/>
                    <a:pt x="29" y="14"/>
                  </a:cubicBezTo>
                  <a:cubicBezTo>
                    <a:pt x="31" y="16"/>
                    <a:pt x="30" y="17"/>
                    <a:pt x="32" y="17"/>
                  </a:cubicBezTo>
                  <a:cubicBezTo>
                    <a:pt x="35" y="17"/>
                    <a:pt x="37" y="17"/>
                    <a:pt x="39" y="16"/>
                  </a:cubicBezTo>
                  <a:cubicBezTo>
                    <a:pt x="43" y="15"/>
                    <a:pt x="37" y="14"/>
                    <a:pt x="37" y="13"/>
                  </a:cubicBezTo>
                  <a:cubicBezTo>
                    <a:pt x="37" y="13"/>
                    <a:pt x="45" y="12"/>
                    <a:pt x="38" y="9"/>
                  </a:cubicBezTo>
                  <a:cubicBezTo>
                    <a:pt x="37" y="9"/>
                    <a:pt x="35" y="9"/>
                    <a:pt x="36" y="8"/>
                  </a:cubicBezTo>
                  <a:cubicBezTo>
                    <a:pt x="37" y="7"/>
                    <a:pt x="38" y="6"/>
                    <a:pt x="38" y="5"/>
                  </a:cubicBezTo>
                  <a:cubicBezTo>
                    <a:pt x="39" y="4"/>
                    <a:pt x="43" y="0"/>
                    <a:pt x="43" y="3"/>
                  </a:cubicBezTo>
                  <a:cubicBezTo>
                    <a:pt x="43" y="4"/>
                    <a:pt x="44" y="5"/>
                    <a:pt x="44" y="7"/>
                  </a:cubicBezTo>
                  <a:cubicBezTo>
                    <a:pt x="45" y="7"/>
                    <a:pt x="45" y="8"/>
                    <a:pt x="45" y="9"/>
                  </a:cubicBezTo>
                  <a:cubicBezTo>
                    <a:pt x="46" y="10"/>
                    <a:pt x="44" y="9"/>
                    <a:pt x="44" y="10"/>
                  </a:cubicBezTo>
                  <a:cubicBezTo>
                    <a:pt x="44" y="12"/>
                    <a:pt x="47" y="10"/>
                    <a:pt x="47" y="11"/>
                  </a:cubicBezTo>
                  <a:cubicBezTo>
                    <a:pt x="47" y="13"/>
                    <a:pt x="50" y="14"/>
                    <a:pt x="51" y="14"/>
                  </a:cubicBezTo>
                  <a:cubicBezTo>
                    <a:pt x="53" y="14"/>
                    <a:pt x="53" y="15"/>
                    <a:pt x="53" y="13"/>
                  </a:cubicBezTo>
                  <a:cubicBezTo>
                    <a:pt x="53" y="11"/>
                    <a:pt x="55" y="11"/>
                    <a:pt x="57" y="12"/>
                  </a:cubicBezTo>
                  <a:cubicBezTo>
                    <a:pt x="58" y="12"/>
                    <a:pt x="60" y="14"/>
                    <a:pt x="59" y="15"/>
                  </a:cubicBezTo>
                  <a:cubicBezTo>
                    <a:pt x="59" y="16"/>
                    <a:pt x="58" y="19"/>
                    <a:pt x="58" y="20"/>
                  </a:cubicBezTo>
                  <a:cubicBezTo>
                    <a:pt x="57" y="21"/>
                    <a:pt x="51" y="22"/>
                    <a:pt x="50" y="22"/>
                  </a:cubicBezTo>
                  <a:cubicBezTo>
                    <a:pt x="48" y="21"/>
                    <a:pt x="51" y="22"/>
                    <a:pt x="50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2" name="Freeform 579">
              <a:extLst>
                <a:ext uri="{FF2B5EF4-FFF2-40B4-BE49-F238E27FC236}">
                  <a16:creationId xmlns:a16="http://schemas.microsoft.com/office/drawing/2014/main" id="{0D4EC86B-9600-62EA-FB8A-14F0BEB0EB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158" y="1357660"/>
              <a:ext cx="55678" cy="39280"/>
            </a:xfrm>
            <a:custGeom>
              <a:avLst/>
              <a:gdLst>
                <a:gd name="T0" fmla="*/ 9 w 10"/>
                <a:gd name="T1" fmla="*/ 1 h 7"/>
                <a:gd name="T2" fmla="*/ 0 w 10"/>
                <a:gd name="T3" fmla="*/ 5 h 7"/>
                <a:gd name="T4" fmla="*/ 6 w 10"/>
                <a:gd name="T5" fmla="*/ 5 h 7"/>
                <a:gd name="T6" fmla="*/ 9 w 10"/>
                <a:gd name="T7" fmla="*/ 1 h 7"/>
                <a:gd name="T8" fmla="*/ 9 w 10"/>
                <a:gd name="T9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7">
                  <a:moveTo>
                    <a:pt x="9" y="1"/>
                  </a:moveTo>
                  <a:cubicBezTo>
                    <a:pt x="8" y="1"/>
                    <a:pt x="0" y="5"/>
                    <a:pt x="0" y="5"/>
                  </a:cubicBezTo>
                  <a:cubicBezTo>
                    <a:pt x="2" y="6"/>
                    <a:pt x="5" y="7"/>
                    <a:pt x="6" y="5"/>
                  </a:cubicBezTo>
                  <a:cubicBezTo>
                    <a:pt x="7" y="4"/>
                    <a:pt x="9" y="0"/>
                    <a:pt x="9" y="1"/>
                  </a:cubicBezTo>
                  <a:cubicBezTo>
                    <a:pt x="7" y="1"/>
                    <a:pt x="10" y="0"/>
                    <a:pt x="9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3" name="Freeform 580">
              <a:extLst>
                <a:ext uri="{FF2B5EF4-FFF2-40B4-BE49-F238E27FC236}">
                  <a16:creationId xmlns:a16="http://schemas.microsoft.com/office/drawing/2014/main" id="{FA2FFD58-433C-4901-9917-1E1BD0CEFD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649" y="1271244"/>
              <a:ext cx="200443" cy="98201"/>
            </a:xfrm>
            <a:custGeom>
              <a:avLst/>
              <a:gdLst>
                <a:gd name="T0" fmla="*/ 30 w 37"/>
                <a:gd name="T1" fmla="*/ 12 h 17"/>
                <a:gd name="T2" fmla="*/ 27 w 37"/>
                <a:gd name="T3" fmla="*/ 13 h 17"/>
                <a:gd name="T4" fmla="*/ 26 w 37"/>
                <a:gd name="T5" fmla="*/ 10 h 17"/>
                <a:gd name="T6" fmla="*/ 23 w 37"/>
                <a:gd name="T7" fmla="*/ 8 h 17"/>
                <a:gd name="T8" fmla="*/ 22 w 37"/>
                <a:gd name="T9" fmla="*/ 10 h 17"/>
                <a:gd name="T10" fmla="*/ 21 w 37"/>
                <a:gd name="T11" fmla="*/ 9 h 17"/>
                <a:gd name="T12" fmla="*/ 20 w 37"/>
                <a:gd name="T13" fmla="*/ 13 h 17"/>
                <a:gd name="T14" fmla="*/ 17 w 37"/>
                <a:gd name="T15" fmla="*/ 14 h 17"/>
                <a:gd name="T16" fmla="*/ 16 w 37"/>
                <a:gd name="T17" fmla="*/ 16 h 17"/>
                <a:gd name="T18" fmla="*/ 12 w 37"/>
                <a:gd name="T19" fmla="*/ 17 h 17"/>
                <a:gd name="T20" fmla="*/ 10 w 37"/>
                <a:gd name="T21" fmla="*/ 15 h 17"/>
                <a:gd name="T22" fmla="*/ 5 w 37"/>
                <a:gd name="T23" fmla="*/ 16 h 17"/>
                <a:gd name="T24" fmla="*/ 1 w 37"/>
                <a:gd name="T25" fmla="*/ 17 h 17"/>
                <a:gd name="T26" fmla="*/ 2 w 37"/>
                <a:gd name="T27" fmla="*/ 13 h 17"/>
                <a:gd name="T28" fmla="*/ 0 w 37"/>
                <a:gd name="T29" fmla="*/ 14 h 17"/>
                <a:gd name="T30" fmla="*/ 6 w 37"/>
                <a:gd name="T31" fmla="*/ 12 h 17"/>
                <a:gd name="T32" fmla="*/ 9 w 37"/>
                <a:gd name="T33" fmla="*/ 10 h 17"/>
                <a:gd name="T34" fmla="*/ 13 w 37"/>
                <a:gd name="T35" fmla="*/ 7 h 17"/>
                <a:gd name="T36" fmla="*/ 18 w 37"/>
                <a:gd name="T37" fmla="*/ 3 h 17"/>
                <a:gd name="T38" fmla="*/ 24 w 37"/>
                <a:gd name="T39" fmla="*/ 3 h 17"/>
                <a:gd name="T40" fmla="*/ 30 w 37"/>
                <a:gd name="T41" fmla="*/ 3 h 17"/>
                <a:gd name="T42" fmla="*/ 32 w 37"/>
                <a:gd name="T43" fmla="*/ 0 h 17"/>
                <a:gd name="T44" fmla="*/ 36 w 37"/>
                <a:gd name="T45" fmla="*/ 2 h 17"/>
                <a:gd name="T46" fmla="*/ 34 w 37"/>
                <a:gd name="T47" fmla="*/ 4 h 17"/>
                <a:gd name="T48" fmla="*/ 34 w 37"/>
                <a:gd name="T49" fmla="*/ 7 h 17"/>
                <a:gd name="T50" fmla="*/ 35 w 37"/>
                <a:gd name="T51" fmla="*/ 9 h 17"/>
                <a:gd name="T52" fmla="*/ 31 w 37"/>
                <a:gd name="T53" fmla="*/ 10 h 17"/>
                <a:gd name="T54" fmla="*/ 30 w 37"/>
                <a:gd name="T55" fmla="*/ 12 h 17"/>
                <a:gd name="T56" fmla="*/ 30 w 37"/>
                <a:gd name="T57" fmla="*/ 1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17">
                  <a:moveTo>
                    <a:pt x="30" y="12"/>
                  </a:moveTo>
                  <a:cubicBezTo>
                    <a:pt x="29" y="13"/>
                    <a:pt x="27" y="13"/>
                    <a:pt x="27" y="13"/>
                  </a:cubicBezTo>
                  <a:cubicBezTo>
                    <a:pt x="24" y="13"/>
                    <a:pt x="25" y="11"/>
                    <a:pt x="26" y="10"/>
                  </a:cubicBezTo>
                  <a:cubicBezTo>
                    <a:pt x="27" y="8"/>
                    <a:pt x="24" y="7"/>
                    <a:pt x="23" y="8"/>
                  </a:cubicBezTo>
                  <a:cubicBezTo>
                    <a:pt x="23" y="9"/>
                    <a:pt x="23" y="10"/>
                    <a:pt x="22" y="10"/>
                  </a:cubicBezTo>
                  <a:cubicBezTo>
                    <a:pt x="22" y="10"/>
                    <a:pt x="21" y="10"/>
                    <a:pt x="21" y="9"/>
                  </a:cubicBezTo>
                  <a:cubicBezTo>
                    <a:pt x="20" y="10"/>
                    <a:pt x="21" y="12"/>
                    <a:pt x="20" y="13"/>
                  </a:cubicBezTo>
                  <a:cubicBezTo>
                    <a:pt x="19" y="15"/>
                    <a:pt x="18" y="13"/>
                    <a:pt x="17" y="14"/>
                  </a:cubicBezTo>
                  <a:cubicBezTo>
                    <a:pt x="16" y="14"/>
                    <a:pt x="17" y="16"/>
                    <a:pt x="16" y="16"/>
                  </a:cubicBezTo>
                  <a:cubicBezTo>
                    <a:pt x="16" y="17"/>
                    <a:pt x="13" y="17"/>
                    <a:pt x="12" y="17"/>
                  </a:cubicBezTo>
                  <a:cubicBezTo>
                    <a:pt x="11" y="16"/>
                    <a:pt x="11" y="14"/>
                    <a:pt x="10" y="15"/>
                  </a:cubicBezTo>
                  <a:cubicBezTo>
                    <a:pt x="8" y="16"/>
                    <a:pt x="7" y="16"/>
                    <a:pt x="5" y="16"/>
                  </a:cubicBezTo>
                  <a:cubicBezTo>
                    <a:pt x="4" y="16"/>
                    <a:pt x="2" y="17"/>
                    <a:pt x="1" y="17"/>
                  </a:cubicBezTo>
                  <a:cubicBezTo>
                    <a:pt x="0" y="17"/>
                    <a:pt x="3" y="14"/>
                    <a:pt x="2" y="13"/>
                  </a:cubicBezTo>
                  <a:cubicBezTo>
                    <a:pt x="2" y="13"/>
                    <a:pt x="1" y="14"/>
                    <a:pt x="0" y="14"/>
                  </a:cubicBezTo>
                  <a:cubicBezTo>
                    <a:pt x="0" y="13"/>
                    <a:pt x="5" y="12"/>
                    <a:pt x="6" y="12"/>
                  </a:cubicBezTo>
                  <a:cubicBezTo>
                    <a:pt x="8" y="12"/>
                    <a:pt x="8" y="11"/>
                    <a:pt x="9" y="10"/>
                  </a:cubicBezTo>
                  <a:cubicBezTo>
                    <a:pt x="11" y="8"/>
                    <a:pt x="12" y="8"/>
                    <a:pt x="13" y="7"/>
                  </a:cubicBezTo>
                  <a:cubicBezTo>
                    <a:pt x="15" y="5"/>
                    <a:pt x="16" y="3"/>
                    <a:pt x="18" y="3"/>
                  </a:cubicBezTo>
                  <a:cubicBezTo>
                    <a:pt x="20" y="2"/>
                    <a:pt x="22" y="2"/>
                    <a:pt x="24" y="3"/>
                  </a:cubicBezTo>
                  <a:cubicBezTo>
                    <a:pt x="26" y="3"/>
                    <a:pt x="29" y="4"/>
                    <a:pt x="30" y="3"/>
                  </a:cubicBezTo>
                  <a:cubicBezTo>
                    <a:pt x="31" y="2"/>
                    <a:pt x="30" y="0"/>
                    <a:pt x="32" y="0"/>
                  </a:cubicBezTo>
                  <a:cubicBezTo>
                    <a:pt x="32" y="0"/>
                    <a:pt x="36" y="1"/>
                    <a:pt x="36" y="2"/>
                  </a:cubicBezTo>
                  <a:cubicBezTo>
                    <a:pt x="37" y="2"/>
                    <a:pt x="34" y="3"/>
                    <a:pt x="34" y="4"/>
                  </a:cubicBezTo>
                  <a:cubicBezTo>
                    <a:pt x="34" y="5"/>
                    <a:pt x="37" y="6"/>
                    <a:pt x="34" y="7"/>
                  </a:cubicBezTo>
                  <a:cubicBezTo>
                    <a:pt x="33" y="8"/>
                    <a:pt x="36" y="9"/>
                    <a:pt x="35" y="9"/>
                  </a:cubicBezTo>
                  <a:cubicBezTo>
                    <a:pt x="33" y="10"/>
                    <a:pt x="32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29" y="13"/>
                    <a:pt x="31" y="11"/>
                    <a:pt x="30" y="1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4" name="Freeform 581">
              <a:extLst>
                <a:ext uri="{FF2B5EF4-FFF2-40B4-BE49-F238E27FC236}">
                  <a16:creationId xmlns:a16="http://schemas.microsoft.com/office/drawing/2014/main" id="{88ECB81A-8403-C27A-E972-1C7CB5021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4795" y="1310521"/>
              <a:ext cx="42687" cy="11784"/>
            </a:xfrm>
            <a:custGeom>
              <a:avLst/>
              <a:gdLst>
                <a:gd name="T0" fmla="*/ 6 w 8"/>
                <a:gd name="T1" fmla="*/ 2 h 2"/>
                <a:gd name="T2" fmla="*/ 3 w 8"/>
                <a:gd name="T3" fmla="*/ 0 h 2"/>
                <a:gd name="T4" fmla="*/ 6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6" y="2"/>
                  </a:moveTo>
                  <a:cubicBezTo>
                    <a:pt x="4" y="2"/>
                    <a:pt x="0" y="1"/>
                    <a:pt x="3" y="0"/>
                  </a:cubicBezTo>
                  <a:cubicBezTo>
                    <a:pt x="5" y="0"/>
                    <a:pt x="8" y="2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5" name="Freeform 582">
              <a:extLst>
                <a:ext uri="{FF2B5EF4-FFF2-40B4-BE49-F238E27FC236}">
                  <a16:creationId xmlns:a16="http://schemas.microsoft.com/office/drawing/2014/main" id="{DD695C4D-F240-8AE1-63E2-E7734DBFD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915" y="1230001"/>
              <a:ext cx="115069" cy="56956"/>
            </a:xfrm>
            <a:custGeom>
              <a:avLst/>
              <a:gdLst>
                <a:gd name="T0" fmla="*/ 7 w 21"/>
                <a:gd name="T1" fmla="*/ 9 h 10"/>
                <a:gd name="T2" fmla="*/ 2 w 21"/>
                <a:gd name="T3" fmla="*/ 4 h 10"/>
                <a:gd name="T4" fmla="*/ 9 w 21"/>
                <a:gd name="T5" fmla="*/ 2 h 10"/>
                <a:gd name="T6" fmla="*/ 17 w 21"/>
                <a:gd name="T7" fmla="*/ 0 h 10"/>
                <a:gd name="T8" fmla="*/ 19 w 21"/>
                <a:gd name="T9" fmla="*/ 2 h 10"/>
                <a:gd name="T10" fmla="*/ 14 w 21"/>
                <a:gd name="T11" fmla="*/ 4 h 10"/>
                <a:gd name="T12" fmla="*/ 15 w 21"/>
                <a:gd name="T13" fmla="*/ 7 h 10"/>
                <a:gd name="T14" fmla="*/ 7 w 21"/>
                <a:gd name="T15" fmla="*/ 9 h 10"/>
                <a:gd name="T16" fmla="*/ 7 w 21"/>
                <a:gd name="T17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">
                  <a:moveTo>
                    <a:pt x="7" y="9"/>
                  </a:moveTo>
                  <a:cubicBezTo>
                    <a:pt x="6" y="9"/>
                    <a:pt x="0" y="6"/>
                    <a:pt x="2" y="4"/>
                  </a:cubicBezTo>
                  <a:cubicBezTo>
                    <a:pt x="4" y="2"/>
                    <a:pt x="7" y="2"/>
                    <a:pt x="9" y="2"/>
                  </a:cubicBezTo>
                  <a:cubicBezTo>
                    <a:pt x="12" y="1"/>
                    <a:pt x="15" y="0"/>
                    <a:pt x="17" y="0"/>
                  </a:cubicBezTo>
                  <a:cubicBezTo>
                    <a:pt x="18" y="0"/>
                    <a:pt x="21" y="1"/>
                    <a:pt x="19" y="2"/>
                  </a:cubicBezTo>
                  <a:cubicBezTo>
                    <a:pt x="18" y="3"/>
                    <a:pt x="15" y="2"/>
                    <a:pt x="14" y="4"/>
                  </a:cubicBezTo>
                  <a:cubicBezTo>
                    <a:pt x="14" y="4"/>
                    <a:pt x="19" y="6"/>
                    <a:pt x="15" y="7"/>
                  </a:cubicBezTo>
                  <a:cubicBezTo>
                    <a:pt x="13" y="8"/>
                    <a:pt x="10" y="10"/>
                    <a:pt x="7" y="9"/>
                  </a:cubicBezTo>
                  <a:cubicBezTo>
                    <a:pt x="5" y="9"/>
                    <a:pt x="9" y="10"/>
                    <a:pt x="7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6" name="Freeform 583">
              <a:extLst>
                <a:ext uri="{FF2B5EF4-FFF2-40B4-BE49-F238E27FC236}">
                  <a16:creationId xmlns:a16="http://schemas.microsoft.com/office/drawing/2014/main" id="{F2A5C07E-7099-2AA6-55DB-215DD9492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659" y="1241783"/>
              <a:ext cx="42687" cy="23568"/>
            </a:xfrm>
            <a:custGeom>
              <a:avLst/>
              <a:gdLst>
                <a:gd name="T0" fmla="*/ 6 w 8"/>
                <a:gd name="T1" fmla="*/ 4 h 4"/>
                <a:gd name="T2" fmla="*/ 3 w 8"/>
                <a:gd name="T3" fmla="*/ 0 h 4"/>
                <a:gd name="T4" fmla="*/ 6 w 8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4">
                  <a:moveTo>
                    <a:pt x="6" y="4"/>
                  </a:moveTo>
                  <a:cubicBezTo>
                    <a:pt x="4" y="4"/>
                    <a:pt x="0" y="0"/>
                    <a:pt x="3" y="0"/>
                  </a:cubicBezTo>
                  <a:cubicBezTo>
                    <a:pt x="6" y="0"/>
                    <a:pt x="8" y="3"/>
                    <a:pt x="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7" name="Freeform 584">
              <a:extLst>
                <a:ext uri="{FF2B5EF4-FFF2-40B4-BE49-F238E27FC236}">
                  <a16:creationId xmlns:a16="http://schemas.microsoft.com/office/drawing/2014/main" id="{A8575E2B-5166-4C7E-5ECE-EEFE6B237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3050" y="1188755"/>
              <a:ext cx="115069" cy="41244"/>
            </a:xfrm>
            <a:custGeom>
              <a:avLst/>
              <a:gdLst>
                <a:gd name="T0" fmla="*/ 1 w 21"/>
                <a:gd name="T1" fmla="*/ 5 h 7"/>
                <a:gd name="T2" fmla="*/ 4 w 21"/>
                <a:gd name="T3" fmla="*/ 4 h 7"/>
                <a:gd name="T4" fmla="*/ 9 w 21"/>
                <a:gd name="T5" fmla="*/ 1 h 7"/>
                <a:gd name="T6" fmla="*/ 18 w 21"/>
                <a:gd name="T7" fmla="*/ 3 h 7"/>
                <a:gd name="T8" fmla="*/ 11 w 21"/>
                <a:gd name="T9" fmla="*/ 6 h 7"/>
                <a:gd name="T10" fmla="*/ 6 w 21"/>
                <a:gd name="T11" fmla="*/ 6 h 7"/>
                <a:gd name="T12" fmla="*/ 1 w 21"/>
                <a:gd name="T13" fmla="*/ 5 h 7"/>
                <a:gd name="T14" fmla="*/ 1 w 21"/>
                <a:gd name="T1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7">
                  <a:moveTo>
                    <a:pt x="1" y="5"/>
                  </a:moveTo>
                  <a:cubicBezTo>
                    <a:pt x="0" y="5"/>
                    <a:pt x="3" y="4"/>
                    <a:pt x="4" y="4"/>
                  </a:cubicBezTo>
                  <a:cubicBezTo>
                    <a:pt x="6" y="3"/>
                    <a:pt x="7" y="2"/>
                    <a:pt x="9" y="1"/>
                  </a:cubicBezTo>
                  <a:cubicBezTo>
                    <a:pt x="12" y="0"/>
                    <a:pt x="15" y="1"/>
                    <a:pt x="18" y="3"/>
                  </a:cubicBezTo>
                  <a:cubicBezTo>
                    <a:pt x="21" y="6"/>
                    <a:pt x="12" y="6"/>
                    <a:pt x="11" y="6"/>
                  </a:cubicBezTo>
                  <a:cubicBezTo>
                    <a:pt x="9" y="6"/>
                    <a:pt x="8" y="7"/>
                    <a:pt x="6" y="6"/>
                  </a:cubicBezTo>
                  <a:cubicBezTo>
                    <a:pt x="4" y="5"/>
                    <a:pt x="2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8" name="Freeform 585">
              <a:extLst>
                <a:ext uri="{FF2B5EF4-FFF2-40B4-BE49-F238E27FC236}">
                  <a16:creationId xmlns:a16="http://schemas.microsoft.com/office/drawing/2014/main" id="{2AEBC3D8-8397-4321-C5E7-2A9ADE4F8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1442" y="1310521"/>
              <a:ext cx="152187" cy="109986"/>
            </a:xfrm>
            <a:custGeom>
              <a:avLst/>
              <a:gdLst>
                <a:gd name="T0" fmla="*/ 22 w 28"/>
                <a:gd name="T1" fmla="*/ 19 h 19"/>
                <a:gd name="T2" fmla="*/ 15 w 28"/>
                <a:gd name="T3" fmla="*/ 19 h 19"/>
                <a:gd name="T4" fmla="*/ 15 w 28"/>
                <a:gd name="T5" fmla="*/ 17 h 19"/>
                <a:gd name="T6" fmla="*/ 12 w 28"/>
                <a:gd name="T7" fmla="*/ 15 h 19"/>
                <a:gd name="T8" fmla="*/ 17 w 28"/>
                <a:gd name="T9" fmla="*/ 13 h 19"/>
                <a:gd name="T10" fmla="*/ 16 w 28"/>
                <a:gd name="T11" fmla="*/ 12 h 19"/>
                <a:gd name="T12" fmla="*/ 9 w 28"/>
                <a:gd name="T13" fmla="*/ 13 h 19"/>
                <a:gd name="T14" fmla="*/ 2 w 28"/>
                <a:gd name="T15" fmla="*/ 13 h 19"/>
                <a:gd name="T16" fmla="*/ 1 w 28"/>
                <a:gd name="T17" fmla="*/ 12 h 19"/>
                <a:gd name="T18" fmla="*/ 7 w 28"/>
                <a:gd name="T19" fmla="*/ 10 h 19"/>
                <a:gd name="T20" fmla="*/ 4 w 28"/>
                <a:gd name="T21" fmla="*/ 8 h 19"/>
                <a:gd name="T22" fmla="*/ 7 w 28"/>
                <a:gd name="T23" fmla="*/ 6 h 19"/>
                <a:gd name="T24" fmla="*/ 3 w 28"/>
                <a:gd name="T25" fmla="*/ 6 h 19"/>
                <a:gd name="T26" fmla="*/ 7 w 28"/>
                <a:gd name="T27" fmla="*/ 4 h 19"/>
                <a:gd name="T28" fmla="*/ 13 w 28"/>
                <a:gd name="T29" fmla="*/ 8 h 19"/>
                <a:gd name="T30" fmla="*/ 16 w 28"/>
                <a:gd name="T31" fmla="*/ 9 h 19"/>
                <a:gd name="T32" fmla="*/ 13 w 28"/>
                <a:gd name="T33" fmla="*/ 7 h 19"/>
                <a:gd name="T34" fmla="*/ 14 w 28"/>
                <a:gd name="T35" fmla="*/ 5 h 19"/>
                <a:gd name="T36" fmla="*/ 11 w 28"/>
                <a:gd name="T37" fmla="*/ 4 h 19"/>
                <a:gd name="T38" fmla="*/ 11 w 28"/>
                <a:gd name="T39" fmla="*/ 2 h 19"/>
                <a:gd name="T40" fmla="*/ 7 w 28"/>
                <a:gd name="T41" fmla="*/ 3 h 19"/>
                <a:gd name="T42" fmla="*/ 13 w 28"/>
                <a:gd name="T43" fmla="*/ 1 h 19"/>
                <a:gd name="T44" fmla="*/ 12 w 28"/>
                <a:gd name="T45" fmla="*/ 2 h 19"/>
                <a:gd name="T46" fmla="*/ 15 w 28"/>
                <a:gd name="T47" fmla="*/ 3 h 19"/>
                <a:gd name="T48" fmla="*/ 21 w 28"/>
                <a:gd name="T49" fmla="*/ 2 h 19"/>
                <a:gd name="T50" fmla="*/ 26 w 28"/>
                <a:gd name="T51" fmla="*/ 8 h 19"/>
                <a:gd name="T52" fmla="*/ 27 w 28"/>
                <a:gd name="T53" fmla="*/ 12 h 19"/>
                <a:gd name="T54" fmla="*/ 26 w 28"/>
                <a:gd name="T55" fmla="*/ 14 h 19"/>
                <a:gd name="T56" fmla="*/ 26 w 28"/>
                <a:gd name="T57" fmla="*/ 17 h 19"/>
                <a:gd name="T58" fmla="*/ 22 w 28"/>
                <a:gd name="T5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" h="19">
                  <a:moveTo>
                    <a:pt x="22" y="19"/>
                  </a:moveTo>
                  <a:cubicBezTo>
                    <a:pt x="20" y="19"/>
                    <a:pt x="17" y="19"/>
                    <a:pt x="15" y="19"/>
                  </a:cubicBezTo>
                  <a:cubicBezTo>
                    <a:pt x="12" y="19"/>
                    <a:pt x="15" y="18"/>
                    <a:pt x="15" y="17"/>
                  </a:cubicBezTo>
                  <a:cubicBezTo>
                    <a:pt x="16" y="16"/>
                    <a:pt x="11" y="16"/>
                    <a:pt x="12" y="15"/>
                  </a:cubicBezTo>
                  <a:cubicBezTo>
                    <a:pt x="13" y="14"/>
                    <a:pt x="15" y="13"/>
                    <a:pt x="17" y="13"/>
                  </a:cubicBezTo>
                  <a:cubicBezTo>
                    <a:pt x="18" y="12"/>
                    <a:pt x="17" y="12"/>
                    <a:pt x="16" y="12"/>
                  </a:cubicBezTo>
                  <a:cubicBezTo>
                    <a:pt x="14" y="11"/>
                    <a:pt x="12" y="12"/>
                    <a:pt x="9" y="13"/>
                  </a:cubicBezTo>
                  <a:cubicBezTo>
                    <a:pt x="7" y="13"/>
                    <a:pt x="5" y="13"/>
                    <a:pt x="2" y="13"/>
                  </a:cubicBezTo>
                  <a:cubicBezTo>
                    <a:pt x="2" y="14"/>
                    <a:pt x="0" y="14"/>
                    <a:pt x="1" y="12"/>
                  </a:cubicBezTo>
                  <a:cubicBezTo>
                    <a:pt x="3" y="10"/>
                    <a:pt x="5" y="11"/>
                    <a:pt x="7" y="10"/>
                  </a:cubicBezTo>
                  <a:cubicBezTo>
                    <a:pt x="11" y="9"/>
                    <a:pt x="4" y="9"/>
                    <a:pt x="4" y="8"/>
                  </a:cubicBezTo>
                  <a:cubicBezTo>
                    <a:pt x="3" y="8"/>
                    <a:pt x="7" y="6"/>
                    <a:pt x="7" y="6"/>
                  </a:cubicBezTo>
                  <a:cubicBezTo>
                    <a:pt x="7" y="6"/>
                    <a:pt x="4" y="6"/>
                    <a:pt x="3" y="6"/>
                  </a:cubicBezTo>
                  <a:cubicBezTo>
                    <a:pt x="3" y="5"/>
                    <a:pt x="6" y="4"/>
                    <a:pt x="7" y="4"/>
                  </a:cubicBezTo>
                  <a:cubicBezTo>
                    <a:pt x="9" y="4"/>
                    <a:pt x="11" y="7"/>
                    <a:pt x="13" y="8"/>
                  </a:cubicBezTo>
                  <a:cubicBezTo>
                    <a:pt x="14" y="8"/>
                    <a:pt x="15" y="10"/>
                    <a:pt x="16" y="9"/>
                  </a:cubicBezTo>
                  <a:cubicBezTo>
                    <a:pt x="19" y="7"/>
                    <a:pt x="13" y="7"/>
                    <a:pt x="13" y="7"/>
                  </a:cubicBezTo>
                  <a:cubicBezTo>
                    <a:pt x="14" y="7"/>
                    <a:pt x="18" y="6"/>
                    <a:pt x="14" y="5"/>
                  </a:cubicBezTo>
                  <a:cubicBezTo>
                    <a:pt x="13" y="5"/>
                    <a:pt x="12" y="5"/>
                    <a:pt x="11" y="4"/>
                  </a:cubicBezTo>
                  <a:cubicBezTo>
                    <a:pt x="9" y="3"/>
                    <a:pt x="11" y="3"/>
                    <a:pt x="11" y="2"/>
                  </a:cubicBezTo>
                  <a:cubicBezTo>
                    <a:pt x="10" y="2"/>
                    <a:pt x="7" y="3"/>
                    <a:pt x="7" y="3"/>
                  </a:cubicBezTo>
                  <a:cubicBezTo>
                    <a:pt x="6" y="2"/>
                    <a:pt x="13" y="1"/>
                    <a:pt x="13" y="1"/>
                  </a:cubicBezTo>
                  <a:cubicBezTo>
                    <a:pt x="13" y="1"/>
                    <a:pt x="12" y="2"/>
                    <a:pt x="12" y="2"/>
                  </a:cubicBezTo>
                  <a:cubicBezTo>
                    <a:pt x="11" y="3"/>
                    <a:pt x="14" y="3"/>
                    <a:pt x="15" y="3"/>
                  </a:cubicBezTo>
                  <a:cubicBezTo>
                    <a:pt x="18" y="4"/>
                    <a:pt x="19" y="4"/>
                    <a:pt x="21" y="2"/>
                  </a:cubicBezTo>
                  <a:cubicBezTo>
                    <a:pt x="24" y="0"/>
                    <a:pt x="27" y="6"/>
                    <a:pt x="26" y="8"/>
                  </a:cubicBezTo>
                  <a:cubicBezTo>
                    <a:pt x="26" y="10"/>
                    <a:pt x="26" y="11"/>
                    <a:pt x="27" y="12"/>
                  </a:cubicBezTo>
                  <a:cubicBezTo>
                    <a:pt x="28" y="14"/>
                    <a:pt x="28" y="15"/>
                    <a:pt x="26" y="14"/>
                  </a:cubicBezTo>
                  <a:cubicBezTo>
                    <a:pt x="24" y="12"/>
                    <a:pt x="25" y="16"/>
                    <a:pt x="26" y="17"/>
                  </a:cubicBezTo>
                  <a:cubicBezTo>
                    <a:pt x="27" y="18"/>
                    <a:pt x="23" y="19"/>
                    <a:pt x="22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89" name="Freeform 586">
              <a:extLst>
                <a:ext uri="{FF2B5EF4-FFF2-40B4-BE49-F238E27FC236}">
                  <a16:creationId xmlns:a16="http://schemas.microsoft.com/office/drawing/2014/main" id="{A19604F7-FAE7-ADB7-6B73-3C3627D42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739" y="1363551"/>
              <a:ext cx="48255" cy="15712"/>
            </a:xfrm>
            <a:custGeom>
              <a:avLst/>
              <a:gdLst>
                <a:gd name="T0" fmla="*/ 1 w 9"/>
                <a:gd name="T1" fmla="*/ 3 h 3"/>
                <a:gd name="T2" fmla="*/ 7 w 9"/>
                <a:gd name="T3" fmla="*/ 0 h 3"/>
                <a:gd name="T4" fmla="*/ 1 w 9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1" y="3"/>
                  </a:moveTo>
                  <a:cubicBezTo>
                    <a:pt x="4" y="2"/>
                    <a:pt x="9" y="0"/>
                    <a:pt x="7" y="0"/>
                  </a:cubicBezTo>
                  <a:cubicBezTo>
                    <a:pt x="4" y="0"/>
                    <a:pt x="0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0" name="Freeform 587">
              <a:extLst>
                <a:ext uri="{FF2B5EF4-FFF2-40B4-BE49-F238E27FC236}">
                  <a16:creationId xmlns:a16="http://schemas.microsoft.com/office/drawing/2014/main" id="{081843D1-44CF-9850-DA05-A9277DA0A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603" y="1357660"/>
              <a:ext cx="44542" cy="11784"/>
            </a:xfrm>
            <a:custGeom>
              <a:avLst/>
              <a:gdLst>
                <a:gd name="T0" fmla="*/ 1 w 8"/>
                <a:gd name="T1" fmla="*/ 2 h 2"/>
                <a:gd name="T2" fmla="*/ 6 w 8"/>
                <a:gd name="T3" fmla="*/ 0 h 2"/>
                <a:gd name="T4" fmla="*/ 1 w 8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2">
                  <a:moveTo>
                    <a:pt x="1" y="2"/>
                  </a:moveTo>
                  <a:cubicBezTo>
                    <a:pt x="0" y="2"/>
                    <a:pt x="4" y="0"/>
                    <a:pt x="6" y="0"/>
                  </a:cubicBezTo>
                  <a:cubicBezTo>
                    <a:pt x="8" y="0"/>
                    <a:pt x="4" y="2"/>
                    <a:pt x="1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1" name="Freeform 588">
              <a:extLst>
                <a:ext uri="{FF2B5EF4-FFF2-40B4-BE49-F238E27FC236}">
                  <a16:creationId xmlns:a16="http://schemas.microsoft.com/office/drawing/2014/main" id="{26A6B879-2C16-EC30-3956-89A58628A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1331" y="1339982"/>
              <a:ext cx="55678" cy="29461"/>
            </a:xfrm>
            <a:custGeom>
              <a:avLst/>
              <a:gdLst>
                <a:gd name="T0" fmla="*/ 2 w 10"/>
                <a:gd name="T1" fmla="*/ 3 h 5"/>
                <a:gd name="T2" fmla="*/ 10 w 10"/>
                <a:gd name="T3" fmla="*/ 1 h 5"/>
                <a:gd name="T4" fmla="*/ 2 w 10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5">
                  <a:moveTo>
                    <a:pt x="2" y="3"/>
                  </a:moveTo>
                  <a:cubicBezTo>
                    <a:pt x="0" y="2"/>
                    <a:pt x="10" y="0"/>
                    <a:pt x="10" y="1"/>
                  </a:cubicBezTo>
                  <a:cubicBezTo>
                    <a:pt x="10" y="2"/>
                    <a:pt x="6" y="5"/>
                    <a:pt x="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2" name="Freeform 589">
              <a:extLst>
                <a:ext uri="{FF2B5EF4-FFF2-40B4-BE49-F238E27FC236}">
                  <a16:creationId xmlns:a16="http://schemas.microsoft.com/office/drawing/2014/main" id="{94C9F4F7-DD3F-FF2C-257F-4657D4DA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6900" y="1316416"/>
              <a:ext cx="38975" cy="29461"/>
            </a:xfrm>
            <a:custGeom>
              <a:avLst/>
              <a:gdLst>
                <a:gd name="T0" fmla="*/ 1 w 7"/>
                <a:gd name="T1" fmla="*/ 5 h 5"/>
                <a:gd name="T2" fmla="*/ 0 w 7"/>
                <a:gd name="T3" fmla="*/ 1 h 5"/>
                <a:gd name="T4" fmla="*/ 4 w 7"/>
                <a:gd name="T5" fmla="*/ 2 h 5"/>
                <a:gd name="T6" fmla="*/ 7 w 7"/>
                <a:gd name="T7" fmla="*/ 4 h 5"/>
                <a:gd name="T8" fmla="*/ 1 w 7"/>
                <a:gd name="T9" fmla="*/ 5 h 5"/>
                <a:gd name="T10" fmla="*/ 1 w 7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1" y="5"/>
                  </a:move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3" y="1"/>
                    <a:pt x="4" y="2"/>
                  </a:cubicBezTo>
                  <a:cubicBezTo>
                    <a:pt x="4" y="2"/>
                    <a:pt x="7" y="3"/>
                    <a:pt x="7" y="4"/>
                  </a:cubicBezTo>
                  <a:cubicBezTo>
                    <a:pt x="7" y="4"/>
                    <a:pt x="2" y="5"/>
                    <a:pt x="1" y="5"/>
                  </a:cubicBezTo>
                  <a:cubicBezTo>
                    <a:pt x="0" y="4"/>
                    <a:pt x="4" y="5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3" name="Freeform 590">
              <a:extLst>
                <a:ext uri="{FF2B5EF4-FFF2-40B4-BE49-F238E27FC236}">
                  <a16:creationId xmlns:a16="http://schemas.microsoft.com/office/drawing/2014/main" id="{65F2A1EF-2629-BBBC-FF77-963971E04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3077" y="1247674"/>
              <a:ext cx="64958" cy="51066"/>
            </a:xfrm>
            <a:custGeom>
              <a:avLst/>
              <a:gdLst>
                <a:gd name="T0" fmla="*/ 8 w 12"/>
                <a:gd name="T1" fmla="*/ 8 h 9"/>
                <a:gd name="T2" fmla="*/ 3 w 12"/>
                <a:gd name="T3" fmla="*/ 1 h 9"/>
                <a:gd name="T4" fmla="*/ 8 w 12"/>
                <a:gd name="T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9">
                  <a:moveTo>
                    <a:pt x="8" y="8"/>
                  </a:moveTo>
                  <a:cubicBezTo>
                    <a:pt x="6" y="9"/>
                    <a:pt x="0" y="0"/>
                    <a:pt x="3" y="1"/>
                  </a:cubicBezTo>
                  <a:cubicBezTo>
                    <a:pt x="6" y="3"/>
                    <a:pt x="12" y="8"/>
                    <a:pt x="8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4" name="Freeform 591">
              <a:extLst>
                <a:ext uri="{FF2B5EF4-FFF2-40B4-BE49-F238E27FC236}">
                  <a16:creationId xmlns:a16="http://schemas.microsoft.com/office/drawing/2014/main" id="{6B24B4CF-001E-733A-DFF7-408CC4DEEF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7011" y="1241783"/>
              <a:ext cx="48255" cy="17675"/>
            </a:xfrm>
            <a:custGeom>
              <a:avLst/>
              <a:gdLst>
                <a:gd name="T0" fmla="*/ 2 w 9"/>
                <a:gd name="T1" fmla="*/ 1 h 3"/>
                <a:gd name="T2" fmla="*/ 8 w 9"/>
                <a:gd name="T3" fmla="*/ 2 h 3"/>
                <a:gd name="T4" fmla="*/ 2 w 9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3">
                  <a:moveTo>
                    <a:pt x="2" y="1"/>
                  </a:moveTo>
                  <a:cubicBezTo>
                    <a:pt x="5" y="0"/>
                    <a:pt x="9" y="2"/>
                    <a:pt x="8" y="2"/>
                  </a:cubicBezTo>
                  <a:cubicBezTo>
                    <a:pt x="3" y="3"/>
                    <a:pt x="0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5" name="Freeform 592">
              <a:extLst>
                <a:ext uri="{FF2B5EF4-FFF2-40B4-BE49-F238E27FC236}">
                  <a16:creationId xmlns:a16="http://schemas.microsoft.com/office/drawing/2014/main" id="{6FB0352E-AC5A-9EC1-19AF-D8BDBCBF5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212" y="1149475"/>
              <a:ext cx="194875" cy="109986"/>
            </a:xfrm>
            <a:custGeom>
              <a:avLst/>
              <a:gdLst>
                <a:gd name="T0" fmla="*/ 28 w 36"/>
                <a:gd name="T1" fmla="*/ 17 h 19"/>
                <a:gd name="T2" fmla="*/ 27 w 36"/>
                <a:gd name="T3" fmla="*/ 15 h 19"/>
                <a:gd name="T4" fmla="*/ 22 w 36"/>
                <a:gd name="T5" fmla="*/ 13 h 19"/>
                <a:gd name="T6" fmla="*/ 14 w 36"/>
                <a:gd name="T7" fmla="*/ 14 h 19"/>
                <a:gd name="T8" fmla="*/ 18 w 36"/>
                <a:gd name="T9" fmla="*/ 12 h 19"/>
                <a:gd name="T10" fmla="*/ 8 w 36"/>
                <a:gd name="T11" fmla="*/ 12 h 19"/>
                <a:gd name="T12" fmla="*/ 13 w 36"/>
                <a:gd name="T13" fmla="*/ 10 h 19"/>
                <a:gd name="T14" fmla="*/ 12 w 36"/>
                <a:gd name="T15" fmla="*/ 9 h 19"/>
                <a:gd name="T16" fmla="*/ 13 w 36"/>
                <a:gd name="T17" fmla="*/ 8 h 19"/>
                <a:gd name="T18" fmla="*/ 11 w 36"/>
                <a:gd name="T19" fmla="*/ 8 h 19"/>
                <a:gd name="T20" fmla="*/ 10 w 36"/>
                <a:gd name="T21" fmla="*/ 6 h 19"/>
                <a:gd name="T22" fmla="*/ 6 w 36"/>
                <a:gd name="T23" fmla="*/ 6 h 19"/>
                <a:gd name="T24" fmla="*/ 3 w 36"/>
                <a:gd name="T25" fmla="*/ 5 h 19"/>
                <a:gd name="T26" fmla="*/ 9 w 36"/>
                <a:gd name="T27" fmla="*/ 2 h 19"/>
                <a:gd name="T28" fmla="*/ 16 w 36"/>
                <a:gd name="T29" fmla="*/ 1 h 19"/>
                <a:gd name="T30" fmla="*/ 18 w 36"/>
                <a:gd name="T31" fmla="*/ 5 h 19"/>
                <a:gd name="T32" fmla="*/ 22 w 36"/>
                <a:gd name="T33" fmla="*/ 4 h 19"/>
                <a:gd name="T34" fmla="*/ 25 w 36"/>
                <a:gd name="T35" fmla="*/ 7 h 19"/>
                <a:gd name="T36" fmla="*/ 30 w 36"/>
                <a:gd name="T37" fmla="*/ 7 h 19"/>
                <a:gd name="T38" fmla="*/ 33 w 36"/>
                <a:gd name="T39" fmla="*/ 12 h 19"/>
                <a:gd name="T40" fmla="*/ 34 w 36"/>
                <a:gd name="T41" fmla="*/ 16 h 19"/>
                <a:gd name="T42" fmla="*/ 28 w 36"/>
                <a:gd name="T43" fmla="*/ 17 h 19"/>
                <a:gd name="T44" fmla="*/ 28 w 36"/>
                <a:gd name="T45" fmla="*/ 17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6" h="19">
                  <a:moveTo>
                    <a:pt x="28" y="17"/>
                  </a:moveTo>
                  <a:cubicBezTo>
                    <a:pt x="27" y="17"/>
                    <a:pt x="27" y="16"/>
                    <a:pt x="27" y="15"/>
                  </a:cubicBezTo>
                  <a:cubicBezTo>
                    <a:pt x="26" y="14"/>
                    <a:pt x="23" y="13"/>
                    <a:pt x="22" y="13"/>
                  </a:cubicBezTo>
                  <a:cubicBezTo>
                    <a:pt x="21" y="13"/>
                    <a:pt x="14" y="15"/>
                    <a:pt x="14" y="14"/>
                  </a:cubicBezTo>
                  <a:cubicBezTo>
                    <a:pt x="14" y="14"/>
                    <a:pt x="18" y="12"/>
                    <a:pt x="18" y="12"/>
                  </a:cubicBezTo>
                  <a:cubicBezTo>
                    <a:pt x="15" y="11"/>
                    <a:pt x="11" y="14"/>
                    <a:pt x="8" y="12"/>
                  </a:cubicBezTo>
                  <a:cubicBezTo>
                    <a:pt x="2" y="9"/>
                    <a:pt x="13" y="10"/>
                    <a:pt x="13" y="10"/>
                  </a:cubicBezTo>
                  <a:cubicBezTo>
                    <a:pt x="13" y="10"/>
                    <a:pt x="12" y="9"/>
                    <a:pt x="12" y="9"/>
                  </a:cubicBezTo>
                  <a:cubicBezTo>
                    <a:pt x="12" y="9"/>
                    <a:pt x="13" y="8"/>
                    <a:pt x="13" y="8"/>
                  </a:cubicBezTo>
                  <a:cubicBezTo>
                    <a:pt x="14" y="7"/>
                    <a:pt x="11" y="8"/>
                    <a:pt x="11" y="8"/>
                  </a:cubicBezTo>
                  <a:cubicBezTo>
                    <a:pt x="10" y="7"/>
                    <a:pt x="12" y="6"/>
                    <a:pt x="10" y="6"/>
                  </a:cubicBezTo>
                  <a:cubicBezTo>
                    <a:pt x="9" y="6"/>
                    <a:pt x="7" y="7"/>
                    <a:pt x="6" y="6"/>
                  </a:cubicBezTo>
                  <a:cubicBezTo>
                    <a:pt x="6" y="5"/>
                    <a:pt x="4" y="6"/>
                    <a:pt x="3" y="5"/>
                  </a:cubicBezTo>
                  <a:cubicBezTo>
                    <a:pt x="0" y="0"/>
                    <a:pt x="7" y="2"/>
                    <a:pt x="9" y="2"/>
                  </a:cubicBezTo>
                  <a:cubicBezTo>
                    <a:pt x="11" y="1"/>
                    <a:pt x="14" y="0"/>
                    <a:pt x="16" y="1"/>
                  </a:cubicBezTo>
                  <a:cubicBezTo>
                    <a:pt x="19" y="2"/>
                    <a:pt x="14" y="7"/>
                    <a:pt x="18" y="5"/>
                  </a:cubicBezTo>
                  <a:cubicBezTo>
                    <a:pt x="19" y="5"/>
                    <a:pt x="21" y="3"/>
                    <a:pt x="22" y="4"/>
                  </a:cubicBezTo>
                  <a:cubicBezTo>
                    <a:pt x="23" y="5"/>
                    <a:pt x="24" y="7"/>
                    <a:pt x="25" y="7"/>
                  </a:cubicBezTo>
                  <a:cubicBezTo>
                    <a:pt x="26" y="7"/>
                    <a:pt x="29" y="6"/>
                    <a:pt x="30" y="7"/>
                  </a:cubicBezTo>
                  <a:cubicBezTo>
                    <a:pt x="32" y="8"/>
                    <a:pt x="32" y="11"/>
                    <a:pt x="33" y="12"/>
                  </a:cubicBezTo>
                  <a:cubicBezTo>
                    <a:pt x="34" y="14"/>
                    <a:pt x="36" y="15"/>
                    <a:pt x="34" y="16"/>
                  </a:cubicBezTo>
                  <a:cubicBezTo>
                    <a:pt x="33" y="18"/>
                    <a:pt x="30" y="18"/>
                    <a:pt x="28" y="17"/>
                  </a:cubicBezTo>
                  <a:cubicBezTo>
                    <a:pt x="27" y="16"/>
                    <a:pt x="31" y="19"/>
                    <a:pt x="28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6" name="Freeform 593">
              <a:extLst>
                <a:ext uri="{FF2B5EF4-FFF2-40B4-BE49-F238E27FC236}">
                  <a16:creationId xmlns:a16="http://schemas.microsoft.com/office/drawing/2014/main" id="{0A750430-439F-8CC3-8820-BC0C6D28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6400" y="1096447"/>
              <a:ext cx="59389" cy="29461"/>
            </a:xfrm>
            <a:custGeom>
              <a:avLst/>
              <a:gdLst>
                <a:gd name="T0" fmla="*/ 8 w 11"/>
                <a:gd name="T1" fmla="*/ 5 h 5"/>
                <a:gd name="T2" fmla="*/ 4 w 11"/>
                <a:gd name="T3" fmla="*/ 4 h 5"/>
                <a:gd name="T4" fmla="*/ 2 w 11"/>
                <a:gd name="T5" fmla="*/ 3 h 5"/>
                <a:gd name="T6" fmla="*/ 7 w 11"/>
                <a:gd name="T7" fmla="*/ 2 h 5"/>
                <a:gd name="T8" fmla="*/ 8 w 11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cubicBezTo>
                    <a:pt x="6" y="5"/>
                    <a:pt x="6" y="4"/>
                    <a:pt x="4" y="4"/>
                  </a:cubicBezTo>
                  <a:cubicBezTo>
                    <a:pt x="4" y="4"/>
                    <a:pt x="0" y="4"/>
                    <a:pt x="2" y="3"/>
                  </a:cubicBezTo>
                  <a:cubicBezTo>
                    <a:pt x="3" y="1"/>
                    <a:pt x="6" y="0"/>
                    <a:pt x="7" y="2"/>
                  </a:cubicBezTo>
                  <a:cubicBezTo>
                    <a:pt x="9" y="3"/>
                    <a:pt x="11" y="5"/>
                    <a:pt x="8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7" name="Freeform 594">
              <a:extLst>
                <a:ext uri="{FF2B5EF4-FFF2-40B4-BE49-F238E27FC236}">
                  <a16:creationId xmlns:a16="http://schemas.microsoft.com/office/drawing/2014/main" id="{B548B5C0-E2E4-FB36-CDA0-1FB44FE25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4655" y="1188755"/>
              <a:ext cx="109500" cy="64813"/>
            </a:xfrm>
            <a:custGeom>
              <a:avLst/>
              <a:gdLst>
                <a:gd name="T0" fmla="*/ 8 w 20"/>
                <a:gd name="T1" fmla="*/ 7 h 11"/>
                <a:gd name="T2" fmla="*/ 3 w 20"/>
                <a:gd name="T3" fmla="*/ 5 h 11"/>
                <a:gd name="T4" fmla="*/ 4 w 20"/>
                <a:gd name="T5" fmla="*/ 3 h 11"/>
                <a:gd name="T6" fmla="*/ 1 w 20"/>
                <a:gd name="T7" fmla="*/ 1 h 11"/>
                <a:gd name="T8" fmla="*/ 6 w 20"/>
                <a:gd name="T9" fmla="*/ 1 h 11"/>
                <a:gd name="T10" fmla="*/ 12 w 20"/>
                <a:gd name="T11" fmla="*/ 3 h 11"/>
                <a:gd name="T12" fmla="*/ 16 w 20"/>
                <a:gd name="T13" fmla="*/ 3 h 11"/>
                <a:gd name="T14" fmla="*/ 19 w 20"/>
                <a:gd name="T15" fmla="*/ 4 h 11"/>
                <a:gd name="T16" fmla="*/ 18 w 20"/>
                <a:gd name="T17" fmla="*/ 8 h 11"/>
                <a:gd name="T18" fmla="*/ 15 w 20"/>
                <a:gd name="T19" fmla="*/ 10 h 11"/>
                <a:gd name="T20" fmla="*/ 9 w 20"/>
                <a:gd name="T21" fmla="*/ 11 h 11"/>
                <a:gd name="T22" fmla="*/ 4 w 20"/>
                <a:gd name="T23" fmla="*/ 8 h 11"/>
                <a:gd name="T24" fmla="*/ 8 w 20"/>
                <a:gd name="T25" fmla="*/ 7 h 11"/>
                <a:gd name="T26" fmla="*/ 8 w 20"/>
                <a:gd name="T27" fmla="*/ 7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1">
                  <a:moveTo>
                    <a:pt x="8" y="7"/>
                  </a:moveTo>
                  <a:cubicBezTo>
                    <a:pt x="6" y="7"/>
                    <a:pt x="4" y="6"/>
                    <a:pt x="3" y="5"/>
                  </a:cubicBezTo>
                  <a:cubicBezTo>
                    <a:pt x="0" y="4"/>
                    <a:pt x="4" y="3"/>
                    <a:pt x="4" y="3"/>
                  </a:cubicBezTo>
                  <a:cubicBezTo>
                    <a:pt x="4" y="2"/>
                    <a:pt x="2" y="1"/>
                    <a:pt x="1" y="1"/>
                  </a:cubicBezTo>
                  <a:cubicBezTo>
                    <a:pt x="1" y="0"/>
                    <a:pt x="6" y="1"/>
                    <a:pt x="6" y="1"/>
                  </a:cubicBezTo>
                  <a:cubicBezTo>
                    <a:pt x="8" y="1"/>
                    <a:pt x="10" y="2"/>
                    <a:pt x="12" y="3"/>
                  </a:cubicBezTo>
                  <a:cubicBezTo>
                    <a:pt x="14" y="3"/>
                    <a:pt x="15" y="3"/>
                    <a:pt x="16" y="3"/>
                  </a:cubicBezTo>
                  <a:cubicBezTo>
                    <a:pt x="17" y="3"/>
                    <a:pt x="20" y="4"/>
                    <a:pt x="19" y="4"/>
                  </a:cubicBezTo>
                  <a:cubicBezTo>
                    <a:pt x="17" y="6"/>
                    <a:pt x="16" y="5"/>
                    <a:pt x="18" y="8"/>
                  </a:cubicBezTo>
                  <a:cubicBezTo>
                    <a:pt x="19" y="9"/>
                    <a:pt x="16" y="9"/>
                    <a:pt x="15" y="10"/>
                  </a:cubicBezTo>
                  <a:cubicBezTo>
                    <a:pt x="13" y="10"/>
                    <a:pt x="11" y="11"/>
                    <a:pt x="9" y="11"/>
                  </a:cubicBezTo>
                  <a:cubicBezTo>
                    <a:pt x="8" y="10"/>
                    <a:pt x="4" y="9"/>
                    <a:pt x="4" y="8"/>
                  </a:cubicBezTo>
                  <a:cubicBezTo>
                    <a:pt x="4" y="8"/>
                    <a:pt x="10" y="7"/>
                    <a:pt x="8" y="7"/>
                  </a:cubicBezTo>
                  <a:cubicBezTo>
                    <a:pt x="5" y="6"/>
                    <a:pt x="10" y="7"/>
                    <a:pt x="8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8" name="Freeform 595">
              <a:extLst>
                <a:ext uri="{FF2B5EF4-FFF2-40B4-BE49-F238E27FC236}">
                  <a16:creationId xmlns:a16="http://schemas.microsoft.com/office/drawing/2014/main" id="{A4742DB4-6811-6D53-1C6A-5D0B1F6B1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902" y="1247674"/>
              <a:ext cx="96509" cy="29461"/>
            </a:xfrm>
            <a:custGeom>
              <a:avLst/>
              <a:gdLst>
                <a:gd name="T0" fmla="*/ 14 w 18"/>
                <a:gd name="T1" fmla="*/ 5 h 5"/>
                <a:gd name="T2" fmla="*/ 16 w 18"/>
                <a:gd name="T3" fmla="*/ 2 h 5"/>
                <a:gd name="T4" fmla="*/ 13 w 18"/>
                <a:gd name="T5" fmla="*/ 1 h 5"/>
                <a:gd name="T6" fmla="*/ 3 w 18"/>
                <a:gd name="T7" fmla="*/ 1 h 5"/>
                <a:gd name="T8" fmla="*/ 4 w 18"/>
                <a:gd name="T9" fmla="*/ 4 h 5"/>
                <a:gd name="T10" fmla="*/ 14 w 18"/>
                <a:gd name="T11" fmla="*/ 5 h 5"/>
                <a:gd name="T12" fmla="*/ 14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4" y="5"/>
                  </a:moveTo>
                  <a:cubicBezTo>
                    <a:pt x="14" y="4"/>
                    <a:pt x="18" y="2"/>
                    <a:pt x="16" y="2"/>
                  </a:cubicBezTo>
                  <a:cubicBezTo>
                    <a:pt x="15" y="1"/>
                    <a:pt x="14" y="1"/>
                    <a:pt x="13" y="1"/>
                  </a:cubicBezTo>
                  <a:cubicBezTo>
                    <a:pt x="10" y="1"/>
                    <a:pt x="6" y="0"/>
                    <a:pt x="3" y="1"/>
                  </a:cubicBezTo>
                  <a:cubicBezTo>
                    <a:pt x="0" y="1"/>
                    <a:pt x="1" y="4"/>
                    <a:pt x="4" y="4"/>
                  </a:cubicBezTo>
                  <a:cubicBezTo>
                    <a:pt x="7" y="4"/>
                    <a:pt x="11" y="5"/>
                    <a:pt x="14" y="5"/>
                  </a:cubicBezTo>
                  <a:cubicBezTo>
                    <a:pt x="16" y="4"/>
                    <a:pt x="12" y="5"/>
                    <a:pt x="14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599" name="Freeform 596">
              <a:extLst>
                <a:ext uri="{FF2B5EF4-FFF2-40B4-BE49-F238E27FC236}">
                  <a16:creationId xmlns:a16="http://schemas.microsoft.com/office/drawing/2014/main" id="{3AF9FBFB-4A50-A3F5-DEEE-61A61F951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335" y="1379263"/>
              <a:ext cx="90941" cy="64813"/>
            </a:xfrm>
            <a:custGeom>
              <a:avLst/>
              <a:gdLst>
                <a:gd name="T0" fmla="*/ 7 w 17"/>
                <a:gd name="T1" fmla="*/ 1 h 11"/>
                <a:gd name="T2" fmla="*/ 1 w 17"/>
                <a:gd name="T3" fmla="*/ 6 h 11"/>
                <a:gd name="T4" fmla="*/ 10 w 17"/>
                <a:gd name="T5" fmla="*/ 10 h 11"/>
                <a:gd name="T6" fmla="*/ 15 w 17"/>
                <a:gd name="T7" fmla="*/ 10 h 11"/>
                <a:gd name="T8" fmla="*/ 15 w 17"/>
                <a:gd name="T9" fmla="*/ 8 h 11"/>
                <a:gd name="T10" fmla="*/ 16 w 17"/>
                <a:gd name="T11" fmla="*/ 6 h 11"/>
                <a:gd name="T12" fmla="*/ 7 w 17"/>
                <a:gd name="T13" fmla="*/ 1 h 11"/>
                <a:gd name="T14" fmla="*/ 7 w 17"/>
                <a:gd name="T15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11">
                  <a:moveTo>
                    <a:pt x="7" y="1"/>
                  </a:moveTo>
                  <a:cubicBezTo>
                    <a:pt x="5" y="0"/>
                    <a:pt x="2" y="4"/>
                    <a:pt x="1" y="6"/>
                  </a:cubicBezTo>
                  <a:cubicBezTo>
                    <a:pt x="0" y="8"/>
                    <a:pt x="8" y="10"/>
                    <a:pt x="10" y="10"/>
                  </a:cubicBezTo>
                  <a:cubicBezTo>
                    <a:pt x="11" y="11"/>
                    <a:pt x="14" y="11"/>
                    <a:pt x="15" y="10"/>
                  </a:cubicBezTo>
                  <a:cubicBezTo>
                    <a:pt x="16" y="10"/>
                    <a:pt x="15" y="9"/>
                    <a:pt x="15" y="8"/>
                  </a:cubicBezTo>
                  <a:cubicBezTo>
                    <a:pt x="15" y="7"/>
                    <a:pt x="15" y="6"/>
                    <a:pt x="16" y="6"/>
                  </a:cubicBezTo>
                  <a:cubicBezTo>
                    <a:pt x="17" y="4"/>
                    <a:pt x="9" y="1"/>
                    <a:pt x="7" y="1"/>
                  </a:cubicBezTo>
                  <a:cubicBezTo>
                    <a:pt x="5" y="0"/>
                    <a:pt x="8" y="1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0" name="Freeform 597">
              <a:extLst>
                <a:ext uri="{FF2B5EF4-FFF2-40B4-BE49-F238E27FC236}">
                  <a16:creationId xmlns:a16="http://schemas.microsoft.com/office/drawing/2014/main" id="{6DFCED4D-F9D1-5606-8E4B-5B5DB840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3021" y="1363551"/>
              <a:ext cx="22272" cy="15712"/>
            </a:xfrm>
            <a:custGeom>
              <a:avLst/>
              <a:gdLst>
                <a:gd name="T0" fmla="*/ 3 w 4"/>
                <a:gd name="T1" fmla="*/ 2 h 3"/>
                <a:gd name="T2" fmla="*/ 1 w 4"/>
                <a:gd name="T3" fmla="*/ 1 h 3"/>
                <a:gd name="T4" fmla="*/ 3 w 4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3">
                  <a:moveTo>
                    <a:pt x="3" y="2"/>
                  </a:moveTo>
                  <a:cubicBezTo>
                    <a:pt x="1" y="3"/>
                    <a:pt x="0" y="1"/>
                    <a:pt x="1" y="1"/>
                  </a:cubicBezTo>
                  <a:cubicBezTo>
                    <a:pt x="2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1" name="Freeform 598">
              <a:extLst>
                <a:ext uri="{FF2B5EF4-FFF2-40B4-BE49-F238E27FC236}">
                  <a16:creationId xmlns:a16="http://schemas.microsoft.com/office/drawing/2014/main" id="{D62100B8-CE19-C4F8-9EBD-FEDF33F8F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61385" y="1259459"/>
              <a:ext cx="48255" cy="33387"/>
            </a:xfrm>
            <a:custGeom>
              <a:avLst/>
              <a:gdLst>
                <a:gd name="T0" fmla="*/ 1 w 9"/>
                <a:gd name="T1" fmla="*/ 5 h 6"/>
                <a:gd name="T2" fmla="*/ 1 w 9"/>
                <a:gd name="T3" fmla="*/ 1 h 6"/>
                <a:gd name="T4" fmla="*/ 5 w 9"/>
                <a:gd name="T5" fmla="*/ 1 h 6"/>
                <a:gd name="T6" fmla="*/ 9 w 9"/>
                <a:gd name="T7" fmla="*/ 3 h 6"/>
                <a:gd name="T8" fmla="*/ 5 w 9"/>
                <a:gd name="T9" fmla="*/ 5 h 6"/>
                <a:gd name="T10" fmla="*/ 1 w 9"/>
                <a:gd name="T11" fmla="*/ 5 h 6"/>
                <a:gd name="T12" fmla="*/ 1 w 9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5"/>
                  </a:moveTo>
                  <a:cubicBezTo>
                    <a:pt x="1" y="5"/>
                    <a:pt x="2" y="2"/>
                    <a:pt x="1" y="1"/>
                  </a:cubicBezTo>
                  <a:cubicBezTo>
                    <a:pt x="1" y="0"/>
                    <a:pt x="4" y="1"/>
                    <a:pt x="5" y="1"/>
                  </a:cubicBezTo>
                  <a:cubicBezTo>
                    <a:pt x="6" y="1"/>
                    <a:pt x="9" y="2"/>
                    <a:pt x="9" y="3"/>
                  </a:cubicBezTo>
                  <a:cubicBezTo>
                    <a:pt x="8" y="4"/>
                    <a:pt x="6" y="5"/>
                    <a:pt x="5" y="5"/>
                  </a:cubicBezTo>
                  <a:cubicBezTo>
                    <a:pt x="3" y="6"/>
                    <a:pt x="3" y="6"/>
                    <a:pt x="1" y="5"/>
                  </a:cubicBezTo>
                  <a:cubicBezTo>
                    <a:pt x="0" y="4"/>
                    <a:pt x="2" y="6"/>
                    <a:pt x="1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2" name="Freeform 599">
              <a:extLst>
                <a:ext uri="{FF2B5EF4-FFF2-40B4-BE49-F238E27FC236}">
                  <a16:creationId xmlns:a16="http://schemas.microsoft.com/office/drawing/2014/main" id="{CBDFA24E-2961-C678-8E08-93001EB6F1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7369" y="1310521"/>
              <a:ext cx="16703" cy="23568"/>
            </a:xfrm>
            <a:custGeom>
              <a:avLst/>
              <a:gdLst>
                <a:gd name="T0" fmla="*/ 2 w 3"/>
                <a:gd name="T1" fmla="*/ 1 h 4"/>
                <a:gd name="T2" fmla="*/ 1 w 3"/>
                <a:gd name="T3" fmla="*/ 3 h 4"/>
                <a:gd name="T4" fmla="*/ 2 w 3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4">
                  <a:moveTo>
                    <a:pt x="2" y="1"/>
                  </a:moveTo>
                  <a:cubicBezTo>
                    <a:pt x="0" y="0"/>
                    <a:pt x="0" y="3"/>
                    <a:pt x="1" y="3"/>
                  </a:cubicBezTo>
                  <a:cubicBezTo>
                    <a:pt x="2" y="4"/>
                    <a:pt x="3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3" name="Freeform 600">
              <a:extLst>
                <a:ext uri="{FF2B5EF4-FFF2-40B4-BE49-F238E27FC236}">
                  <a16:creationId xmlns:a16="http://schemas.microsoft.com/office/drawing/2014/main" id="{48256FEC-F580-1871-A30E-82A4E2AF1C4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9197" y="1292848"/>
              <a:ext cx="484403" cy="157121"/>
            </a:xfrm>
            <a:custGeom>
              <a:avLst/>
              <a:gdLst>
                <a:gd name="T0" fmla="*/ 17 w 89"/>
                <a:gd name="T1" fmla="*/ 7 h 27"/>
                <a:gd name="T2" fmla="*/ 19 w 89"/>
                <a:gd name="T3" fmla="*/ 4 h 27"/>
                <a:gd name="T4" fmla="*/ 15 w 89"/>
                <a:gd name="T5" fmla="*/ 2 h 27"/>
                <a:gd name="T6" fmla="*/ 12 w 89"/>
                <a:gd name="T7" fmla="*/ 2 h 27"/>
                <a:gd name="T8" fmla="*/ 4 w 89"/>
                <a:gd name="T9" fmla="*/ 1 h 27"/>
                <a:gd name="T10" fmla="*/ 4 w 89"/>
                <a:gd name="T11" fmla="*/ 3 h 27"/>
                <a:gd name="T12" fmla="*/ 0 w 89"/>
                <a:gd name="T13" fmla="*/ 4 h 27"/>
                <a:gd name="T14" fmla="*/ 5 w 89"/>
                <a:gd name="T15" fmla="*/ 5 h 27"/>
                <a:gd name="T16" fmla="*/ 7 w 89"/>
                <a:gd name="T17" fmla="*/ 6 h 27"/>
                <a:gd name="T18" fmla="*/ 6 w 89"/>
                <a:gd name="T19" fmla="*/ 7 h 27"/>
                <a:gd name="T20" fmla="*/ 24 w 89"/>
                <a:gd name="T21" fmla="*/ 13 h 27"/>
                <a:gd name="T22" fmla="*/ 25 w 89"/>
                <a:gd name="T23" fmla="*/ 16 h 27"/>
                <a:gd name="T24" fmla="*/ 24 w 89"/>
                <a:gd name="T25" fmla="*/ 21 h 27"/>
                <a:gd name="T26" fmla="*/ 27 w 89"/>
                <a:gd name="T27" fmla="*/ 25 h 27"/>
                <a:gd name="T28" fmla="*/ 30 w 89"/>
                <a:gd name="T29" fmla="*/ 24 h 27"/>
                <a:gd name="T30" fmla="*/ 33 w 89"/>
                <a:gd name="T31" fmla="*/ 26 h 27"/>
                <a:gd name="T32" fmla="*/ 38 w 89"/>
                <a:gd name="T33" fmla="*/ 26 h 27"/>
                <a:gd name="T34" fmla="*/ 42 w 89"/>
                <a:gd name="T35" fmla="*/ 23 h 27"/>
                <a:gd name="T36" fmla="*/ 45 w 89"/>
                <a:gd name="T37" fmla="*/ 26 h 27"/>
                <a:gd name="T38" fmla="*/ 52 w 89"/>
                <a:gd name="T39" fmla="*/ 27 h 27"/>
                <a:gd name="T40" fmla="*/ 62 w 89"/>
                <a:gd name="T41" fmla="*/ 27 h 27"/>
                <a:gd name="T42" fmla="*/ 65 w 89"/>
                <a:gd name="T43" fmla="*/ 27 h 27"/>
                <a:gd name="T44" fmla="*/ 67 w 89"/>
                <a:gd name="T45" fmla="*/ 24 h 27"/>
                <a:gd name="T46" fmla="*/ 70 w 89"/>
                <a:gd name="T47" fmla="*/ 25 h 27"/>
                <a:gd name="T48" fmla="*/ 76 w 89"/>
                <a:gd name="T49" fmla="*/ 27 h 27"/>
                <a:gd name="T50" fmla="*/ 82 w 89"/>
                <a:gd name="T51" fmla="*/ 26 h 27"/>
                <a:gd name="T52" fmla="*/ 85 w 89"/>
                <a:gd name="T53" fmla="*/ 24 h 27"/>
                <a:gd name="T54" fmla="*/ 85 w 89"/>
                <a:gd name="T55" fmla="*/ 22 h 27"/>
                <a:gd name="T56" fmla="*/ 82 w 89"/>
                <a:gd name="T57" fmla="*/ 22 h 27"/>
                <a:gd name="T58" fmla="*/ 85 w 89"/>
                <a:gd name="T59" fmla="*/ 17 h 27"/>
                <a:gd name="T60" fmla="*/ 80 w 89"/>
                <a:gd name="T61" fmla="*/ 16 h 27"/>
                <a:gd name="T62" fmla="*/ 78 w 89"/>
                <a:gd name="T63" fmla="*/ 14 h 27"/>
                <a:gd name="T64" fmla="*/ 70 w 89"/>
                <a:gd name="T65" fmla="*/ 14 h 27"/>
                <a:gd name="T66" fmla="*/ 65 w 89"/>
                <a:gd name="T67" fmla="*/ 14 h 27"/>
                <a:gd name="T68" fmla="*/ 55 w 89"/>
                <a:gd name="T69" fmla="*/ 17 h 27"/>
                <a:gd name="T70" fmla="*/ 56 w 89"/>
                <a:gd name="T71" fmla="*/ 18 h 27"/>
                <a:gd name="T72" fmla="*/ 52 w 89"/>
                <a:gd name="T73" fmla="*/ 18 h 27"/>
                <a:gd name="T74" fmla="*/ 49 w 89"/>
                <a:gd name="T75" fmla="*/ 16 h 27"/>
                <a:gd name="T76" fmla="*/ 46 w 89"/>
                <a:gd name="T77" fmla="*/ 17 h 27"/>
                <a:gd name="T78" fmla="*/ 42 w 89"/>
                <a:gd name="T79" fmla="*/ 16 h 27"/>
                <a:gd name="T80" fmla="*/ 41 w 89"/>
                <a:gd name="T81" fmla="*/ 18 h 27"/>
                <a:gd name="T82" fmla="*/ 38 w 89"/>
                <a:gd name="T83" fmla="*/ 16 h 27"/>
                <a:gd name="T84" fmla="*/ 39 w 89"/>
                <a:gd name="T85" fmla="*/ 14 h 27"/>
                <a:gd name="T86" fmla="*/ 34 w 89"/>
                <a:gd name="T87" fmla="*/ 12 h 27"/>
                <a:gd name="T88" fmla="*/ 30 w 89"/>
                <a:gd name="T89" fmla="*/ 13 h 27"/>
                <a:gd name="T90" fmla="*/ 32 w 89"/>
                <a:gd name="T91" fmla="*/ 12 h 27"/>
                <a:gd name="T92" fmla="*/ 28 w 89"/>
                <a:gd name="T93" fmla="*/ 9 h 27"/>
                <a:gd name="T94" fmla="*/ 38 w 89"/>
                <a:gd name="T95" fmla="*/ 10 h 27"/>
                <a:gd name="T96" fmla="*/ 33 w 89"/>
                <a:gd name="T97" fmla="*/ 7 h 27"/>
                <a:gd name="T98" fmla="*/ 28 w 89"/>
                <a:gd name="T99" fmla="*/ 7 h 27"/>
                <a:gd name="T100" fmla="*/ 32 w 89"/>
                <a:gd name="T101" fmla="*/ 6 h 27"/>
                <a:gd name="T102" fmla="*/ 27 w 89"/>
                <a:gd name="T103" fmla="*/ 5 h 27"/>
                <a:gd name="T104" fmla="*/ 17 w 89"/>
                <a:gd name="T105" fmla="*/ 7 h 27"/>
                <a:gd name="T106" fmla="*/ 17 w 89"/>
                <a:gd name="T107" fmla="*/ 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" h="27">
                  <a:moveTo>
                    <a:pt x="17" y="7"/>
                  </a:moveTo>
                  <a:cubicBezTo>
                    <a:pt x="18" y="7"/>
                    <a:pt x="20" y="5"/>
                    <a:pt x="19" y="4"/>
                  </a:cubicBezTo>
                  <a:cubicBezTo>
                    <a:pt x="18" y="3"/>
                    <a:pt x="16" y="2"/>
                    <a:pt x="15" y="2"/>
                  </a:cubicBezTo>
                  <a:cubicBezTo>
                    <a:pt x="14" y="2"/>
                    <a:pt x="13" y="2"/>
                    <a:pt x="12" y="2"/>
                  </a:cubicBezTo>
                  <a:cubicBezTo>
                    <a:pt x="9" y="1"/>
                    <a:pt x="7" y="0"/>
                    <a:pt x="4" y="1"/>
                  </a:cubicBezTo>
                  <a:cubicBezTo>
                    <a:pt x="0" y="2"/>
                    <a:pt x="3" y="2"/>
                    <a:pt x="4" y="3"/>
                  </a:cubicBezTo>
                  <a:cubicBezTo>
                    <a:pt x="4" y="3"/>
                    <a:pt x="0" y="3"/>
                    <a:pt x="0" y="4"/>
                  </a:cubicBezTo>
                  <a:cubicBezTo>
                    <a:pt x="0" y="5"/>
                    <a:pt x="4" y="5"/>
                    <a:pt x="5" y="5"/>
                  </a:cubicBezTo>
                  <a:cubicBezTo>
                    <a:pt x="5" y="6"/>
                    <a:pt x="7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ubicBezTo>
                    <a:pt x="12" y="11"/>
                    <a:pt x="21" y="5"/>
                    <a:pt x="24" y="13"/>
                  </a:cubicBezTo>
                  <a:cubicBezTo>
                    <a:pt x="24" y="14"/>
                    <a:pt x="26" y="15"/>
                    <a:pt x="25" y="16"/>
                  </a:cubicBezTo>
                  <a:cubicBezTo>
                    <a:pt x="24" y="18"/>
                    <a:pt x="23" y="19"/>
                    <a:pt x="24" y="21"/>
                  </a:cubicBezTo>
                  <a:cubicBezTo>
                    <a:pt x="24" y="21"/>
                    <a:pt x="26" y="25"/>
                    <a:pt x="27" y="25"/>
                  </a:cubicBezTo>
                  <a:cubicBezTo>
                    <a:pt x="28" y="26"/>
                    <a:pt x="30" y="23"/>
                    <a:pt x="30" y="24"/>
                  </a:cubicBezTo>
                  <a:cubicBezTo>
                    <a:pt x="31" y="24"/>
                    <a:pt x="32" y="26"/>
                    <a:pt x="33" y="26"/>
                  </a:cubicBezTo>
                  <a:cubicBezTo>
                    <a:pt x="35" y="27"/>
                    <a:pt x="37" y="26"/>
                    <a:pt x="38" y="26"/>
                  </a:cubicBezTo>
                  <a:cubicBezTo>
                    <a:pt x="39" y="25"/>
                    <a:pt x="41" y="23"/>
                    <a:pt x="42" y="23"/>
                  </a:cubicBezTo>
                  <a:cubicBezTo>
                    <a:pt x="42" y="23"/>
                    <a:pt x="44" y="26"/>
                    <a:pt x="45" y="26"/>
                  </a:cubicBezTo>
                  <a:cubicBezTo>
                    <a:pt x="47" y="27"/>
                    <a:pt x="50" y="27"/>
                    <a:pt x="52" y="27"/>
                  </a:cubicBezTo>
                  <a:cubicBezTo>
                    <a:pt x="56" y="27"/>
                    <a:pt x="59" y="27"/>
                    <a:pt x="62" y="27"/>
                  </a:cubicBezTo>
                  <a:cubicBezTo>
                    <a:pt x="63" y="27"/>
                    <a:pt x="64" y="27"/>
                    <a:pt x="65" y="27"/>
                  </a:cubicBezTo>
                  <a:cubicBezTo>
                    <a:pt x="67" y="26"/>
                    <a:pt x="66" y="24"/>
                    <a:pt x="67" y="24"/>
                  </a:cubicBezTo>
                  <a:cubicBezTo>
                    <a:pt x="68" y="23"/>
                    <a:pt x="69" y="24"/>
                    <a:pt x="70" y="25"/>
                  </a:cubicBezTo>
                  <a:cubicBezTo>
                    <a:pt x="71" y="26"/>
                    <a:pt x="74" y="27"/>
                    <a:pt x="76" y="27"/>
                  </a:cubicBezTo>
                  <a:cubicBezTo>
                    <a:pt x="78" y="27"/>
                    <a:pt x="80" y="27"/>
                    <a:pt x="82" y="26"/>
                  </a:cubicBezTo>
                  <a:cubicBezTo>
                    <a:pt x="84" y="26"/>
                    <a:pt x="83" y="24"/>
                    <a:pt x="85" y="24"/>
                  </a:cubicBezTo>
                  <a:cubicBezTo>
                    <a:pt x="86" y="24"/>
                    <a:pt x="87" y="21"/>
                    <a:pt x="85" y="22"/>
                  </a:cubicBezTo>
                  <a:cubicBezTo>
                    <a:pt x="85" y="22"/>
                    <a:pt x="83" y="22"/>
                    <a:pt x="82" y="22"/>
                  </a:cubicBezTo>
                  <a:cubicBezTo>
                    <a:pt x="82" y="22"/>
                    <a:pt x="89" y="18"/>
                    <a:pt x="85" y="17"/>
                  </a:cubicBezTo>
                  <a:cubicBezTo>
                    <a:pt x="84" y="17"/>
                    <a:pt x="82" y="16"/>
                    <a:pt x="80" y="16"/>
                  </a:cubicBezTo>
                  <a:cubicBezTo>
                    <a:pt x="78" y="16"/>
                    <a:pt x="80" y="14"/>
                    <a:pt x="78" y="14"/>
                  </a:cubicBezTo>
                  <a:cubicBezTo>
                    <a:pt x="75" y="14"/>
                    <a:pt x="73" y="14"/>
                    <a:pt x="70" y="14"/>
                  </a:cubicBezTo>
                  <a:cubicBezTo>
                    <a:pt x="68" y="14"/>
                    <a:pt x="67" y="13"/>
                    <a:pt x="65" y="14"/>
                  </a:cubicBezTo>
                  <a:cubicBezTo>
                    <a:pt x="64" y="14"/>
                    <a:pt x="55" y="16"/>
                    <a:pt x="55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3" y="18"/>
                    <a:pt x="52" y="18"/>
                  </a:cubicBezTo>
                  <a:cubicBezTo>
                    <a:pt x="51" y="18"/>
                    <a:pt x="50" y="17"/>
                    <a:pt x="49" y="16"/>
                  </a:cubicBezTo>
                  <a:cubicBezTo>
                    <a:pt x="48" y="16"/>
                    <a:pt x="47" y="17"/>
                    <a:pt x="46" y="17"/>
                  </a:cubicBezTo>
                  <a:cubicBezTo>
                    <a:pt x="45" y="17"/>
                    <a:pt x="43" y="16"/>
                    <a:pt x="42" y="16"/>
                  </a:cubicBezTo>
                  <a:cubicBezTo>
                    <a:pt x="41" y="16"/>
                    <a:pt x="42" y="18"/>
                    <a:pt x="41" y="18"/>
                  </a:cubicBezTo>
                  <a:cubicBezTo>
                    <a:pt x="40" y="18"/>
                    <a:pt x="39" y="16"/>
                    <a:pt x="38" y="16"/>
                  </a:cubicBezTo>
                  <a:cubicBezTo>
                    <a:pt x="35" y="16"/>
                    <a:pt x="39" y="15"/>
                    <a:pt x="39" y="14"/>
                  </a:cubicBezTo>
                  <a:cubicBezTo>
                    <a:pt x="39" y="13"/>
                    <a:pt x="35" y="12"/>
                    <a:pt x="34" y="12"/>
                  </a:cubicBezTo>
                  <a:cubicBezTo>
                    <a:pt x="34" y="12"/>
                    <a:pt x="30" y="13"/>
                    <a:pt x="30" y="13"/>
                  </a:cubicBezTo>
                  <a:cubicBezTo>
                    <a:pt x="30" y="12"/>
                    <a:pt x="32" y="12"/>
                    <a:pt x="32" y="12"/>
                  </a:cubicBezTo>
                  <a:cubicBezTo>
                    <a:pt x="32" y="11"/>
                    <a:pt x="27" y="10"/>
                    <a:pt x="28" y="9"/>
                  </a:cubicBezTo>
                  <a:cubicBezTo>
                    <a:pt x="28" y="9"/>
                    <a:pt x="38" y="10"/>
                    <a:pt x="38" y="10"/>
                  </a:cubicBezTo>
                  <a:cubicBezTo>
                    <a:pt x="38" y="9"/>
                    <a:pt x="34" y="8"/>
                    <a:pt x="33" y="7"/>
                  </a:cubicBezTo>
                  <a:cubicBezTo>
                    <a:pt x="32" y="7"/>
                    <a:pt x="30" y="7"/>
                    <a:pt x="28" y="7"/>
                  </a:cubicBezTo>
                  <a:cubicBezTo>
                    <a:pt x="29" y="7"/>
                    <a:pt x="31" y="7"/>
                    <a:pt x="32" y="6"/>
                  </a:cubicBezTo>
                  <a:cubicBezTo>
                    <a:pt x="32" y="5"/>
                    <a:pt x="27" y="5"/>
                    <a:pt x="27" y="5"/>
                  </a:cubicBezTo>
                  <a:cubicBezTo>
                    <a:pt x="23" y="5"/>
                    <a:pt x="21" y="6"/>
                    <a:pt x="17" y="7"/>
                  </a:cubicBezTo>
                  <a:cubicBezTo>
                    <a:pt x="17" y="7"/>
                    <a:pt x="18" y="7"/>
                    <a:pt x="17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4" name="Freeform 601">
              <a:extLst>
                <a:ext uri="{FF2B5EF4-FFF2-40B4-BE49-F238E27FC236}">
                  <a16:creationId xmlns:a16="http://schemas.microsoft.com/office/drawing/2014/main" id="{64B532FC-1032-CA2E-21F3-D5E0716BBA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0335" y="1021815"/>
              <a:ext cx="321079" cy="214076"/>
            </a:xfrm>
            <a:custGeom>
              <a:avLst/>
              <a:gdLst>
                <a:gd name="T0" fmla="*/ 55 w 59"/>
                <a:gd name="T1" fmla="*/ 21 h 37"/>
                <a:gd name="T2" fmla="*/ 46 w 59"/>
                <a:gd name="T3" fmla="*/ 20 h 37"/>
                <a:gd name="T4" fmla="*/ 46 w 59"/>
                <a:gd name="T5" fmla="*/ 18 h 37"/>
                <a:gd name="T6" fmla="*/ 44 w 59"/>
                <a:gd name="T7" fmla="*/ 15 h 37"/>
                <a:gd name="T8" fmla="*/ 44 w 59"/>
                <a:gd name="T9" fmla="*/ 11 h 37"/>
                <a:gd name="T10" fmla="*/ 43 w 59"/>
                <a:gd name="T11" fmla="*/ 15 h 37"/>
                <a:gd name="T12" fmla="*/ 35 w 59"/>
                <a:gd name="T13" fmla="*/ 10 h 37"/>
                <a:gd name="T14" fmla="*/ 24 w 59"/>
                <a:gd name="T15" fmla="*/ 2 h 37"/>
                <a:gd name="T16" fmla="*/ 12 w 59"/>
                <a:gd name="T17" fmla="*/ 1 h 37"/>
                <a:gd name="T18" fmla="*/ 12 w 59"/>
                <a:gd name="T19" fmla="*/ 3 h 37"/>
                <a:gd name="T20" fmla="*/ 6 w 59"/>
                <a:gd name="T21" fmla="*/ 5 h 37"/>
                <a:gd name="T22" fmla="*/ 11 w 59"/>
                <a:gd name="T23" fmla="*/ 9 h 37"/>
                <a:gd name="T24" fmla="*/ 6 w 59"/>
                <a:gd name="T25" fmla="*/ 9 h 37"/>
                <a:gd name="T26" fmla="*/ 5 w 59"/>
                <a:gd name="T27" fmla="*/ 11 h 37"/>
                <a:gd name="T28" fmla="*/ 6 w 59"/>
                <a:gd name="T29" fmla="*/ 14 h 37"/>
                <a:gd name="T30" fmla="*/ 10 w 59"/>
                <a:gd name="T31" fmla="*/ 14 h 37"/>
                <a:gd name="T32" fmla="*/ 0 w 59"/>
                <a:gd name="T33" fmla="*/ 15 h 37"/>
                <a:gd name="T34" fmla="*/ 7 w 59"/>
                <a:gd name="T35" fmla="*/ 20 h 37"/>
                <a:gd name="T36" fmla="*/ 8 w 59"/>
                <a:gd name="T37" fmla="*/ 23 h 37"/>
                <a:gd name="T38" fmla="*/ 14 w 59"/>
                <a:gd name="T39" fmla="*/ 23 h 37"/>
                <a:gd name="T40" fmla="*/ 26 w 59"/>
                <a:gd name="T41" fmla="*/ 23 h 37"/>
                <a:gd name="T42" fmla="*/ 28 w 59"/>
                <a:gd name="T43" fmla="*/ 24 h 37"/>
                <a:gd name="T44" fmla="*/ 16 w 59"/>
                <a:gd name="T45" fmla="*/ 25 h 37"/>
                <a:gd name="T46" fmla="*/ 16 w 59"/>
                <a:gd name="T47" fmla="*/ 30 h 37"/>
                <a:gd name="T48" fmla="*/ 19 w 59"/>
                <a:gd name="T49" fmla="*/ 33 h 37"/>
                <a:gd name="T50" fmla="*/ 32 w 59"/>
                <a:gd name="T51" fmla="*/ 35 h 37"/>
                <a:gd name="T52" fmla="*/ 34 w 59"/>
                <a:gd name="T53" fmla="*/ 36 h 37"/>
                <a:gd name="T54" fmla="*/ 40 w 59"/>
                <a:gd name="T55" fmla="*/ 35 h 37"/>
                <a:gd name="T56" fmla="*/ 41 w 59"/>
                <a:gd name="T57" fmla="*/ 35 h 37"/>
                <a:gd name="T58" fmla="*/ 41 w 59"/>
                <a:gd name="T59" fmla="*/ 29 h 37"/>
                <a:gd name="T60" fmla="*/ 46 w 59"/>
                <a:gd name="T61" fmla="*/ 30 h 37"/>
                <a:gd name="T62" fmla="*/ 51 w 59"/>
                <a:gd name="T63" fmla="*/ 28 h 37"/>
                <a:gd name="T64" fmla="*/ 54 w 59"/>
                <a:gd name="T65" fmla="*/ 26 h 37"/>
                <a:gd name="T66" fmla="*/ 58 w 59"/>
                <a:gd name="T67" fmla="*/ 2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37">
                  <a:moveTo>
                    <a:pt x="58" y="24"/>
                  </a:moveTo>
                  <a:cubicBezTo>
                    <a:pt x="58" y="22"/>
                    <a:pt x="56" y="22"/>
                    <a:pt x="55" y="21"/>
                  </a:cubicBezTo>
                  <a:cubicBezTo>
                    <a:pt x="54" y="20"/>
                    <a:pt x="53" y="22"/>
                    <a:pt x="52" y="21"/>
                  </a:cubicBezTo>
                  <a:cubicBezTo>
                    <a:pt x="50" y="19"/>
                    <a:pt x="48" y="21"/>
                    <a:pt x="46" y="20"/>
                  </a:cubicBezTo>
                  <a:cubicBezTo>
                    <a:pt x="46" y="20"/>
                    <a:pt x="48" y="19"/>
                    <a:pt x="48" y="18"/>
                  </a:cubicBezTo>
                  <a:cubicBezTo>
                    <a:pt x="48" y="18"/>
                    <a:pt x="46" y="18"/>
                    <a:pt x="46" y="18"/>
                  </a:cubicBezTo>
                  <a:cubicBezTo>
                    <a:pt x="46" y="17"/>
                    <a:pt x="47" y="17"/>
                    <a:pt x="47" y="16"/>
                  </a:cubicBezTo>
                  <a:cubicBezTo>
                    <a:pt x="47" y="15"/>
                    <a:pt x="44" y="16"/>
                    <a:pt x="44" y="15"/>
                  </a:cubicBezTo>
                  <a:cubicBezTo>
                    <a:pt x="43" y="15"/>
                    <a:pt x="45" y="14"/>
                    <a:pt x="45" y="14"/>
                  </a:cubicBezTo>
                  <a:cubicBezTo>
                    <a:pt x="46" y="13"/>
                    <a:pt x="44" y="12"/>
                    <a:pt x="44" y="11"/>
                  </a:cubicBezTo>
                  <a:cubicBezTo>
                    <a:pt x="43" y="10"/>
                    <a:pt x="38" y="11"/>
                    <a:pt x="38" y="11"/>
                  </a:cubicBezTo>
                  <a:cubicBezTo>
                    <a:pt x="38" y="12"/>
                    <a:pt x="43" y="14"/>
                    <a:pt x="43" y="15"/>
                  </a:cubicBezTo>
                  <a:cubicBezTo>
                    <a:pt x="42" y="16"/>
                    <a:pt x="39" y="14"/>
                    <a:pt x="38" y="13"/>
                  </a:cubicBezTo>
                  <a:cubicBezTo>
                    <a:pt x="36" y="12"/>
                    <a:pt x="39" y="10"/>
                    <a:pt x="35" y="10"/>
                  </a:cubicBezTo>
                  <a:cubicBezTo>
                    <a:pt x="33" y="10"/>
                    <a:pt x="30" y="10"/>
                    <a:pt x="29" y="8"/>
                  </a:cubicBezTo>
                  <a:cubicBezTo>
                    <a:pt x="28" y="6"/>
                    <a:pt x="26" y="3"/>
                    <a:pt x="24" y="2"/>
                  </a:cubicBezTo>
                  <a:cubicBezTo>
                    <a:pt x="21" y="1"/>
                    <a:pt x="18" y="0"/>
                    <a:pt x="16" y="0"/>
                  </a:cubicBezTo>
                  <a:cubicBezTo>
                    <a:pt x="15" y="0"/>
                    <a:pt x="10" y="0"/>
                    <a:pt x="12" y="1"/>
                  </a:cubicBezTo>
                  <a:cubicBezTo>
                    <a:pt x="13" y="1"/>
                    <a:pt x="17" y="2"/>
                    <a:pt x="17" y="2"/>
                  </a:cubicBezTo>
                  <a:cubicBezTo>
                    <a:pt x="17" y="4"/>
                    <a:pt x="13" y="3"/>
                    <a:pt x="12" y="3"/>
                  </a:cubicBezTo>
                  <a:cubicBezTo>
                    <a:pt x="12" y="3"/>
                    <a:pt x="13" y="4"/>
                    <a:pt x="13" y="4"/>
                  </a:cubicBezTo>
                  <a:cubicBezTo>
                    <a:pt x="13" y="5"/>
                    <a:pt x="7" y="2"/>
                    <a:pt x="6" y="5"/>
                  </a:cubicBezTo>
                  <a:cubicBezTo>
                    <a:pt x="6" y="5"/>
                    <a:pt x="11" y="7"/>
                    <a:pt x="12" y="7"/>
                  </a:cubicBezTo>
                  <a:cubicBezTo>
                    <a:pt x="10" y="6"/>
                    <a:pt x="11" y="9"/>
                    <a:pt x="11" y="9"/>
                  </a:cubicBezTo>
                  <a:cubicBezTo>
                    <a:pt x="11" y="10"/>
                    <a:pt x="4" y="7"/>
                    <a:pt x="3" y="8"/>
                  </a:cubicBezTo>
                  <a:cubicBezTo>
                    <a:pt x="3" y="7"/>
                    <a:pt x="6" y="8"/>
                    <a:pt x="6" y="9"/>
                  </a:cubicBezTo>
                  <a:cubicBezTo>
                    <a:pt x="6" y="8"/>
                    <a:pt x="4" y="9"/>
                    <a:pt x="4" y="9"/>
                  </a:cubicBezTo>
                  <a:cubicBezTo>
                    <a:pt x="3" y="10"/>
                    <a:pt x="5" y="11"/>
                    <a:pt x="5" y="11"/>
                  </a:cubicBezTo>
                  <a:cubicBezTo>
                    <a:pt x="6" y="12"/>
                    <a:pt x="2" y="12"/>
                    <a:pt x="1" y="12"/>
                  </a:cubicBezTo>
                  <a:cubicBezTo>
                    <a:pt x="2" y="12"/>
                    <a:pt x="4" y="13"/>
                    <a:pt x="6" y="14"/>
                  </a:cubicBezTo>
                  <a:cubicBezTo>
                    <a:pt x="8" y="14"/>
                    <a:pt x="10" y="13"/>
                    <a:pt x="12" y="13"/>
                  </a:cubicBezTo>
                  <a:cubicBezTo>
                    <a:pt x="12" y="13"/>
                    <a:pt x="10" y="14"/>
                    <a:pt x="10" y="14"/>
                  </a:cubicBezTo>
                  <a:cubicBezTo>
                    <a:pt x="10" y="15"/>
                    <a:pt x="11" y="15"/>
                    <a:pt x="11" y="15"/>
                  </a:cubicBezTo>
                  <a:cubicBezTo>
                    <a:pt x="11" y="16"/>
                    <a:pt x="0" y="15"/>
                    <a:pt x="0" y="15"/>
                  </a:cubicBezTo>
                  <a:cubicBezTo>
                    <a:pt x="0" y="15"/>
                    <a:pt x="2" y="18"/>
                    <a:pt x="2" y="18"/>
                  </a:cubicBezTo>
                  <a:cubicBezTo>
                    <a:pt x="3" y="19"/>
                    <a:pt x="7" y="21"/>
                    <a:pt x="7" y="20"/>
                  </a:cubicBezTo>
                  <a:cubicBezTo>
                    <a:pt x="7" y="21"/>
                    <a:pt x="5" y="20"/>
                    <a:pt x="6" y="22"/>
                  </a:cubicBezTo>
                  <a:cubicBezTo>
                    <a:pt x="6" y="22"/>
                    <a:pt x="7" y="23"/>
                    <a:pt x="8" y="23"/>
                  </a:cubicBezTo>
                  <a:cubicBezTo>
                    <a:pt x="9" y="24"/>
                    <a:pt x="10" y="23"/>
                    <a:pt x="11" y="23"/>
                  </a:cubicBezTo>
                  <a:cubicBezTo>
                    <a:pt x="12" y="22"/>
                    <a:pt x="13" y="24"/>
                    <a:pt x="14" y="23"/>
                  </a:cubicBezTo>
                  <a:cubicBezTo>
                    <a:pt x="17" y="22"/>
                    <a:pt x="19" y="21"/>
                    <a:pt x="21" y="22"/>
                  </a:cubicBezTo>
                  <a:cubicBezTo>
                    <a:pt x="23" y="23"/>
                    <a:pt x="24" y="23"/>
                    <a:pt x="26" y="23"/>
                  </a:cubicBezTo>
                  <a:cubicBezTo>
                    <a:pt x="25" y="23"/>
                    <a:pt x="23" y="23"/>
                    <a:pt x="21" y="23"/>
                  </a:cubicBezTo>
                  <a:cubicBezTo>
                    <a:pt x="23" y="23"/>
                    <a:pt x="27" y="23"/>
                    <a:pt x="28" y="24"/>
                  </a:cubicBezTo>
                  <a:cubicBezTo>
                    <a:pt x="28" y="24"/>
                    <a:pt x="23" y="25"/>
                    <a:pt x="23" y="25"/>
                  </a:cubicBezTo>
                  <a:cubicBezTo>
                    <a:pt x="21" y="25"/>
                    <a:pt x="18" y="25"/>
                    <a:pt x="16" y="25"/>
                  </a:cubicBezTo>
                  <a:cubicBezTo>
                    <a:pt x="16" y="26"/>
                    <a:pt x="12" y="27"/>
                    <a:pt x="13" y="27"/>
                  </a:cubicBezTo>
                  <a:cubicBezTo>
                    <a:pt x="14" y="28"/>
                    <a:pt x="15" y="28"/>
                    <a:pt x="16" y="30"/>
                  </a:cubicBezTo>
                  <a:cubicBezTo>
                    <a:pt x="16" y="32"/>
                    <a:pt x="22" y="30"/>
                    <a:pt x="23" y="32"/>
                  </a:cubicBezTo>
                  <a:cubicBezTo>
                    <a:pt x="23" y="32"/>
                    <a:pt x="19" y="32"/>
                    <a:pt x="19" y="33"/>
                  </a:cubicBezTo>
                  <a:cubicBezTo>
                    <a:pt x="20" y="34"/>
                    <a:pt x="25" y="36"/>
                    <a:pt x="26" y="36"/>
                  </a:cubicBezTo>
                  <a:cubicBezTo>
                    <a:pt x="26" y="36"/>
                    <a:pt x="32" y="36"/>
                    <a:pt x="32" y="35"/>
                  </a:cubicBezTo>
                  <a:cubicBezTo>
                    <a:pt x="32" y="35"/>
                    <a:pt x="31" y="35"/>
                    <a:pt x="31" y="35"/>
                  </a:cubicBezTo>
                  <a:cubicBezTo>
                    <a:pt x="31" y="33"/>
                    <a:pt x="35" y="36"/>
                    <a:pt x="34" y="36"/>
                  </a:cubicBezTo>
                  <a:cubicBezTo>
                    <a:pt x="35" y="36"/>
                    <a:pt x="33" y="33"/>
                    <a:pt x="33" y="32"/>
                  </a:cubicBezTo>
                  <a:cubicBezTo>
                    <a:pt x="35" y="31"/>
                    <a:pt x="37" y="37"/>
                    <a:pt x="40" y="35"/>
                  </a:cubicBezTo>
                  <a:cubicBezTo>
                    <a:pt x="41" y="34"/>
                    <a:pt x="39" y="32"/>
                    <a:pt x="40" y="32"/>
                  </a:cubicBezTo>
                  <a:cubicBezTo>
                    <a:pt x="41" y="32"/>
                    <a:pt x="41" y="34"/>
                    <a:pt x="41" y="35"/>
                  </a:cubicBezTo>
                  <a:cubicBezTo>
                    <a:pt x="42" y="35"/>
                    <a:pt x="43" y="31"/>
                    <a:pt x="42" y="31"/>
                  </a:cubicBezTo>
                  <a:cubicBezTo>
                    <a:pt x="42" y="30"/>
                    <a:pt x="42" y="29"/>
                    <a:pt x="41" y="29"/>
                  </a:cubicBezTo>
                  <a:cubicBezTo>
                    <a:pt x="41" y="28"/>
                    <a:pt x="42" y="26"/>
                    <a:pt x="43" y="27"/>
                  </a:cubicBezTo>
                  <a:cubicBezTo>
                    <a:pt x="44" y="28"/>
                    <a:pt x="43" y="32"/>
                    <a:pt x="46" y="30"/>
                  </a:cubicBezTo>
                  <a:cubicBezTo>
                    <a:pt x="47" y="29"/>
                    <a:pt x="50" y="25"/>
                    <a:pt x="52" y="27"/>
                  </a:cubicBezTo>
                  <a:cubicBezTo>
                    <a:pt x="53" y="27"/>
                    <a:pt x="51" y="28"/>
                    <a:pt x="51" y="28"/>
                  </a:cubicBezTo>
                  <a:cubicBezTo>
                    <a:pt x="51" y="28"/>
                    <a:pt x="56" y="27"/>
                    <a:pt x="56" y="27"/>
                  </a:cubicBezTo>
                  <a:cubicBezTo>
                    <a:pt x="56" y="27"/>
                    <a:pt x="54" y="27"/>
                    <a:pt x="54" y="26"/>
                  </a:cubicBezTo>
                  <a:cubicBezTo>
                    <a:pt x="54" y="25"/>
                    <a:pt x="59" y="25"/>
                    <a:pt x="58" y="24"/>
                  </a:cubicBezTo>
                  <a:cubicBezTo>
                    <a:pt x="58" y="22"/>
                    <a:pt x="58" y="25"/>
                    <a:pt x="58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5" name="Freeform 602">
              <a:extLst>
                <a:ext uri="{FF2B5EF4-FFF2-40B4-BE49-F238E27FC236}">
                  <a16:creationId xmlns:a16="http://schemas.microsoft.com/office/drawing/2014/main" id="{57E818FA-36FD-89FD-A3B1-52F2A67D8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0249" y="890228"/>
              <a:ext cx="848169" cy="467432"/>
            </a:xfrm>
            <a:custGeom>
              <a:avLst/>
              <a:gdLst>
                <a:gd name="T0" fmla="*/ 15 w 156"/>
                <a:gd name="T1" fmla="*/ 77 h 81"/>
                <a:gd name="T2" fmla="*/ 27 w 156"/>
                <a:gd name="T3" fmla="*/ 76 h 81"/>
                <a:gd name="T4" fmla="*/ 37 w 156"/>
                <a:gd name="T5" fmla="*/ 78 h 81"/>
                <a:gd name="T6" fmla="*/ 48 w 156"/>
                <a:gd name="T7" fmla="*/ 77 h 81"/>
                <a:gd name="T8" fmla="*/ 65 w 156"/>
                <a:gd name="T9" fmla="*/ 76 h 81"/>
                <a:gd name="T10" fmla="*/ 59 w 156"/>
                <a:gd name="T11" fmla="*/ 70 h 81"/>
                <a:gd name="T12" fmla="*/ 50 w 156"/>
                <a:gd name="T13" fmla="*/ 65 h 81"/>
                <a:gd name="T14" fmla="*/ 73 w 156"/>
                <a:gd name="T15" fmla="*/ 61 h 81"/>
                <a:gd name="T16" fmla="*/ 76 w 156"/>
                <a:gd name="T17" fmla="*/ 55 h 81"/>
                <a:gd name="T18" fmla="*/ 71 w 156"/>
                <a:gd name="T19" fmla="*/ 50 h 81"/>
                <a:gd name="T20" fmla="*/ 72 w 156"/>
                <a:gd name="T21" fmla="*/ 48 h 81"/>
                <a:gd name="T22" fmla="*/ 78 w 156"/>
                <a:gd name="T23" fmla="*/ 45 h 81"/>
                <a:gd name="T24" fmla="*/ 90 w 156"/>
                <a:gd name="T25" fmla="*/ 44 h 81"/>
                <a:gd name="T26" fmla="*/ 105 w 156"/>
                <a:gd name="T27" fmla="*/ 37 h 81"/>
                <a:gd name="T28" fmla="*/ 105 w 156"/>
                <a:gd name="T29" fmla="*/ 32 h 81"/>
                <a:gd name="T30" fmla="*/ 136 w 156"/>
                <a:gd name="T31" fmla="*/ 21 h 81"/>
                <a:gd name="T32" fmla="*/ 115 w 156"/>
                <a:gd name="T33" fmla="*/ 23 h 81"/>
                <a:gd name="T34" fmla="*/ 134 w 156"/>
                <a:gd name="T35" fmla="*/ 18 h 81"/>
                <a:gd name="T36" fmla="*/ 146 w 156"/>
                <a:gd name="T37" fmla="*/ 10 h 81"/>
                <a:gd name="T38" fmla="*/ 133 w 156"/>
                <a:gd name="T39" fmla="*/ 5 h 81"/>
                <a:gd name="T40" fmla="*/ 121 w 156"/>
                <a:gd name="T41" fmla="*/ 5 h 81"/>
                <a:gd name="T42" fmla="*/ 100 w 156"/>
                <a:gd name="T43" fmla="*/ 2 h 81"/>
                <a:gd name="T44" fmla="*/ 91 w 156"/>
                <a:gd name="T45" fmla="*/ 5 h 81"/>
                <a:gd name="T46" fmla="*/ 80 w 156"/>
                <a:gd name="T47" fmla="*/ 8 h 81"/>
                <a:gd name="T48" fmla="*/ 58 w 156"/>
                <a:gd name="T49" fmla="*/ 4 h 81"/>
                <a:gd name="T50" fmla="*/ 52 w 156"/>
                <a:gd name="T51" fmla="*/ 5 h 81"/>
                <a:gd name="T52" fmla="*/ 46 w 156"/>
                <a:gd name="T53" fmla="*/ 10 h 81"/>
                <a:gd name="T54" fmla="*/ 45 w 156"/>
                <a:gd name="T55" fmla="*/ 12 h 81"/>
                <a:gd name="T56" fmla="*/ 31 w 156"/>
                <a:gd name="T57" fmla="*/ 10 h 81"/>
                <a:gd name="T58" fmla="*/ 34 w 156"/>
                <a:gd name="T59" fmla="*/ 16 h 81"/>
                <a:gd name="T60" fmla="*/ 23 w 156"/>
                <a:gd name="T61" fmla="*/ 16 h 81"/>
                <a:gd name="T62" fmla="*/ 5 w 156"/>
                <a:gd name="T63" fmla="*/ 17 h 81"/>
                <a:gd name="T64" fmla="*/ 11 w 156"/>
                <a:gd name="T65" fmla="*/ 21 h 81"/>
                <a:gd name="T66" fmla="*/ 13 w 156"/>
                <a:gd name="T67" fmla="*/ 26 h 81"/>
                <a:gd name="T68" fmla="*/ 23 w 156"/>
                <a:gd name="T69" fmla="*/ 27 h 81"/>
                <a:gd name="T70" fmla="*/ 20 w 156"/>
                <a:gd name="T71" fmla="*/ 31 h 81"/>
                <a:gd name="T72" fmla="*/ 26 w 156"/>
                <a:gd name="T73" fmla="*/ 30 h 81"/>
                <a:gd name="T74" fmla="*/ 42 w 156"/>
                <a:gd name="T75" fmla="*/ 30 h 81"/>
                <a:gd name="T76" fmla="*/ 52 w 156"/>
                <a:gd name="T77" fmla="*/ 31 h 81"/>
                <a:gd name="T78" fmla="*/ 73 w 156"/>
                <a:gd name="T79" fmla="*/ 21 h 81"/>
                <a:gd name="T80" fmla="*/ 60 w 156"/>
                <a:gd name="T81" fmla="*/ 31 h 81"/>
                <a:gd name="T82" fmla="*/ 44 w 156"/>
                <a:gd name="T83" fmla="*/ 35 h 81"/>
                <a:gd name="T84" fmla="*/ 58 w 156"/>
                <a:gd name="T85" fmla="*/ 42 h 81"/>
                <a:gd name="T86" fmla="*/ 32 w 156"/>
                <a:gd name="T87" fmla="*/ 39 h 81"/>
                <a:gd name="T88" fmla="*/ 42 w 156"/>
                <a:gd name="T89" fmla="*/ 50 h 81"/>
                <a:gd name="T90" fmla="*/ 44 w 156"/>
                <a:gd name="T91" fmla="*/ 52 h 81"/>
                <a:gd name="T92" fmla="*/ 30 w 156"/>
                <a:gd name="T93" fmla="*/ 52 h 81"/>
                <a:gd name="T94" fmla="*/ 27 w 156"/>
                <a:gd name="T95" fmla="*/ 59 h 81"/>
                <a:gd name="T96" fmla="*/ 36 w 156"/>
                <a:gd name="T97" fmla="*/ 57 h 81"/>
                <a:gd name="T98" fmla="*/ 34 w 156"/>
                <a:gd name="T99" fmla="*/ 60 h 81"/>
                <a:gd name="T100" fmla="*/ 37 w 156"/>
                <a:gd name="T101" fmla="*/ 65 h 81"/>
                <a:gd name="T102" fmla="*/ 38 w 156"/>
                <a:gd name="T103" fmla="*/ 68 h 81"/>
                <a:gd name="T104" fmla="*/ 19 w 156"/>
                <a:gd name="T105" fmla="*/ 65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6" h="81">
                  <a:moveTo>
                    <a:pt x="26" y="70"/>
                  </a:moveTo>
                  <a:cubicBezTo>
                    <a:pt x="22" y="70"/>
                    <a:pt x="17" y="70"/>
                    <a:pt x="13" y="71"/>
                  </a:cubicBezTo>
                  <a:cubicBezTo>
                    <a:pt x="11" y="72"/>
                    <a:pt x="11" y="75"/>
                    <a:pt x="12" y="76"/>
                  </a:cubicBezTo>
                  <a:cubicBezTo>
                    <a:pt x="13" y="77"/>
                    <a:pt x="15" y="78"/>
                    <a:pt x="15" y="77"/>
                  </a:cubicBezTo>
                  <a:cubicBezTo>
                    <a:pt x="17" y="77"/>
                    <a:pt x="16" y="76"/>
                    <a:pt x="17" y="75"/>
                  </a:cubicBezTo>
                  <a:cubicBezTo>
                    <a:pt x="17" y="75"/>
                    <a:pt x="17" y="78"/>
                    <a:pt x="17" y="78"/>
                  </a:cubicBezTo>
                  <a:cubicBezTo>
                    <a:pt x="19" y="78"/>
                    <a:pt x="22" y="78"/>
                    <a:pt x="24" y="78"/>
                  </a:cubicBezTo>
                  <a:cubicBezTo>
                    <a:pt x="26" y="78"/>
                    <a:pt x="26" y="76"/>
                    <a:pt x="27" y="76"/>
                  </a:cubicBezTo>
                  <a:cubicBezTo>
                    <a:pt x="29" y="76"/>
                    <a:pt x="27" y="78"/>
                    <a:pt x="27" y="78"/>
                  </a:cubicBezTo>
                  <a:cubicBezTo>
                    <a:pt x="27" y="78"/>
                    <a:pt x="37" y="79"/>
                    <a:pt x="37" y="78"/>
                  </a:cubicBezTo>
                  <a:cubicBezTo>
                    <a:pt x="37" y="78"/>
                    <a:pt x="35" y="77"/>
                    <a:pt x="34" y="76"/>
                  </a:cubicBezTo>
                  <a:cubicBezTo>
                    <a:pt x="34" y="76"/>
                    <a:pt x="38" y="77"/>
                    <a:pt x="37" y="78"/>
                  </a:cubicBezTo>
                  <a:cubicBezTo>
                    <a:pt x="38" y="77"/>
                    <a:pt x="37" y="76"/>
                    <a:pt x="38" y="76"/>
                  </a:cubicBezTo>
                  <a:cubicBezTo>
                    <a:pt x="38" y="76"/>
                    <a:pt x="40" y="77"/>
                    <a:pt x="41" y="77"/>
                  </a:cubicBezTo>
                  <a:cubicBezTo>
                    <a:pt x="43" y="79"/>
                    <a:pt x="41" y="76"/>
                    <a:pt x="42" y="75"/>
                  </a:cubicBezTo>
                  <a:cubicBezTo>
                    <a:pt x="42" y="75"/>
                    <a:pt x="48" y="78"/>
                    <a:pt x="48" y="77"/>
                  </a:cubicBezTo>
                  <a:cubicBezTo>
                    <a:pt x="48" y="76"/>
                    <a:pt x="46" y="76"/>
                    <a:pt x="46" y="75"/>
                  </a:cubicBezTo>
                  <a:cubicBezTo>
                    <a:pt x="46" y="75"/>
                    <a:pt x="53" y="76"/>
                    <a:pt x="53" y="76"/>
                  </a:cubicBezTo>
                  <a:cubicBezTo>
                    <a:pt x="57" y="76"/>
                    <a:pt x="52" y="79"/>
                    <a:pt x="52" y="80"/>
                  </a:cubicBezTo>
                  <a:cubicBezTo>
                    <a:pt x="52" y="81"/>
                    <a:pt x="64" y="76"/>
                    <a:pt x="65" y="76"/>
                  </a:cubicBezTo>
                  <a:cubicBezTo>
                    <a:pt x="67" y="76"/>
                    <a:pt x="72" y="73"/>
                    <a:pt x="68" y="72"/>
                  </a:cubicBezTo>
                  <a:cubicBezTo>
                    <a:pt x="66" y="71"/>
                    <a:pt x="63" y="73"/>
                    <a:pt x="61" y="72"/>
                  </a:cubicBezTo>
                  <a:cubicBezTo>
                    <a:pt x="61" y="72"/>
                    <a:pt x="63" y="70"/>
                    <a:pt x="63" y="70"/>
                  </a:cubicBezTo>
                  <a:cubicBezTo>
                    <a:pt x="63" y="69"/>
                    <a:pt x="60" y="70"/>
                    <a:pt x="59" y="70"/>
                  </a:cubicBezTo>
                  <a:cubicBezTo>
                    <a:pt x="57" y="70"/>
                    <a:pt x="56" y="68"/>
                    <a:pt x="54" y="68"/>
                  </a:cubicBezTo>
                  <a:cubicBezTo>
                    <a:pt x="53" y="69"/>
                    <a:pt x="50" y="70"/>
                    <a:pt x="48" y="69"/>
                  </a:cubicBezTo>
                  <a:cubicBezTo>
                    <a:pt x="49" y="69"/>
                    <a:pt x="50" y="69"/>
                    <a:pt x="51" y="69"/>
                  </a:cubicBezTo>
                  <a:cubicBezTo>
                    <a:pt x="52" y="68"/>
                    <a:pt x="50" y="66"/>
                    <a:pt x="50" y="65"/>
                  </a:cubicBezTo>
                  <a:cubicBezTo>
                    <a:pt x="50" y="67"/>
                    <a:pt x="59" y="68"/>
                    <a:pt x="60" y="68"/>
                  </a:cubicBezTo>
                  <a:cubicBezTo>
                    <a:pt x="61" y="68"/>
                    <a:pt x="63" y="68"/>
                    <a:pt x="65" y="68"/>
                  </a:cubicBezTo>
                  <a:cubicBezTo>
                    <a:pt x="67" y="68"/>
                    <a:pt x="69" y="65"/>
                    <a:pt x="68" y="64"/>
                  </a:cubicBezTo>
                  <a:cubicBezTo>
                    <a:pt x="65" y="61"/>
                    <a:pt x="71" y="61"/>
                    <a:pt x="73" y="61"/>
                  </a:cubicBezTo>
                  <a:cubicBezTo>
                    <a:pt x="74" y="61"/>
                    <a:pt x="79" y="61"/>
                    <a:pt x="80" y="60"/>
                  </a:cubicBezTo>
                  <a:cubicBezTo>
                    <a:pt x="80" y="60"/>
                    <a:pt x="75" y="58"/>
                    <a:pt x="75" y="58"/>
                  </a:cubicBezTo>
                  <a:cubicBezTo>
                    <a:pt x="77" y="57"/>
                    <a:pt x="81" y="59"/>
                    <a:pt x="82" y="57"/>
                  </a:cubicBezTo>
                  <a:cubicBezTo>
                    <a:pt x="83" y="56"/>
                    <a:pt x="77" y="55"/>
                    <a:pt x="76" y="55"/>
                  </a:cubicBezTo>
                  <a:cubicBezTo>
                    <a:pt x="77" y="55"/>
                    <a:pt x="84" y="54"/>
                    <a:pt x="85" y="53"/>
                  </a:cubicBezTo>
                  <a:cubicBezTo>
                    <a:pt x="87" y="52"/>
                    <a:pt x="77" y="50"/>
                    <a:pt x="77" y="51"/>
                  </a:cubicBezTo>
                  <a:cubicBezTo>
                    <a:pt x="77" y="50"/>
                    <a:pt x="79" y="50"/>
                    <a:pt x="79" y="50"/>
                  </a:cubicBezTo>
                  <a:cubicBezTo>
                    <a:pt x="79" y="49"/>
                    <a:pt x="72" y="50"/>
                    <a:pt x="71" y="50"/>
                  </a:cubicBezTo>
                  <a:cubicBezTo>
                    <a:pt x="69" y="50"/>
                    <a:pt x="68" y="51"/>
                    <a:pt x="66" y="52"/>
                  </a:cubicBezTo>
                  <a:cubicBezTo>
                    <a:pt x="67" y="52"/>
                    <a:pt x="70" y="49"/>
                    <a:pt x="68" y="49"/>
                  </a:cubicBezTo>
                  <a:cubicBezTo>
                    <a:pt x="68" y="49"/>
                    <a:pt x="64" y="49"/>
                    <a:pt x="64" y="48"/>
                  </a:cubicBezTo>
                  <a:cubicBezTo>
                    <a:pt x="64" y="48"/>
                    <a:pt x="71" y="48"/>
                    <a:pt x="72" y="48"/>
                  </a:cubicBezTo>
                  <a:cubicBezTo>
                    <a:pt x="71" y="48"/>
                    <a:pt x="68" y="47"/>
                    <a:pt x="68" y="47"/>
                  </a:cubicBezTo>
                  <a:cubicBezTo>
                    <a:pt x="69" y="46"/>
                    <a:pt x="72" y="48"/>
                    <a:pt x="74" y="47"/>
                  </a:cubicBezTo>
                  <a:cubicBezTo>
                    <a:pt x="73" y="47"/>
                    <a:pt x="69" y="46"/>
                    <a:pt x="69" y="46"/>
                  </a:cubicBezTo>
                  <a:cubicBezTo>
                    <a:pt x="69" y="45"/>
                    <a:pt x="77" y="46"/>
                    <a:pt x="78" y="45"/>
                  </a:cubicBezTo>
                  <a:cubicBezTo>
                    <a:pt x="78" y="45"/>
                    <a:pt x="75" y="44"/>
                    <a:pt x="75" y="44"/>
                  </a:cubicBezTo>
                  <a:cubicBezTo>
                    <a:pt x="74" y="44"/>
                    <a:pt x="77" y="44"/>
                    <a:pt x="77" y="44"/>
                  </a:cubicBezTo>
                  <a:cubicBezTo>
                    <a:pt x="79" y="45"/>
                    <a:pt x="80" y="46"/>
                    <a:pt x="82" y="46"/>
                  </a:cubicBezTo>
                  <a:cubicBezTo>
                    <a:pt x="84" y="46"/>
                    <a:pt x="87" y="45"/>
                    <a:pt x="90" y="44"/>
                  </a:cubicBezTo>
                  <a:cubicBezTo>
                    <a:pt x="98" y="43"/>
                    <a:pt x="85" y="42"/>
                    <a:pt x="84" y="40"/>
                  </a:cubicBezTo>
                  <a:cubicBezTo>
                    <a:pt x="84" y="39"/>
                    <a:pt x="93" y="40"/>
                    <a:pt x="94" y="41"/>
                  </a:cubicBezTo>
                  <a:cubicBezTo>
                    <a:pt x="96" y="42"/>
                    <a:pt x="97" y="42"/>
                    <a:pt x="100" y="41"/>
                  </a:cubicBezTo>
                  <a:cubicBezTo>
                    <a:pt x="101" y="41"/>
                    <a:pt x="106" y="39"/>
                    <a:pt x="105" y="37"/>
                  </a:cubicBezTo>
                  <a:cubicBezTo>
                    <a:pt x="105" y="36"/>
                    <a:pt x="94" y="41"/>
                    <a:pt x="97" y="36"/>
                  </a:cubicBezTo>
                  <a:cubicBezTo>
                    <a:pt x="96" y="37"/>
                    <a:pt x="101" y="37"/>
                    <a:pt x="101" y="37"/>
                  </a:cubicBezTo>
                  <a:cubicBezTo>
                    <a:pt x="104" y="37"/>
                    <a:pt x="106" y="36"/>
                    <a:pt x="108" y="36"/>
                  </a:cubicBezTo>
                  <a:cubicBezTo>
                    <a:pt x="108" y="35"/>
                    <a:pt x="105" y="32"/>
                    <a:pt x="105" y="32"/>
                  </a:cubicBezTo>
                  <a:cubicBezTo>
                    <a:pt x="106" y="32"/>
                    <a:pt x="107" y="33"/>
                    <a:pt x="107" y="34"/>
                  </a:cubicBezTo>
                  <a:cubicBezTo>
                    <a:pt x="108" y="35"/>
                    <a:pt x="110" y="34"/>
                    <a:pt x="111" y="34"/>
                  </a:cubicBezTo>
                  <a:cubicBezTo>
                    <a:pt x="114" y="32"/>
                    <a:pt x="116" y="30"/>
                    <a:pt x="119" y="29"/>
                  </a:cubicBezTo>
                  <a:cubicBezTo>
                    <a:pt x="121" y="28"/>
                    <a:pt x="136" y="22"/>
                    <a:pt x="136" y="21"/>
                  </a:cubicBezTo>
                  <a:cubicBezTo>
                    <a:pt x="136" y="20"/>
                    <a:pt x="123" y="23"/>
                    <a:pt x="122" y="23"/>
                  </a:cubicBezTo>
                  <a:cubicBezTo>
                    <a:pt x="119" y="24"/>
                    <a:pt x="116" y="24"/>
                    <a:pt x="112" y="25"/>
                  </a:cubicBezTo>
                  <a:cubicBezTo>
                    <a:pt x="112" y="25"/>
                    <a:pt x="108" y="25"/>
                    <a:pt x="108" y="25"/>
                  </a:cubicBezTo>
                  <a:cubicBezTo>
                    <a:pt x="108" y="24"/>
                    <a:pt x="114" y="24"/>
                    <a:pt x="115" y="23"/>
                  </a:cubicBezTo>
                  <a:cubicBezTo>
                    <a:pt x="116" y="23"/>
                    <a:pt x="123" y="22"/>
                    <a:pt x="123" y="21"/>
                  </a:cubicBezTo>
                  <a:cubicBezTo>
                    <a:pt x="123" y="22"/>
                    <a:pt x="113" y="20"/>
                    <a:pt x="114" y="19"/>
                  </a:cubicBezTo>
                  <a:cubicBezTo>
                    <a:pt x="114" y="19"/>
                    <a:pt x="126" y="20"/>
                    <a:pt x="127" y="19"/>
                  </a:cubicBezTo>
                  <a:cubicBezTo>
                    <a:pt x="129" y="19"/>
                    <a:pt x="132" y="18"/>
                    <a:pt x="134" y="18"/>
                  </a:cubicBezTo>
                  <a:cubicBezTo>
                    <a:pt x="135" y="18"/>
                    <a:pt x="137" y="18"/>
                    <a:pt x="138" y="18"/>
                  </a:cubicBezTo>
                  <a:cubicBezTo>
                    <a:pt x="142" y="17"/>
                    <a:pt x="146" y="16"/>
                    <a:pt x="149" y="15"/>
                  </a:cubicBezTo>
                  <a:cubicBezTo>
                    <a:pt x="149" y="15"/>
                    <a:pt x="156" y="11"/>
                    <a:pt x="153" y="10"/>
                  </a:cubicBezTo>
                  <a:cubicBezTo>
                    <a:pt x="151" y="10"/>
                    <a:pt x="148" y="10"/>
                    <a:pt x="146" y="10"/>
                  </a:cubicBezTo>
                  <a:cubicBezTo>
                    <a:pt x="145" y="9"/>
                    <a:pt x="143" y="10"/>
                    <a:pt x="143" y="9"/>
                  </a:cubicBezTo>
                  <a:cubicBezTo>
                    <a:pt x="143" y="7"/>
                    <a:pt x="141" y="7"/>
                    <a:pt x="141" y="5"/>
                  </a:cubicBezTo>
                  <a:cubicBezTo>
                    <a:pt x="141" y="5"/>
                    <a:pt x="137" y="6"/>
                    <a:pt x="136" y="6"/>
                  </a:cubicBezTo>
                  <a:cubicBezTo>
                    <a:pt x="135" y="5"/>
                    <a:pt x="134" y="3"/>
                    <a:pt x="133" y="5"/>
                  </a:cubicBezTo>
                  <a:cubicBezTo>
                    <a:pt x="133" y="5"/>
                    <a:pt x="127" y="6"/>
                    <a:pt x="126" y="6"/>
                  </a:cubicBezTo>
                  <a:cubicBezTo>
                    <a:pt x="124" y="7"/>
                    <a:pt x="122" y="7"/>
                    <a:pt x="120" y="7"/>
                  </a:cubicBezTo>
                  <a:cubicBezTo>
                    <a:pt x="120" y="7"/>
                    <a:pt x="116" y="7"/>
                    <a:pt x="116" y="7"/>
                  </a:cubicBezTo>
                  <a:cubicBezTo>
                    <a:pt x="116" y="6"/>
                    <a:pt x="120" y="6"/>
                    <a:pt x="121" y="5"/>
                  </a:cubicBezTo>
                  <a:cubicBezTo>
                    <a:pt x="123" y="5"/>
                    <a:pt x="125" y="4"/>
                    <a:pt x="126" y="3"/>
                  </a:cubicBezTo>
                  <a:cubicBezTo>
                    <a:pt x="124" y="6"/>
                    <a:pt x="103" y="0"/>
                    <a:pt x="102" y="2"/>
                  </a:cubicBezTo>
                  <a:cubicBezTo>
                    <a:pt x="102" y="3"/>
                    <a:pt x="104" y="3"/>
                    <a:pt x="105" y="4"/>
                  </a:cubicBezTo>
                  <a:cubicBezTo>
                    <a:pt x="105" y="5"/>
                    <a:pt x="100" y="2"/>
                    <a:pt x="100" y="2"/>
                  </a:cubicBezTo>
                  <a:cubicBezTo>
                    <a:pt x="98" y="1"/>
                    <a:pt x="95" y="2"/>
                    <a:pt x="94" y="2"/>
                  </a:cubicBezTo>
                  <a:cubicBezTo>
                    <a:pt x="93" y="2"/>
                    <a:pt x="90" y="2"/>
                    <a:pt x="91" y="3"/>
                  </a:cubicBezTo>
                  <a:cubicBezTo>
                    <a:pt x="92" y="4"/>
                    <a:pt x="94" y="7"/>
                    <a:pt x="95" y="6"/>
                  </a:cubicBezTo>
                  <a:cubicBezTo>
                    <a:pt x="95" y="7"/>
                    <a:pt x="91" y="6"/>
                    <a:pt x="91" y="5"/>
                  </a:cubicBezTo>
                  <a:cubicBezTo>
                    <a:pt x="88" y="5"/>
                    <a:pt x="87" y="2"/>
                    <a:pt x="85" y="2"/>
                  </a:cubicBezTo>
                  <a:cubicBezTo>
                    <a:pt x="81" y="2"/>
                    <a:pt x="78" y="2"/>
                    <a:pt x="75" y="2"/>
                  </a:cubicBezTo>
                  <a:cubicBezTo>
                    <a:pt x="70" y="3"/>
                    <a:pt x="73" y="4"/>
                    <a:pt x="76" y="5"/>
                  </a:cubicBezTo>
                  <a:cubicBezTo>
                    <a:pt x="77" y="6"/>
                    <a:pt x="79" y="7"/>
                    <a:pt x="80" y="8"/>
                  </a:cubicBezTo>
                  <a:cubicBezTo>
                    <a:pt x="80" y="8"/>
                    <a:pt x="77" y="10"/>
                    <a:pt x="77" y="10"/>
                  </a:cubicBezTo>
                  <a:cubicBezTo>
                    <a:pt x="76" y="10"/>
                    <a:pt x="78" y="9"/>
                    <a:pt x="78" y="9"/>
                  </a:cubicBezTo>
                  <a:cubicBezTo>
                    <a:pt x="78" y="8"/>
                    <a:pt x="71" y="4"/>
                    <a:pt x="70" y="4"/>
                  </a:cubicBezTo>
                  <a:cubicBezTo>
                    <a:pt x="66" y="4"/>
                    <a:pt x="62" y="3"/>
                    <a:pt x="58" y="4"/>
                  </a:cubicBezTo>
                  <a:cubicBezTo>
                    <a:pt x="58" y="4"/>
                    <a:pt x="60" y="6"/>
                    <a:pt x="61" y="6"/>
                  </a:cubicBezTo>
                  <a:cubicBezTo>
                    <a:pt x="62" y="6"/>
                    <a:pt x="64" y="7"/>
                    <a:pt x="66" y="6"/>
                  </a:cubicBezTo>
                  <a:cubicBezTo>
                    <a:pt x="64" y="7"/>
                    <a:pt x="61" y="8"/>
                    <a:pt x="59" y="7"/>
                  </a:cubicBezTo>
                  <a:cubicBezTo>
                    <a:pt x="58" y="7"/>
                    <a:pt x="51" y="4"/>
                    <a:pt x="52" y="5"/>
                  </a:cubicBezTo>
                  <a:cubicBezTo>
                    <a:pt x="52" y="4"/>
                    <a:pt x="57" y="10"/>
                    <a:pt x="53" y="9"/>
                  </a:cubicBezTo>
                  <a:cubicBezTo>
                    <a:pt x="52" y="8"/>
                    <a:pt x="49" y="7"/>
                    <a:pt x="47" y="8"/>
                  </a:cubicBezTo>
                  <a:cubicBezTo>
                    <a:pt x="48" y="8"/>
                    <a:pt x="51" y="9"/>
                    <a:pt x="51" y="9"/>
                  </a:cubicBezTo>
                  <a:cubicBezTo>
                    <a:pt x="50" y="10"/>
                    <a:pt x="46" y="8"/>
                    <a:pt x="46" y="10"/>
                  </a:cubicBezTo>
                  <a:cubicBezTo>
                    <a:pt x="46" y="11"/>
                    <a:pt x="50" y="12"/>
                    <a:pt x="51" y="13"/>
                  </a:cubicBezTo>
                  <a:cubicBezTo>
                    <a:pt x="54" y="13"/>
                    <a:pt x="61" y="14"/>
                    <a:pt x="61" y="17"/>
                  </a:cubicBezTo>
                  <a:cubicBezTo>
                    <a:pt x="61" y="16"/>
                    <a:pt x="54" y="15"/>
                    <a:pt x="52" y="14"/>
                  </a:cubicBezTo>
                  <a:cubicBezTo>
                    <a:pt x="50" y="14"/>
                    <a:pt x="47" y="11"/>
                    <a:pt x="45" y="12"/>
                  </a:cubicBezTo>
                  <a:cubicBezTo>
                    <a:pt x="45" y="12"/>
                    <a:pt x="48" y="14"/>
                    <a:pt x="48" y="14"/>
                  </a:cubicBezTo>
                  <a:cubicBezTo>
                    <a:pt x="48" y="14"/>
                    <a:pt x="45" y="15"/>
                    <a:pt x="45" y="14"/>
                  </a:cubicBezTo>
                  <a:cubicBezTo>
                    <a:pt x="43" y="13"/>
                    <a:pt x="42" y="12"/>
                    <a:pt x="40" y="11"/>
                  </a:cubicBezTo>
                  <a:cubicBezTo>
                    <a:pt x="39" y="10"/>
                    <a:pt x="31" y="10"/>
                    <a:pt x="31" y="10"/>
                  </a:cubicBezTo>
                  <a:cubicBezTo>
                    <a:pt x="31" y="11"/>
                    <a:pt x="34" y="11"/>
                    <a:pt x="31" y="12"/>
                  </a:cubicBezTo>
                  <a:cubicBezTo>
                    <a:pt x="30" y="12"/>
                    <a:pt x="25" y="14"/>
                    <a:pt x="25" y="14"/>
                  </a:cubicBezTo>
                  <a:cubicBezTo>
                    <a:pt x="26" y="14"/>
                    <a:pt x="29" y="13"/>
                    <a:pt x="29" y="13"/>
                  </a:cubicBezTo>
                  <a:cubicBezTo>
                    <a:pt x="30" y="14"/>
                    <a:pt x="34" y="16"/>
                    <a:pt x="34" y="16"/>
                  </a:cubicBezTo>
                  <a:cubicBezTo>
                    <a:pt x="34" y="16"/>
                    <a:pt x="31" y="15"/>
                    <a:pt x="31" y="16"/>
                  </a:cubicBezTo>
                  <a:cubicBezTo>
                    <a:pt x="31" y="16"/>
                    <a:pt x="32" y="19"/>
                    <a:pt x="30" y="17"/>
                  </a:cubicBezTo>
                  <a:cubicBezTo>
                    <a:pt x="29" y="16"/>
                    <a:pt x="28" y="14"/>
                    <a:pt x="26" y="15"/>
                  </a:cubicBezTo>
                  <a:cubicBezTo>
                    <a:pt x="25" y="15"/>
                    <a:pt x="24" y="17"/>
                    <a:pt x="23" y="16"/>
                  </a:cubicBezTo>
                  <a:cubicBezTo>
                    <a:pt x="22" y="15"/>
                    <a:pt x="21" y="14"/>
                    <a:pt x="19" y="14"/>
                  </a:cubicBezTo>
                  <a:cubicBezTo>
                    <a:pt x="18" y="14"/>
                    <a:pt x="15" y="15"/>
                    <a:pt x="14" y="16"/>
                  </a:cubicBezTo>
                  <a:cubicBezTo>
                    <a:pt x="12" y="17"/>
                    <a:pt x="13" y="18"/>
                    <a:pt x="10" y="17"/>
                  </a:cubicBezTo>
                  <a:cubicBezTo>
                    <a:pt x="8" y="16"/>
                    <a:pt x="7" y="17"/>
                    <a:pt x="5" y="17"/>
                  </a:cubicBezTo>
                  <a:cubicBezTo>
                    <a:pt x="4" y="18"/>
                    <a:pt x="0" y="18"/>
                    <a:pt x="0" y="19"/>
                  </a:cubicBezTo>
                  <a:cubicBezTo>
                    <a:pt x="0" y="21"/>
                    <a:pt x="9" y="19"/>
                    <a:pt x="9" y="20"/>
                  </a:cubicBezTo>
                  <a:cubicBezTo>
                    <a:pt x="9" y="21"/>
                    <a:pt x="6" y="21"/>
                    <a:pt x="5" y="22"/>
                  </a:cubicBezTo>
                  <a:cubicBezTo>
                    <a:pt x="5" y="21"/>
                    <a:pt x="10" y="21"/>
                    <a:pt x="11" y="21"/>
                  </a:cubicBezTo>
                  <a:cubicBezTo>
                    <a:pt x="12" y="21"/>
                    <a:pt x="17" y="21"/>
                    <a:pt x="17" y="21"/>
                  </a:cubicBezTo>
                  <a:cubicBezTo>
                    <a:pt x="17" y="21"/>
                    <a:pt x="15" y="22"/>
                    <a:pt x="14" y="22"/>
                  </a:cubicBezTo>
                  <a:cubicBezTo>
                    <a:pt x="12" y="22"/>
                    <a:pt x="11" y="22"/>
                    <a:pt x="9" y="24"/>
                  </a:cubicBezTo>
                  <a:cubicBezTo>
                    <a:pt x="5" y="26"/>
                    <a:pt x="12" y="26"/>
                    <a:pt x="13" y="26"/>
                  </a:cubicBezTo>
                  <a:cubicBezTo>
                    <a:pt x="17" y="27"/>
                    <a:pt x="20" y="27"/>
                    <a:pt x="24" y="26"/>
                  </a:cubicBezTo>
                  <a:cubicBezTo>
                    <a:pt x="26" y="25"/>
                    <a:pt x="31" y="22"/>
                    <a:pt x="34" y="24"/>
                  </a:cubicBezTo>
                  <a:cubicBezTo>
                    <a:pt x="34" y="24"/>
                    <a:pt x="29" y="26"/>
                    <a:pt x="29" y="26"/>
                  </a:cubicBezTo>
                  <a:cubicBezTo>
                    <a:pt x="27" y="26"/>
                    <a:pt x="25" y="26"/>
                    <a:pt x="23" y="27"/>
                  </a:cubicBezTo>
                  <a:cubicBezTo>
                    <a:pt x="22" y="27"/>
                    <a:pt x="20" y="27"/>
                    <a:pt x="18" y="27"/>
                  </a:cubicBezTo>
                  <a:cubicBezTo>
                    <a:pt x="16" y="28"/>
                    <a:pt x="14" y="27"/>
                    <a:pt x="12" y="28"/>
                  </a:cubicBezTo>
                  <a:cubicBezTo>
                    <a:pt x="13" y="28"/>
                    <a:pt x="16" y="29"/>
                    <a:pt x="16" y="29"/>
                  </a:cubicBezTo>
                  <a:cubicBezTo>
                    <a:pt x="17" y="30"/>
                    <a:pt x="18" y="31"/>
                    <a:pt x="20" y="31"/>
                  </a:cubicBezTo>
                  <a:cubicBezTo>
                    <a:pt x="24" y="31"/>
                    <a:pt x="26" y="28"/>
                    <a:pt x="30" y="27"/>
                  </a:cubicBezTo>
                  <a:cubicBezTo>
                    <a:pt x="31" y="27"/>
                    <a:pt x="44" y="26"/>
                    <a:pt x="44" y="25"/>
                  </a:cubicBezTo>
                  <a:cubicBezTo>
                    <a:pt x="44" y="26"/>
                    <a:pt x="38" y="26"/>
                    <a:pt x="37" y="26"/>
                  </a:cubicBezTo>
                  <a:cubicBezTo>
                    <a:pt x="34" y="27"/>
                    <a:pt x="29" y="28"/>
                    <a:pt x="26" y="30"/>
                  </a:cubicBezTo>
                  <a:cubicBezTo>
                    <a:pt x="23" y="33"/>
                    <a:pt x="32" y="32"/>
                    <a:pt x="33" y="32"/>
                  </a:cubicBezTo>
                  <a:cubicBezTo>
                    <a:pt x="35" y="32"/>
                    <a:pt x="37" y="33"/>
                    <a:pt x="39" y="31"/>
                  </a:cubicBezTo>
                  <a:cubicBezTo>
                    <a:pt x="40" y="31"/>
                    <a:pt x="40" y="30"/>
                    <a:pt x="40" y="29"/>
                  </a:cubicBezTo>
                  <a:cubicBezTo>
                    <a:pt x="41" y="29"/>
                    <a:pt x="42" y="29"/>
                    <a:pt x="42" y="30"/>
                  </a:cubicBezTo>
                  <a:cubicBezTo>
                    <a:pt x="42" y="30"/>
                    <a:pt x="42" y="30"/>
                    <a:pt x="41" y="30"/>
                  </a:cubicBezTo>
                  <a:cubicBezTo>
                    <a:pt x="43" y="30"/>
                    <a:pt x="48" y="28"/>
                    <a:pt x="50" y="29"/>
                  </a:cubicBezTo>
                  <a:cubicBezTo>
                    <a:pt x="49" y="28"/>
                    <a:pt x="44" y="32"/>
                    <a:pt x="43" y="32"/>
                  </a:cubicBezTo>
                  <a:cubicBezTo>
                    <a:pt x="44" y="33"/>
                    <a:pt x="50" y="31"/>
                    <a:pt x="52" y="31"/>
                  </a:cubicBezTo>
                  <a:cubicBezTo>
                    <a:pt x="55" y="31"/>
                    <a:pt x="58" y="30"/>
                    <a:pt x="61" y="28"/>
                  </a:cubicBezTo>
                  <a:cubicBezTo>
                    <a:pt x="62" y="27"/>
                    <a:pt x="62" y="25"/>
                    <a:pt x="62" y="25"/>
                  </a:cubicBezTo>
                  <a:cubicBezTo>
                    <a:pt x="64" y="25"/>
                    <a:pt x="64" y="25"/>
                    <a:pt x="65" y="24"/>
                  </a:cubicBezTo>
                  <a:cubicBezTo>
                    <a:pt x="66" y="24"/>
                    <a:pt x="73" y="20"/>
                    <a:pt x="73" y="21"/>
                  </a:cubicBezTo>
                  <a:cubicBezTo>
                    <a:pt x="73" y="21"/>
                    <a:pt x="69" y="24"/>
                    <a:pt x="69" y="24"/>
                  </a:cubicBezTo>
                  <a:cubicBezTo>
                    <a:pt x="68" y="25"/>
                    <a:pt x="64" y="27"/>
                    <a:pt x="64" y="28"/>
                  </a:cubicBezTo>
                  <a:cubicBezTo>
                    <a:pt x="64" y="29"/>
                    <a:pt x="75" y="28"/>
                    <a:pt x="75" y="29"/>
                  </a:cubicBezTo>
                  <a:cubicBezTo>
                    <a:pt x="75" y="28"/>
                    <a:pt x="60" y="32"/>
                    <a:pt x="60" y="31"/>
                  </a:cubicBezTo>
                  <a:cubicBezTo>
                    <a:pt x="60" y="31"/>
                    <a:pt x="69" y="32"/>
                    <a:pt x="68" y="32"/>
                  </a:cubicBezTo>
                  <a:cubicBezTo>
                    <a:pt x="68" y="33"/>
                    <a:pt x="64" y="33"/>
                    <a:pt x="63" y="33"/>
                  </a:cubicBezTo>
                  <a:cubicBezTo>
                    <a:pt x="61" y="33"/>
                    <a:pt x="58" y="33"/>
                    <a:pt x="56" y="34"/>
                  </a:cubicBezTo>
                  <a:cubicBezTo>
                    <a:pt x="52" y="34"/>
                    <a:pt x="48" y="34"/>
                    <a:pt x="44" y="35"/>
                  </a:cubicBezTo>
                  <a:cubicBezTo>
                    <a:pt x="43" y="35"/>
                    <a:pt x="43" y="36"/>
                    <a:pt x="45" y="36"/>
                  </a:cubicBezTo>
                  <a:cubicBezTo>
                    <a:pt x="46" y="37"/>
                    <a:pt x="49" y="38"/>
                    <a:pt x="50" y="39"/>
                  </a:cubicBezTo>
                  <a:cubicBezTo>
                    <a:pt x="52" y="41"/>
                    <a:pt x="50" y="43"/>
                    <a:pt x="53" y="43"/>
                  </a:cubicBezTo>
                  <a:cubicBezTo>
                    <a:pt x="54" y="42"/>
                    <a:pt x="57" y="43"/>
                    <a:pt x="58" y="42"/>
                  </a:cubicBezTo>
                  <a:cubicBezTo>
                    <a:pt x="49" y="47"/>
                    <a:pt x="44" y="36"/>
                    <a:pt x="37" y="36"/>
                  </a:cubicBezTo>
                  <a:cubicBezTo>
                    <a:pt x="35" y="36"/>
                    <a:pt x="26" y="34"/>
                    <a:pt x="26" y="36"/>
                  </a:cubicBezTo>
                  <a:cubicBezTo>
                    <a:pt x="26" y="36"/>
                    <a:pt x="25" y="38"/>
                    <a:pt x="25" y="38"/>
                  </a:cubicBezTo>
                  <a:cubicBezTo>
                    <a:pt x="26" y="38"/>
                    <a:pt x="32" y="38"/>
                    <a:pt x="32" y="39"/>
                  </a:cubicBezTo>
                  <a:cubicBezTo>
                    <a:pt x="32" y="39"/>
                    <a:pt x="26" y="39"/>
                    <a:pt x="26" y="41"/>
                  </a:cubicBezTo>
                  <a:cubicBezTo>
                    <a:pt x="26" y="42"/>
                    <a:pt x="32" y="42"/>
                    <a:pt x="34" y="43"/>
                  </a:cubicBezTo>
                  <a:cubicBezTo>
                    <a:pt x="35" y="44"/>
                    <a:pt x="36" y="45"/>
                    <a:pt x="37" y="46"/>
                  </a:cubicBezTo>
                  <a:cubicBezTo>
                    <a:pt x="38" y="48"/>
                    <a:pt x="40" y="49"/>
                    <a:pt x="42" y="50"/>
                  </a:cubicBezTo>
                  <a:cubicBezTo>
                    <a:pt x="44" y="51"/>
                    <a:pt x="45" y="51"/>
                    <a:pt x="47" y="50"/>
                  </a:cubicBezTo>
                  <a:cubicBezTo>
                    <a:pt x="48" y="50"/>
                    <a:pt x="50" y="49"/>
                    <a:pt x="51" y="50"/>
                  </a:cubicBezTo>
                  <a:cubicBezTo>
                    <a:pt x="51" y="50"/>
                    <a:pt x="50" y="52"/>
                    <a:pt x="50" y="52"/>
                  </a:cubicBezTo>
                  <a:cubicBezTo>
                    <a:pt x="48" y="52"/>
                    <a:pt x="45" y="51"/>
                    <a:pt x="44" y="52"/>
                  </a:cubicBezTo>
                  <a:cubicBezTo>
                    <a:pt x="44" y="51"/>
                    <a:pt x="48" y="54"/>
                    <a:pt x="48" y="54"/>
                  </a:cubicBezTo>
                  <a:cubicBezTo>
                    <a:pt x="48" y="55"/>
                    <a:pt x="43" y="53"/>
                    <a:pt x="43" y="53"/>
                  </a:cubicBezTo>
                  <a:cubicBezTo>
                    <a:pt x="40" y="51"/>
                    <a:pt x="38" y="51"/>
                    <a:pt x="35" y="51"/>
                  </a:cubicBezTo>
                  <a:cubicBezTo>
                    <a:pt x="33" y="51"/>
                    <a:pt x="32" y="51"/>
                    <a:pt x="30" y="52"/>
                  </a:cubicBezTo>
                  <a:cubicBezTo>
                    <a:pt x="28" y="53"/>
                    <a:pt x="27" y="52"/>
                    <a:pt x="26" y="53"/>
                  </a:cubicBezTo>
                  <a:cubicBezTo>
                    <a:pt x="25" y="54"/>
                    <a:pt x="25" y="55"/>
                    <a:pt x="23" y="55"/>
                  </a:cubicBezTo>
                  <a:cubicBezTo>
                    <a:pt x="22" y="56"/>
                    <a:pt x="21" y="59"/>
                    <a:pt x="23" y="59"/>
                  </a:cubicBezTo>
                  <a:cubicBezTo>
                    <a:pt x="25" y="59"/>
                    <a:pt x="27" y="58"/>
                    <a:pt x="27" y="59"/>
                  </a:cubicBezTo>
                  <a:cubicBezTo>
                    <a:pt x="28" y="61"/>
                    <a:pt x="32" y="60"/>
                    <a:pt x="32" y="59"/>
                  </a:cubicBezTo>
                  <a:cubicBezTo>
                    <a:pt x="33" y="59"/>
                    <a:pt x="35" y="56"/>
                    <a:pt x="35" y="55"/>
                  </a:cubicBezTo>
                  <a:cubicBezTo>
                    <a:pt x="35" y="56"/>
                    <a:pt x="35" y="56"/>
                    <a:pt x="35" y="57"/>
                  </a:cubicBezTo>
                  <a:cubicBezTo>
                    <a:pt x="35" y="57"/>
                    <a:pt x="36" y="57"/>
                    <a:pt x="36" y="57"/>
                  </a:cubicBezTo>
                  <a:cubicBezTo>
                    <a:pt x="36" y="57"/>
                    <a:pt x="35" y="58"/>
                    <a:pt x="35" y="59"/>
                  </a:cubicBezTo>
                  <a:cubicBezTo>
                    <a:pt x="35" y="59"/>
                    <a:pt x="35" y="59"/>
                    <a:pt x="36" y="59"/>
                  </a:cubicBezTo>
                  <a:cubicBezTo>
                    <a:pt x="36" y="59"/>
                    <a:pt x="33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61"/>
                    <a:pt x="31" y="60"/>
                    <a:pt x="30" y="61"/>
                  </a:cubicBezTo>
                  <a:cubicBezTo>
                    <a:pt x="31" y="61"/>
                    <a:pt x="35" y="61"/>
                    <a:pt x="36" y="62"/>
                  </a:cubicBezTo>
                  <a:cubicBezTo>
                    <a:pt x="36" y="62"/>
                    <a:pt x="31" y="65"/>
                    <a:pt x="32" y="65"/>
                  </a:cubicBezTo>
                  <a:cubicBezTo>
                    <a:pt x="32" y="66"/>
                    <a:pt x="37" y="65"/>
                    <a:pt x="37" y="65"/>
                  </a:cubicBezTo>
                  <a:cubicBezTo>
                    <a:pt x="37" y="65"/>
                    <a:pt x="36" y="65"/>
                    <a:pt x="36" y="65"/>
                  </a:cubicBezTo>
                  <a:cubicBezTo>
                    <a:pt x="36" y="66"/>
                    <a:pt x="41" y="65"/>
                    <a:pt x="42" y="64"/>
                  </a:cubicBezTo>
                  <a:cubicBezTo>
                    <a:pt x="42" y="64"/>
                    <a:pt x="46" y="59"/>
                    <a:pt x="47" y="60"/>
                  </a:cubicBezTo>
                  <a:cubicBezTo>
                    <a:pt x="48" y="61"/>
                    <a:pt x="40" y="67"/>
                    <a:pt x="38" y="68"/>
                  </a:cubicBezTo>
                  <a:cubicBezTo>
                    <a:pt x="35" y="68"/>
                    <a:pt x="33" y="68"/>
                    <a:pt x="30" y="66"/>
                  </a:cubicBezTo>
                  <a:cubicBezTo>
                    <a:pt x="28" y="65"/>
                    <a:pt x="28" y="63"/>
                    <a:pt x="26" y="63"/>
                  </a:cubicBezTo>
                  <a:cubicBezTo>
                    <a:pt x="24" y="62"/>
                    <a:pt x="22" y="62"/>
                    <a:pt x="20" y="62"/>
                  </a:cubicBezTo>
                  <a:cubicBezTo>
                    <a:pt x="17" y="62"/>
                    <a:pt x="17" y="63"/>
                    <a:pt x="19" y="65"/>
                  </a:cubicBezTo>
                  <a:cubicBezTo>
                    <a:pt x="20" y="66"/>
                    <a:pt x="20" y="67"/>
                    <a:pt x="22" y="67"/>
                  </a:cubicBezTo>
                  <a:cubicBezTo>
                    <a:pt x="25" y="67"/>
                    <a:pt x="22" y="67"/>
                    <a:pt x="22" y="68"/>
                  </a:cubicBezTo>
                  <a:cubicBezTo>
                    <a:pt x="22" y="68"/>
                    <a:pt x="26" y="70"/>
                    <a:pt x="26" y="7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6" name="Freeform 604">
              <a:extLst>
                <a:ext uri="{FF2B5EF4-FFF2-40B4-BE49-F238E27FC236}">
                  <a16:creationId xmlns:a16="http://schemas.microsoft.com/office/drawing/2014/main" id="{1C16692E-03F5-8E1A-9E1C-B7B63343C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424" y="1149475"/>
              <a:ext cx="76094" cy="29461"/>
            </a:xfrm>
            <a:custGeom>
              <a:avLst/>
              <a:gdLst>
                <a:gd name="T0" fmla="*/ 13 w 14"/>
                <a:gd name="T1" fmla="*/ 4 h 5"/>
                <a:gd name="T2" fmla="*/ 11 w 14"/>
                <a:gd name="T3" fmla="*/ 2 h 5"/>
                <a:gd name="T4" fmla="*/ 8 w 14"/>
                <a:gd name="T5" fmla="*/ 2 h 5"/>
                <a:gd name="T6" fmla="*/ 1 w 14"/>
                <a:gd name="T7" fmla="*/ 1 h 5"/>
                <a:gd name="T8" fmla="*/ 2 w 14"/>
                <a:gd name="T9" fmla="*/ 2 h 5"/>
                <a:gd name="T10" fmla="*/ 0 w 14"/>
                <a:gd name="T11" fmla="*/ 3 h 5"/>
                <a:gd name="T12" fmla="*/ 3 w 14"/>
                <a:gd name="T13" fmla="*/ 3 h 5"/>
                <a:gd name="T14" fmla="*/ 8 w 14"/>
                <a:gd name="T15" fmla="*/ 4 h 5"/>
                <a:gd name="T16" fmla="*/ 13 w 14"/>
                <a:gd name="T17" fmla="*/ 4 h 5"/>
                <a:gd name="T18" fmla="*/ 13 w 14"/>
                <a:gd name="T1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5">
                  <a:moveTo>
                    <a:pt x="13" y="4"/>
                  </a:moveTo>
                  <a:cubicBezTo>
                    <a:pt x="12" y="3"/>
                    <a:pt x="13" y="3"/>
                    <a:pt x="11" y="2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2"/>
                    <a:pt x="2" y="2"/>
                  </a:cubicBezTo>
                  <a:cubicBezTo>
                    <a:pt x="2" y="3"/>
                    <a:pt x="0" y="4"/>
                    <a:pt x="0" y="3"/>
                  </a:cubicBezTo>
                  <a:cubicBezTo>
                    <a:pt x="0" y="4"/>
                    <a:pt x="2" y="3"/>
                    <a:pt x="3" y="3"/>
                  </a:cubicBezTo>
                  <a:cubicBezTo>
                    <a:pt x="4" y="3"/>
                    <a:pt x="6" y="4"/>
                    <a:pt x="8" y="4"/>
                  </a:cubicBezTo>
                  <a:cubicBezTo>
                    <a:pt x="9" y="4"/>
                    <a:pt x="13" y="4"/>
                    <a:pt x="13" y="4"/>
                  </a:cubicBezTo>
                  <a:cubicBezTo>
                    <a:pt x="12" y="3"/>
                    <a:pt x="14" y="5"/>
                    <a:pt x="13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7" name="Freeform 605">
              <a:extLst>
                <a:ext uri="{FF2B5EF4-FFF2-40B4-BE49-F238E27FC236}">
                  <a16:creationId xmlns:a16="http://schemas.microsoft.com/office/drawing/2014/main" id="{A93BD56A-7255-7252-B40C-E3B7D1537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5845" y="1173041"/>
              <a:ext cx="31552" cy="11784"/>
            </a:xfrm>
            <a:custGeom>
              <a:avLst/>
              <a:gdLst>
                <a:gd name="T0" fmla="*/ 5 w 6"/>
                <a:gd name="T1" fmla="*/ 1 h 2"/>
                <a:gd name="T2" fmla="*/ 2 w 6"/>
                <a:gd name="T3" fmla="*/ 0 h 2"/>
                <a:gd name="T4" fmla="*/ 5 w 6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5" y="1"/>
                  </a:moveTo>
                  <a:cubicBezTo>
                    <a:pt x="4" y="2"/>
                    <a:pt x="0" y="0"/>
                    <a:pt x="2" y="0"/>
                  </a:cubicBezTo>
                  <a:cubicBezTo>
                    <a:pt x="3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8" name="Freeform 606">
              <a:extLst>
                <a:ext uri="{FF2B5EF4-FFF2-40B4-BE49-F238E27FC236}">
                  <a16:creationId xmlns:a16="http://schemas.microsoft.com/office/drawing/2014/main" id="{FE5AF556-A442-9BB3-3766-B43A188753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897" y="1351767"/>
              <a:ext cx="31552" cy="17677"/>
            </a:xfrm>
            <a:custGeom>
              <a:avLst/>
              <a:gdLst>
                <a:gd name="T0" fmla="*/ 4 w 6"/>
                <a:gd name="T1" fmla="*/ 1 h 3"/>
                <a:gd name="T2" fmla="*/ 1 w 6"/>
                <a:gd name="T3" fmla="*/ 2 h 3"/>
                <a:gd name="T4" fmla="*/ 4 w 6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1"/>
                  </a:moveTo>
                  <a:cubicBezTo>
                    <a:pt x="3" y="0"/>
                    <a:pt x="0" y="2"/>
                    <a:pt x="1" y="2"/>
                  </a:cubicBezTo>
                  <a:cubicBezTo>
                    <a:pt x="2" y="3"/>
                    <a:pt x="6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09" name="Freeform 607">
              <a:extLst>
                <a:ext uri="{FF2B5EF4-FFF2-40B4-BE49-F238E27FC236}">
                  <a16:creationId xmlns:a16="http://schemas.microsoft.com/office/drawing/2014/main" id="{ED20B9AB-95FA-AE99-F0D0-FCE3C908B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6515" y="2153080"/>
              <a:ext cx="27839" cy="23568"/>
            </a:xfrm>
            <a:custGeom>
              <a:avLst/>
              <a:gdLst>
                <a:gd name="T0" fmla="*/ 4 w 5"/>
                <a:gd name="T1" fmla="*/ 1 h 4"/>
                <a:gd name="T2" fmla="*/ 1 w 5"/>
                <a:gd name="T3" fmla="*/ 4 h 4"/>
                <a:gd name="T4" fmla="*/ 4 w 5"/>
                <a:gd name="T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4" y="1"/>
                  </a:moveTo>
                  <a:cubicBezTo>
                    <a:pt x="3" y="0"/>
                    <a:pt x="0" y="4"/>
                    <a:pt x="1" y="4"/>
                  </a:cubicBezTo>
                  <a:cubicBezTo>
                    <a:pt x="1" y="4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0" name="Freeform 608">
              <a:extLst>
                <a:ext uri="{FF2B5EF4-FFF2-40B4-BE49-F238E27FC236}">
                  <a16:creationId xmlns:a16="http://schemas.microsoft.com/office/drawing/2014/main" id="{1B6ECA8B-013F-1EE6-CF7D-F5A1874EC9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5492" y="2147187"/>
              <a:ext cx="5569" cy="5893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1" name="Freeform 609">
              <a:extLst>
                <a:ext uri="{FF2B5EF4-FFF2-40B4-BE49-F238E27FC236}">
                  <a16:creationId xmlns:a16="http://schemas.microsoft.com/office/drawing/2014/main" id="{E920F3D9-5CA4-E91B-BD8C-9BF145D427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561" y="2153080"/>
              <a:ext cx="37119" cy="35351"/>
            </a:xfrm>
            <a:custGeom>
              <a:avLst/>
              <a:gdLst>
                <a:gd name="T0" fmla="*/ 5 w 7"/>
                <a:gd name="T1" fmla="*/ 2 h 6"/>
                <a:gd name="T2" fmla="*/ 1 w 7"/>
                <a:gd name="T3" fmla="*/ 2 h 6"/>
                <a:gd name="T4" fmla="*/ 5 w 7"/>
                <a:gd name="T5" fmla="*/ 2 h 6"/>
                <a:gd name="T6" fmla="*/ 5 w 7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5" y="2"/>
                  </a:moveTo>
                  <a:cubicBezTo>
                    <a:pt x="7" y="0"/>
                    <a:pt x="2" y="0"/>
                    <a:pt x="1" y="2"/>
                  </a:cubicBezTo>
                  <a:cubicBezTo>
                    <a:pt x="0" y="3"/>
                    <a:pt x="4" y="5"/>
                    <a:pt x="5" y="2"/>
                  </a:cubicBezTo>
                  <a:cubicBezTo>
                    <a:pt x="6" y="1"/>
                    <a:pt x="3" y="6"/>
                    <a:pt x="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2" name="Freeform 610">
              <a:extLst>
                <a:ext uri="{FF2B5EF4-FFF2-40B4-BE49-F238E27FC236}">
                  <a16:creationId xmlns:a16="http://schemas.microsoft.com/office/drawing/2014/main" id="{6ACCC967-0408-F0AE-80DD-2447C3F5DDE2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8982" y="4201531"/>
              <a:ext cx="11136" cy="5893"/>
            </a:xfrm>
            <a:custGeom>
              <a:avLst/>
              <a:gdLst>
                <a:gd name="T0" fmla="*/ 2 w 2"/>
                <a:gd name="T1" fmla="*/ 0 h 1"/>
                <a:gd name="T2" fmla="*/ 0 w 2"/>
                <a:gd name="T3" fmla="*/ 0 h 1"/>
                <a:gd name="T4" fmla="*/ 2 w 2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cubicBezTo>
                    <a:pt x="2" y="1"/>
                    <a:pt x="0" y="0"/>
                    <a:pt x="0" y="0"/>
                  </a:cubicBezTo>
                  <a:cubicBezTo>
                    <a:pt x="1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3" name="Freeform 611">
              <a:extLst>
                <a:ext uri="{FF2B5EF4-FFF2-40B4-BE49-F238E27FC236}">
                  <a16:creationId xmlns:a16="http://schemas.microsoft.com/office/drawing/2014/main" id="{E6FAEC3A-5C9B-324C-6CF7-F263B4764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8456" y="4189747"/>
              <a:ext cx="11136" cy="11784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2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2" y="1"/>
                    <a:pt x="0" y="2"/>
                    <a:pt x="0" y="1"/>
                  </a:cubicBezTo>
                  <a:cubicBezTo>
                    <a:pt x="0" y="0"/>
                    <a:pt x="2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4" name="Freeform 612">
              <a:extLst>
                <a:ext uri="{FF2B5EF4-FFF2-40B4-BE49-F238E27FC236}">
                  <a16:creationId xmlns:a16="http://schemas.microsoft.com/office/drawing/2014/main" id="{8DF5BC38-C145-6B7C-26EB-1CD90A65E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93442" y="5216920"/>
              <a:ext cx="37119" cy="29461"/>
            </a:xfrm>
            <a:custGeom>
              <a:avLst/>
              <a:gdLst>
                <a:gd name="T0" fmla="*/ 6 w 7"/>
                <a:gd name="T1" fmla="*/ 2 h 5"/>
                <a:gd name="T2" fmla="*/ 1 w 7"/>
                <a:gd name="T3" fmla="*/ 2 h 5"/>
                <a:gd name="T4" fmla="*/ 6 w 7"/>
                <a:gd name="T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5">
                  <a:moveTo>
                    <a:pt x="6" y="2"/>
                  </a:moveTo>
                  <a:cubicBezTo>
                    <a:pt x="7" y="0"/>
                    <a:pt x="0" y="1"/>
                    <a:pt x="1" y="2"/>
                  </a:cubicBezTo>
                  <a:cubicBezTo>
                    <a:pt x="1" y="3"/>
                    <a:pt x="5" y="5"/>
                    <a:pt x="6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5" name="Rectangle 613">
              <a:extLst>
                <a:ext uri="{FF2B5EF4-FFF2-40B4-BE49-F238E27FC236}">
                  <a16:creationId xmlns:a16="http://schemas.microsoft.com/office/drawing/2014/main" id="{CE5A63C2-503C-AB9D-94F4-94F20A74ED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651" y="1772063"/>
              <a:ext cx="1857" cy="1966"/>
            </a:xfrm>
            <a:prstGeom prst="rect">
              <a:avLst/>
            </a:pr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6" name="Freeform 614">
              <a:extLst>
                <a:ext uri="{FF2B5EF4-FFF2-40B4-BE49-F238E27FC236}">
                  <a16:creationId xmlns:a16="http://schemas.microsoft.com/office/drawing/2014/main" id="{4B408972-D836-4F06-B583-CF0001079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1132" y="5044089"/>
              <a:ext cx="55678" cy="51066"/>
            </a:xfrm>
            <a:custGeom>
              <a:avLst/>
              <a:gdLst>
                <a:gd name="T0" fmla="*/ 4 w 10"/>
                <a:gd name="T1" fmla="*/ 4 h 9"/>
                <a:gd name="T2" fmla="*/ 0 w 10"/>
                <a:gd name="T3" fmla="*/ 8 h 9"/>
                <a:gd name="T4" fmla="*/ 2 w 10"/>
                <a:gd name="T5" fmla="*/ 8 h 9"/>
                <a:gd name="T6" fmla="*/ 5 w 10"/>
                <a:gd name="T7" fmla="*/ 5 h 9"/>
                <a:gd name="T8" fmla="*/ 8 w 10"/>
                <a:gd name="T9" fmla="*/ 0 h 9"/>
                <a:gd name="T10" fmla="*/ 4 w 10"/>
                <a:gd name="T11" fmla="*/ 4 h 9"/>
                <a:gd name="T12" fmla="*/ 4 w 10"/>
                <a:gd name="T1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9">
                  <a:moveTo>
                    <a:pt x="4" y="4"/>
                  </a:moveTo>
                  <a:cubicBezTo>
                    <a:pt x="4" y="5"/>
                    <a:pt x="1" y="7"/>
                    <a:pt x="0" y="8"/>
                  </a:cubicBezTo>
                  <a:cubicBezTo>
                    <a:pt x="0" y="9"/>
                    <a:pt x="2" y="8"/>
                    <a:pt x="2" y="8"/>
                  </a:cubicBezTo>
                  <a:cubicBezTo>
                    <a:pt x="3" y="7"/>
                    <a:pt x="4" y="6"/>
                    <a:pt x="5" y="5"/>
                  </a:cubicBezTo>
                  <a:cubicBezTo>
                    <a:pt x="6" y="4"/>
                    <a:pt x="10" y="0"/>
                    <a:pt x="8" y="0"/>
                  </a:cubicBezTo>
                  <a:cubicBezTo>
                    <a:pt x="7" y="0"/>
                    <a:pt x="4" y="3"/>
                    <a:pt x="4" y="4"/>
                  </a:cubicBezTo>
                  <a:cubicBezTo>
                    <a:pt x="4" y="5"/>
                    <a:pt x="4" y="3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7" name="Freeform 615">
              <a:extLst>
                <a:ext uri="{FF2B5EF4-FFF2-40B4-BE49-F238E27FC236}">
                  <a16:creationId xmlns:a16="http://schemas.microsoft.com/office/drawing/2014/main" id="{D2613E37-4494-C94C-FD20-AF1F54F27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100" y="2718712"/>
              <a:ext cx="38975" cy="17677"/>
            </a:xfrm>
            <a:custGeom>
              <a:avLst/>
              <a:gdLst>
                <a:gd name="T0" fmla="*/ 7 w 7"/>
                <a:gd name="T1" fmla="*/ 1 h 3"/>
                <a:gd name="T2" fmla="*/ 1 w 7"/>
                <a:gd name="T3" fmla="*/ 0 h 3"/>
                <a:gd name="T4" fmla="*/ 7 w 7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3">
                  <a:moveTo>
                    <a:pt x="7" y="1"/>
                  </a:moveTo>
                  <a:cubicBezTo>
                    <a:pt x="7" y="0"/>
                    <a:pt x="0" y="0"/>
                    <a:pt x="1" y="0"/>
                  </a:cubicBezTo>
                  <a:cubicBezTo>
                    <a:pt x="2" y="0"/>
                    <a:pt x="6" y="3"/>
                    <a:pt x="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8" name="Freeform 616">
              <a:extLst>
                <a:ext uri="{FF2B5EF4-FFF2-40B4-BE49-F238E27FC236}">
                  <a16:creationId xmlns:a16="http://schemas.microsoft.com/office/drawing/2014/main" id="{365354CA-04F2-DDDD-2BDE-E1AD69DD08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70136" y="5821832"/>
              <a:ext cx="98366" cy="92308"/>
            </a:xfrm>
            <a:custGeom>
              <a:avLst/>
              <a:gdLst>
                <a:gd name="T0" fmla="*/ 17 w 18"/>
                <a:gd name="T1" fmla="*/ 14 h 16"/>
                <a:gd name="T2" fmla="*/ 8 w 18"/>
                <a:gd name="T3" fmla="*/ 9 h 16"/>
                <a:gd name="T4" fmla="*/ 4 w 18"/>
                <a:gd name="T5" fmla="*/ 5 h 16"/>
                <a:gd name="T6" fmla="*/ 1 w 18"/>
                <a:gd name="T7" fmla="*/ 3 h 16"/>
                <a:gd name="T8" fmla="*/ 2 w 18"/>
                <a:gd name="T9" fmla="*/ 2 h 16"/>
                <a:gd name="T10" fmla="*/ 0 w 18"/>
                <a:gd name="T11" fmla="*/ 0 h 16"/>
                <a:gd name="T12" fmla="*/ 0 w 18"/>
                <a:gd name="T13" fmla="*/ 14 h 16"/>
                <a:gd name="T14" fmla="*/ 7 w 18"/>
                <a:gd name="T15" fmla="*/ 15 h 16"/>
                <a:gd name="T16" fmla="*/ 10 w 18"/>
                <a:gd name="T17" fmla="*/ 16 h 16"/>
                <a:gd name="T18" fmla="*/ 13 w 18"/>
                <a:gd name="T19" fmla="*/ 15 h 16"/>
                <a:gd name="T20" fmla="*/ 18 w 18"/>
                <a:gd name="T21" fmla="*/ 14 h 16"/>
                <a:gd name="T22" fmla="*/ 17 w 18"/>
                <a:gd name="T23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6">
                  <a:moveTo>
                    <a:pt x="17" y="14"/>
                  </a:moveTo>
                  <a:cubicBezTo>
                    <a:pt x="13" y="14"/>
                    <a:pt x="11" y="11"/>
                    <a:pt x="8" y="9"/>
                  </a:cubicBezTo>
                  <a:cubicBezTo>
                    <a:pt x="7" y="7"/>
                    <a:pt x="5" y="6"/>
                    <a:pt x="4" y="5"/>
                  </a:cubicBezTo>
                  <a:cubicBezTo>
                    <a:pt x="3" y="5"/>
                    <a:pt x="1" y="4"/>
                    <a:pt x="1" y="3"/>
                  </a:cubicBezTo>
                  <a:cubicBezTo>
                    <a:pt x="1" y="3"/>
                    <a:pt x="2" y="3"/>
                    <a:pt x="2" y="2"/>
                  </a:cubicBezTo>
                  <a:cubicBezTo>
                    <a:pt x="3" y="2"/>
                    <a:pt x="1" y="0"/>
                    <a:pt x="0" y="0"/>
                  </a:cubicBezTo>
                  <a:cubicBezTo>
                    <a:pt x="0" y="5"/>
                    <a:pt x="0" y="10"/>
                    <a:pt x="0" y="14"/>
                  </a:cubicBezTo>
                  <a:cubicBezTo>
                    <a:pt x="0" y="15"/>
                    <a:pt x="6" y="15"/>
                    <a:pt x="7" y="15"/>
                  </a:cubicBezTo>
                  <a:cubicBezTo>
                    <a:pt x="8" y="15"/>
                    <a:pt x="9" y="15"/>
                    <a:pt x="10" y="16"/>
                  </a:cubicBezTo>
                  <a:cubicBezTo>
                    <a:pt x="12" y="16"/>
                    <a:pt x="12" y="16"/>
                    <a:pt x="13" y="15"/>
                  </a:cubicBezTo>
                  <a:cubicBezTo>
                    <a:pt x="14" y="15"/>
                    <a:pt x="18" y="15"/>
                    <a:pt x="18" y="14"/>
                  </a:cubicBezTo>
                  <a:cubicBezTo>
                    <a:pt x="18" y="14"/>
                    <a:pt x="18" y="13"/>
                    <a:pt x="17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19" name="Freeform 617">
              <a:extLst>
                <a:ext uri="{FF2B5EF4-FFF2-40B4-BE49-F238E27FC236}">
                  <a16:creationId xmlns:a16="http://schemas.microsoft.com/office/drawing/2014/main" id="{34EB275A-302D-9845-E68B-4201B6E53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205" y="5810050"/>
              <a:ext cx="163324" cy="133551"/>
            </a:xfrm>
            <a:custGeom>
              <a:avLst/>
              <a:gdLst>
                <a:gd name="T0" fmla="*/ 19 w 30"/>
                <a:gd name="T1" fmla="*/ 17 h 23"/>
                <a:gd name="T2" fmla="*/ 19 w 30"/>
                <a:gd name="T3" fmla="*/ 7 h 23"/>
                <a:gd name="T4" fmla="*/ 19 w 30"/>
                <a:gd name="T5" fmla="*/ 3 h 23"/>
                <a:gd name="T6" fmla="*/ 15 w 30"/>
                <a:gd name="T7" fmla="*/ 1 h 23"/>
                <a:gd name="T8" fmla="*/ 12 w 30"/>
                <a:gd name="T9" fmla="*/ 3 h 23"/>
                <a:gd name="T10" fmla="*/ 13 w 30"/>
                <a:gd name="T11" fmla="*/ 6 h 23"/>
                <a:gd name="T12" fmla="*/ 15 w 30"/>
                <a:gd name="T13" fmla="*/ 6 h 23"/>
                <a:gd name="T14" fmla="*/ 14 w 30"/>
                <a:gd name="T15" fmla="*/ 8 h 23"/>
                <a:gd name="T16" fmla="*/ 13 w 30"/>
                <a:gd name="T17" fmla="*/ 11 h 23"/>
                <a:gd name="T18" fmla="*/ 16 w 30"/>
                <a:gd name="T19" fmla="*/ 13 h 23"/>
                <a:gd name="T20" fmla="*/ 12 w 30"/>
                <a:gd name="T21" fmla="*/ 13 h 23"/>
                <a:gd name="T22" fmla="*/ 9 w 30"/>
                <a:gd name="T23" fmla="*/ 12 h 23"/>
                <a:gd name="T24" fmla="*/ 10 w 30"/>
                <a:gd name="T25" fmla="*/ 12 h 23"/>
                <a:gd name="T26" fmla="*/ 10 w 30"/>
                <a:gd name="T27" fmla="*/ 9 h 23"/>
                <a:gd name="T28" fmla="*/ 8 w 30"/>
                <a:gd name="T29" fmla="*/ 11 h 23"/>
                <a:gd name="T30" fmla="*/ 5 w 30"/>
                <a:gd name="T31" fmla="*/ 11 h 23"/>
                <a:gd name="T32" fmla="*/ 0 w 30"/>
                <a:gd name="T33" fmla="*/ 12 h 23"/>
                <a:gd name="T34" fmla="*/ 2 w 30"/>
                <a:gd name="T35" fmla="*/ 12 h 23"/>
                <a:gd name="T36" fmla="*/ 3 w 30"/>
                <a:gd name="T37" fmla="*/ 12 h 23"/>
                <a:gd name="T38" fmla="*/ 5 w 30"/>
                <a:gd name="T39" fmla="*/ 12 h 23"/>
                <a:gd name="T40" fmla="*/ 6 w 30"/>
                <a:gd name="T41" fmla="*/ 13 h 23"/>
                <a:gd name="T42" fmla="*/ 4 w 30"/>
                <a:gd name="T43" fmla="*/ 15 h 23"/>
                <a:gd name="T44" fmla="*/ 6 w 30"/>
                <a:gd name="T45" fmla="*/ 15 h 23"/>
                <a:gd name="T46" fmla="*/ 8 w 30"/>
                <a:gd name="T47" fmla="*/ 16 h 23"/>
                <a:gd name="T48" fmla="*/ 7 w 30"/>
                <a:gd name="T49" fmla="*/ 16 h 23"/>
                <a:gd name="T50" fmla="*/ 10 w 30"/>
                <a:gd name="T51" fmla="*/ 17 h 23"/>
                <a:gd name="T52" fmla="*/ 12 w 30"/>
                <a:gd name="T53" fmla="*/ 17 h 23"/>
                <a:gd name="T54" fmla="*/ 17 w 30"/>
                <a:gd name="T55" fmla="*/ 21 h 23"/>
                <a:gd name="T56" fmla="*/ 16 w 30"/>
                <a:gd name="T57" fmla="*/ 20 h 23"/>
                <a:gd name="T58" fmla="*/ 23 w 30"/>
                <a:gd name="T59" fmla="*/ 23 h 23"/>
                <a:gd name="T60" fmla="*/ 19 w 30"/>
                <a:gd name="T61" fmla="*/ 18 h 23"/>
                <a:gd name="T62" fmla="*/ 24 w 30"/>
                <a:gd name="T63" fmla="*/ 19 h 23"/>
                <a:gd name="T64" fmla="*/ 30 w 30"/>
                <a:gd name="T65" fmla="*/ 18 h 23"/>
                <a:gd name="T66" fmla="*/ 19 w 30"/>
                <a:gd name="T67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0" h="23">
                  <a:moveTo>
                    <a:pt x="19" y="17"/>
                  </a:moveTo>
                  <a:cubicBezTo>
                    <a:pt x="19" y="13"/>
                    <a:pt x="19" y="10"/>
                    <a:pt x="19" y="7"/>
                  </a:cubicBezTo>
                  <a:cubicBezTo>
                    <a:pt x="19" y="6"/>
                    <a:pt x="19" y="4"/>
                    <a:pt x="19" y="3"/>
                  </a:cubicBezTo>
                  <a:cubicBezTo>
                    <a:pt x="19" y="2"/>
                    <a:pt x="16" y="0"/>
                    <a:pt x="15" y="1"/>
                  </a:cubicBezTo>
                  <a:cubicBezTo>
                    <a:pt x="14" y="2"/>
                    <a:pt x="12" y="1"/>
                    <a:pt x="12" y="3"/>
                  </a:cubicBezTo>
                  <a:cubicBezTo>
                    <a:pt x="11" y="5"/>
                    <a:pt x="9" y="7"/>
                    <a:pt x="13" y="6"/>
                  </a:cubicBezTo>
                  <a:cubicBezTo>
                    <a:pt x="13" y="6"/>
                    <a:pt x="15" y="6"/>
                    <a:pt x="15" y="6"/>
                  </a:cubicBezTo>
                  <a:cubicBezTo>
                    <a:pt x="16" y="6"/>
                    <a:pt x="14" y="8"/>
                    <a:pt x="14" y="8"/>
                  </a:cubicBezTo>
                  <a:cubicBezTo>
                    <a:pt x="13" y="8"/>
                    <a:pt x="11" y="10"/>
                    <a:pt x="13" y="11"/>
                  </a:cubicBezTo>
                  <a:cubicBezTo>
                    <a:pt x="13" y="12"/>
                    <a:pt x="16" y="12"/>
                    <a:pt x="16" y="13"/>
                  </a:cubicBezTo>
                  <a:cubicBezTo>
                    <a:pt x="16" y="13"/>
                    <a:pt x="12" y="13"/>
                    <a:pt x="12" y="13"/>
                  </a:cubicBezTo>
                  <a:cubicBezTo>
                    <a:pt x="11" y="13"/>
                    <a:pt x="9" y="12"/>
                    <a:pt x="9" y="12"/>
                  </a:cubicBezTo>
                  <a:cubicBezTo>
                    <a:pt x="9" y="12"/>
                    <a:pt x="10" y="13"/>
                    <a:pt x="10" y="12"/>
                  </a:cubicBezTo>
                  <a:cubicBezTo>
                    <a:pt x="10" y="11"/>
                    <a:pt x="11" y="10"/>
                    <a:pt x="10" y="9"/>
                  </a:cubicBezTo>
                  <a:cubicBezTo>
                    <a:pt x="10" y="9"/>
                    <a:pt x="8" y="11"/>
                    <a:pt x="8" y="11"/>
                  </a:cubicBezTo>
                  <a:cubicBezTo>
                    <a:pt x="7" y="12"/>
                    <a:pt x="6" y="11"/>
                    <a:pt x="5" y="11"/>
                  </a:cubicBezTo>
                  <a:cubicBezTo>
                    <a:pt x="4" y="11"/>
                    <a:pt x="0" y="10"/>
                    <a:pt x="0" y="12"/>
                  </a:cubicBezTo>
                  <a:cubicBezTo>
                    <a:pt x="0" y="13"/>
                    <a:pt x="2" y="12"/>
                    <a:pt x="2" y="12"/>
                  </a:cubicBezTo>
                  <a:cubicBezTo>
                    <a:pt x="3" y="11"/>
                    <a:pt x="2" y="12"/>
                    <a:pt x="3" y="12"/>
                  </a:cubicBezTo>
                  <a:cubicBezTo>
                    <a:pt x="4" y="13"/>
                    <a:pt x="4" y="11"/>
                    <a:pt x="5" y="12"/>
                  </a:cubicBezTo>
                  <a:cubicBezTo>
                    <a:pt x="5" y="12"/>
                    <a:pt x="6" y="13"/>
                    <a:pt x="6" y="13"/>
                  </a:cubicBezTo>
                  <a:cubicBezTo>
                    <a:pt x="6" y="13"/>
                    <a:pt x="2" y="14"/>
                    <a:pt x="4" y="15"/>
                  </a:cubicBezTo>
                  <a:cubicBezTo>
                    <a:pt x="5" y="16"/>
                    <a:pt x="6" y="14"/>
                    <a:pt x="6" y="15"/>
                  </a:cubicBezTo>
                  <a:cubicBezTo>
                    <a:pt x="7" y="15"/>
                    <a:pt x="8" y="16"/>
                    <a:pt x="8" y="16"/>
                  </a:cubicBezTo>
                  <a:cubicBezTo>
                    <a:pt x="8" y="16"/>
                    <a:pt x="8" y="16"/>
                    <a:pt x="7" y="16"/>
                  </a:cubicBezTo>
                  <a:cubicBezTo>
                    <a:pt x="7" y="17"/>
                    <a:pt x="9" y="17"/>
                    <a:pt x="10" y="17"/>
                  </a:cubicBezTo>
                  <a:cubicBezTo>
                    <a:pt x="11" y="17"/>
                    <a:pt x="11" y="15"/>
                    <a:pt x="12" y="17"/>
                  </a:cubicBezTo>
                  <a:cubicBezTo>
                    <a:pt x="12" y="17"/>
                    <a:pt x="16" y="22"/>
                    <a:pt x="17" y="21"/>
                  </a:cubicBezTo>
                  <a:cubicBezTo>
                    <a:pt x="17" y="21"/>
                    <a:pt x="16" y="20"/>
                    <a:pt x="16" y="20"/>
                  </a:cubicBezTo>
                  <a:cubicBezTo>
                    <a:pt x="16" y="19"/>
                    <a:pt x="22" y="23"/>
                    <a:pt x="23" y="23"/>
                  </a:cubicBezTo>
                  <a:cubicBezTo>
                    <a:pt x="23" y="22"/>
                    <a:pt x="19" y="19"/>
                    <a:pt x="19" y="18"/>
                  </a:cubicBezTo>
                  <a:cubicBezTo>
                    <a:pt x="20" y="18"/>
                    <a:pt x="24" y="19"/>
                    <a:pt x="24" y="19"/>
                  </a:cubicBezTo>
                  <a:cubicBezTo>
                    <a:pt x="26" y="19"/>
                    <a:pt x="28" y="19"/>
                    <a:pt x="30" y="18"/>
                  </a:cubicBezTo>
                  <a:cubicBezTo>
                    <a:pt x="27" y="16"/>
                    <a:pt x="23" y="17"/>
                    <a:pt x="19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0" name="Freeform 618">
              <a:extLst>
                <a:ext uri="{FF2B5EF4-FFF2-40B4-BE49-F238E27FC236}">
                  <a16:creationId xmlns:a16="http://schemas.microsoft.com/office/drawing/2014/main" id="{7B866CFF-2ED4-B163-A58C-5ADB701402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0220" y="3808731"/>
              <a:ext cx="413878" cy="318167"/>
            </a:xfrm>
            <a:custGeom>
              <a:avLst/>
              <a:gdLst>
                <a:gd name="T0" fmla="*/ 63 w 76"/>
                <a:gd name="T1" fmla="*/ 28 h 55"/>
                <a:gd name="T2" fmla="*/ 66 w 76"/>
                <a:gd name="T3" fmla="*/ 24 h 55"/>
                <a:gd name="T4" fmla="*/ 67 w 76"/>
                <a:gd name="T5" fmla="*/ 22 h 55"/>
                <a:gd name="T6" fmla="*/ 67 w 76"/>
                <a:gd name="T7" fmla="*/ 18 h 55"/>
                <a:gd name="T8" fmla="*/ 61 w 76"/>
                <a:gd name="T9" fmla="*/ 15 h 55"/>
                <a:gd name="T10" fmla="*/ 63 w 76"/>
                <a:gd name="T11" fmla="*/ 14 h 55"/>
                <a:gd name="T12" fmla="*/ 64 w 76"/>
                <a:gd name="T13" fmla="*/ 11 h 55"/>
                <a:gd name="T14" fmla="*/ 60 w 76"/>
                <a:gd name="T15" fmla="*/ 9 h 55"/>
                <a:gd name="T16" fmla="*/ 59 w 76"/>
                <a:gd name="T17" fmla="*/ 8 h 55"/>
                <a:gd name="T18" fmla="*/ 57 w 76"/>
                <a:gd name="T19" fmla="*/ 9 h 55"/>
                <a:gd name="T20" fmla="*/ 57 w 76"/>
                <a:gd name="T21" fmla="*/ 7 h 55"/>
                <a:gd name="T22" fmla="*/ 54 w 76"/>
                <a:gd name="T23" fmla="*/ 8 h 55"/>
                <a:gd name="T24" fmla="*/ 54 w 76"/>
                <a:gd name="T25" fmla="*/ 6 h 55"/>
                <a:gd name="T26" fmla="*/ 58 w 76"/>
                <a:gd name="T27" fmla="*/ 5 h 55"/>
                <a:gd name="T28" fmla="*/ 55 w 76"/>
                <a:gd name="T29" fmla="*/ 4 h 55"/>
                <a:gd name="T30" fmla="*/ 49 w 76"/>
                <a:gd name="T31" fmla="*/ 4 h 55"/>
                <a:gd name="T32" fmla="*/ 44 w 76"/>
                <a:gd name="T33" fmla="*/ 7 h 55"/>
                <a:gd name="T34" fmla="*/ 38 w 76"/>
                <a:gd name="T35" fmla="*/ 5 h 55"/>
                <a:gd name="T36" fmla="*/ 29 w 76"/>
                <a:gd name="T37" fmla="*/ 5 h 55"/>
                <a:gd name="T38" fmla="*/ 26 w 76"/>
                <a:gd name="T39" fmla="*/ 2 h 55"/>
                <a:gd name="T40" fmla="*/ 20 w 76"/>
                <a:gd name="T41" fmla="*/ 0 h 55"/>
                <a:gd name="T42" fmla="*/ 11 w 76"/>
                <a:gd name="T43" fmla="*/ 4 h 55"/>
                <a:gd name="T44" fmla="*/ 13 w 76"/>
                <a:gd name="T45" fmla="*/ 12 h 55"/>
                <a:gd name="T46" fmla="*/ 8 w 76"/>
                <a:gd name="T47" fmla="*/ 8 h 55"/>
                <a:gd name="T48" fmla="*/ 10 w 76"/>
                <a:gd name="T49" fmla="*/ 5 h 55"/>
                <a:gd name="T50" fmla="*/ 8 w 76"/>
                <a:gd name="T51" fmla="*/ 1 h 55"/>
                <a:gd name="T52" fmla="*/ 4 w 76"/>
                <a:gd name="T53" fmla="*/ 7 h 55"/>
                <a:gd name="T54" fmla="*/ 3 w 76"/>
                <a:gd name="T55" fmla="*/ 12 h 55"/>
                <a:gd name="T56" fmla="*/ 5 w 76"/>
                <a:gd name="T57" fmla="*/ 13 h 55"/>
                <a:gd name="T58" fmla="*/ 7 w 76"/>
                <a:gd name="T59" fmla="*/ 16 h 55"/>
                <a:gd name="T60" fmla="*/ 10 w 76"/>
                <a:gd name="T61" fmla="*/ 23 h 55"/>
                <a:gd name="T62" fmla="*/ 13 w 76"/>
                <a:gd name="T63" fmla="*/ 23 h 55"/>
                <a:gd name="T64" fmla="*/ 15 w 76"/>
                <a:gd name="T65" fmla="*/ 22 h 55"/>
                <a:gd name="T66" fmla="*/ 21 w 76"/>
                <a:gd name="T67" fmla="*/ 27 h 55"/>
                <a:gd name="T68" fmla="*/ 23 w 76"/>
                <a:gd name="T69" fmla="*/ 27 h 55"/>
                <a:gd name="T70" fmla="*/ 26 w 76"/>
                <a:gd name="T71" fmla="*/ 27 h 55"/>
                <a:gd name="T72" fmla="*/ 31 w 76"/>
                <a:gd name="T73" fmla="*/ 29 h 55"/>
                <a:gd name="T74" fmla="*/ 31 w 76"/>
                <a:gd name="T75" fmla="*/ 38 h 55"/>
                <a:gd name="T76" fmla="*/ 32 w 76"/>
                <a:gd name="T77" fmla="*/ 41 h 55"/>
                <a:gd name="T78" fmla="*/ 30 w 76"/>
                <a:gd name="T79" fmla="*/ 44 h 55"/>
                <a:gd name="T80" fmla="*/ 40 w 76"/>
                <a:gd name="T81" fmla="*/ 53 h 55"/>
                <a:gd name="T82" fmla="*/ 42 w 76"/>
                <a:gd name="T83" fmla="*/ 54 h 55"/>
                <a:gd name="T84" fmla="*/ 45 w 76"/>
                <a:gd name="T85" fmla="*/ 52 h 55"/>
                <a:gd name="T86" fmla="*/ 51 w 76"/>
                <a:gd name="T87" fmla="*/ 47 h 55"/>
                <a:gd name="T88" fmla="*/ 49 w 76"/>
                <a:gd name="T89" fmla="*/ 44 h 55"/>
                <a:gd name="T90" fmla="*/ 48 w 76"/>
                <a:gd name="T91" fmla="*/ 41 h 55"/>
                <a:gd name="T92" fmla="*/ 45 w 76"/>
                <a:gd name="T93" fmla="*/ 38 h 55"/>
                <a:gd name="T94" fmla="*/ 52 w 76"/>
                <a:gd name="T95" fmla="*/ 38 h 55"/>
                <a:gd name="T96" fmla="*/ 54 w 76"/>
                <a:gd name="T97" fmla="*/ 40 h 55"/>
                <a:gd name="T98" fmla="*/ 56 w 76"/>
                <a:gd name="T99" fmla="*/ 38 h 55"/>
                <a:gd name="T100" fmla="*/ 62 w 76"/>
                <a:gd name="T101" fmla="*/ 36 h 55"/>
                <a:gd name="T102" fmla="*/ 67 w 76"/>
                <a:gd name="T103" fmla="*/ 33 h 55"/>
                <a:gd name="T104" fmla="*/ 63 w 76"/>
                <a:gd name="T105" fmla="*/ 2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55">
                  <a:moveTo>
                    <a:pt x="63" y="28"/>
                  </a:moveTo>
                  <a:cubicBezTo>
                    <a:pt x="63" y="26"/>
                    <a:pt x="63" y="25"/>
                    <a:pt x="66" y="24"/>
                  </a:cubicBezTo>
                  <a:cubicBezTo>
                    <a:pt x="66" y="23"/>
                    <a:pt x="68" y="23"/>
                    <a:pt x="67" y="22"/>
                  </a:cubicBezTo>
                  <a:cubicBezTo>
                    <a:pt x="66" y="21"/>
                    <a:pt x="65" y="19"/>
                    <a:pt x="67" y="18"/>
                  </a:cubicBezTo>
                  <a:cubicBezTo>
                    <a:pt x="76" y="14"/>
                    <a:pt x="61" y="15"/>
                    <a:pt x="61" y="15"/>
                  </a:cubicBezTo>
                  <a:cubicBezTo>
                    <a:pt x="61" y="14"/>
                    <a:pt x="62" y="14"/>
                    <a:pt x="63" y="14"/>
                  </a:cubicBezTo>
                  <a:cubicBezTo>
                    <a:pt x="64" y="14"/>
                    <a:pt x="64" y="12"/>
                    <a:pt x="64" y="11"/>
                  </a:cubicBezTo>
                  <a:cubicBezTo>
                    <a:pt x="64" y="10"/>
                    <a:pt x="60" y="8"/>
                    <a:pt x="60" y="9"/>
                  </a:cubicBezTo>
                  <a:cubicBezTo>
                    <a:pt x="60" y="10"/>
                    <a:pt x="59" y="8"/>
                    <a:pt x="59" y="8"/>
                  </a:cubicBezTo>
                  <a:cubicBezTo>
                    <a:pt x="58" y="8"/>
                    <a:pt x="58" y="10"/>
                    <a:pt x="57" y="9"/>
                  </a:cubicBezTo>
                  <a:cubicBezTo>
                    <a:pt x="57" y="9"/>
                    <a:pt x="57" y="8"/>
                    <a:pt x="57" y="7"/>
                  </a:cubicBezTo>
                  <a:cubicBezTo>
                    <a:pt x="56" y="6"/>
                    <a:pt x="55" y="8"/>
                    <a:pt x="54" y="8"/>
                  </a:cubicBezTo>
                  <a:cubicBezTo>
                    <a:pt x="54" y="8"/>
                    <a:pt x="54" y="6"/>
                    <a:pt x="54" y="6"/>
                  </a:cubicBezTo>
                  <a:cubicBezTo>
                    <a:pt x="54" y="4"/>
                    <a:pt x="57" y="5"/>
                    <a:pt x="58" y="5"/>
                  </a:cubicBezTo>
                  <a:cubicBezTo>
                    <a:pt x="59" y="4"/>
                    <a:pt x="55" y="4"/>
                    <a:pt x="55" y="4"/>
                  </a:cubicBezTo>
                  <a:cubicBezTo>
                    <a:pt x="53" y="4"/>
                    <a:pt x="51" y="3"/>
                    <a:pt x="49" y="4"/>
                  </a:cubicBezTo>
                  <a:cubicBezTo>
                    <a:pt x="47" y="5"/>
                    <a:pt x="46" y="8"/>
                    <a:pt x="44" y="7"/>
                  </a:cubicBezTo>
                  <a:cubicBezTo>
                    <a:pt x="41" y="7"/>
                    <a:pt x="40" y="7"/>
                    <a:pt x="38" y="5"/>
                  </a:cubicBezTo>
                  <a:cubicBezTo>
                    <a:pt x="36" y="3"/>
                    <a:pt x="32" y="5"/>
                    <a:pt x="29" y="5"/>
                  </a:cubicBezTo>
                  <a:cubicBezTo>
                    <a:pt x="27" y="5"/>
                    <a:pt x="27" y="4"/>
                    <a:pt x="26" y="2"/>
                  </a:cubicBezTo>
                  <a:cubicBezTo>
                    <a:pt x="25" y="0"/>
                    <a:pt x="23" y="0"/>
                    <a:pt x="20" y="0"/>
                  </a:cubicBezTo>
                  <a:cubicBezTo>
                    <a:pt x="19" y="0"/>
                    <a:pt x="11" y="1"/>
                    <a:pt x="11" y="4"/>
                  </a:cubicBezTo>
                  <a:cubicBezTo>
                    <a:pt x="11" y="7"/>
                    <a:pt x="15" y="8"/>
                    <a:pt x="13" y="12"/>
                  </a:cubicBezTo>
                  <a:cubicBezTo>
                    <a:pt x="11" y="14"/>
                    <a:pt x="7" y="10"/>
                    <a:pt x="8" y="8"/>
                  </a:cubicBezTo>
                  <a:cubicBezTo>
                    <a:pt x="8" y="7"/>
                    <a:pt x="10" y="6"/>
                    <a:pt x="10" y="5"/>
                  </a:cubicBezTo>
                  <a:cubicBezTo>
                    <a:pt x="11" y="3"/>
                    <a:pt x="8" y="2"/>
                    <a:pt x="8" y="1"/>
                  </a:cubicBezTo>
                  <a:cubicBezTo>
                    <a:pt x="5" y="3"/>
                    <a:pt x="4" y="4"/>
                    <a:pt x="4" y="7"/>
                  </a:cubicBezTo>
                  <a:cubicBezTo>
                    <a:pt x="3" y="8"/>
                    <a:pt x="0" y="12"/>
                    <a:pt x="3" y="12"/>
                  </a:cubicBezTo>
                  <a:cubicBezTo>
                    <a:pt x="3" y="12"/>
                    <a:pt x="4" y="12"/>
                    <a:pt x="5" y="13"/>
                  </a:cubicBezTo>
                  <a:cubicBezTo>
                    <a:pt x="5" y="14"/>
                    <a:pt x="6" y="15"/>
                    <a:pt x="7" y="16"/>
                  </a:cubicBezTo>
                  <a:cubicBezTo>
                    <a:pt x="9" y="18"/>
                    <a:pt x="5" y="22"/>
                    <a:pt x="10" y="23"/>
                  </a:cubicBezTo>
                  <a:cubicBezTo>
                    <a:pt x="10" y="23"/>
                    <a:pt x="12" y="23"/>
                    <a:pt x="13" y="23"/>
                  </a:cubicBezTo>
                  <a:cubicBezTo>
                    <a:pt x="14" y="23"/>
                    <a:pt x="14" y="22"/>
                    <a:pt x="15" y="22"/>
                  </a:cubicBezTo>
                  <a:cubicBezTo>
                    <a:pt x="18" y="22"/>
                    <a:pt x="19" y="25"/>
                    <a:pt x="21" y="27"/>
                  </a:cubicBezTo>
                  <a:cubicBezTo>
                    <a:pt x="21" y="27"/>
                    <a:pt x="22" y="28"/>
                    <a:pt x="23" y="27"/>
                  </a:cubicBezTo>
                  <a:cubicBezTo>
                    <a:pt x="23" y="26"/>
                    <a:pt x="24" y="27"/>
                    <a:pt x="26" y="27"/>
                  </a:cubicBezTo>
                  <a:cubicBezTo>
                    <a:pt x="28" y="28"/>
                    <a:pt x="33" y="25"/>
                    <a:pt x="31" y="29"/>
                  </a:cubicBezTo>
                  <a:cubicBezTo>
                    <a:pt x="29" y="32"/>
                    <a:pt x="29" y="35"/>
                    <a:pt x="31" y="38"/>
                  </a:cubicBezTo>
                  <a:cubicBezTo>
                    <a:pt x="31" y="39"/>
                    <a:pt x="32" y="40"/>
                    <a:pt x="32" y="41"/>
                  </a:cubicBezTo>
                  <a:cubicBezTo>
                    <a:pt x="32" y="42"/>
                    <a:pt x="29" y="43"/>
                    <a:pt x="30" y="44"/>
                  </a:cubicBezTo>
                  <a:cubicBezTo>
                    <a:pt x="33" y="47"/>
                    <a:pt x="34" y="55"/>
                    <a:pt x="40" y="53"/>
                  </a:cubicBezTo>
                  <a:cubicBezTo>
                    <a:pt x="41" y="53"/>
                    <a:pt x="41" y="54"/>
                    <a:pt x="42" y="54"/>
                  </a:cubicBezTo>
                  <a:cubicBezTo>
                    <a:pt x="43" y="54"/>
                    <a:pt x="44" y="53"/>
                    <a:pt x="45" y="52"/>
                  </a:cubicBezTo>
                  <a:cubicBezTo>
                    <a:pt x="47" y="51"/>
                    <a:pt x="48" y="49"/>
                    <a:pt x="51" y="47"/>
                  </a:cubicBezTo>
                  <a:cubicBezTo>
                    <a:pt x="53" y="46"/>
                    <a:pt x="49" y="46"/>
                    <a:pt x="49" y="44"/>
                  </a:cubicBezTo>
                  <a:cubicBezTo>
                    <a:pt x="49" y="43"/>
                    <a:pt x="48" y="42"/>
                    <a:pt x="48" y="41"/>
                  </a:cubicBezTo>
                  <a:cubicBezTo>
                    <a:pt x="48" y="40"/>
                    <a:pt x="45" y="39"/>
                    <a:pt x="45" y="38"/>
                  </a:cubicBezTo>
                  <a:cubicBezTo>
                    <a:pt x="45" y="37"/>
                    <a:pt x="51" y="38"/>
                    <a:pt x="52" y="38"/>
                  </a:cubicBezTo>
                  <a:cubicBezTo>
                    <a:pt x="54" y="38"/>
                    <a:pt x="53" y="39"/>
                    <a:pt x="54" y="40"/>
                  </a:cubicBezTo>
                  <a:cubicBezTo>
                    <a:pt x="55" y="40"/>
                    <a:pt x="55" y="38"/>
                    <a:pt x="56" y="38"/>
                  </a:cubicBezTo>
                  <a:cubicBezTo>
                    <a:pt x="57" y="37"/>
                    <a:pt x="60" y="37"/>
                    <a:pt x="62" y="36"/>
                  </a:cubicBezTo>
                  <a:cubicBezTo>
                    <a:pt x="63" y="35"/>
                    <a:pt x="65" y="34"/>
                    <a:pt x="67" y="33"/>
                  </a:cubicBezTo>
                  <a:cubicBezTo>
                    <a:pt x="66" y="31"/>
                    <a:pt x="63" y="30"/>
                    <a:pt x="63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1" name="Freeform 619">
              <a:extLst>
                <a:ext uri="{FF2B5EF4-FFF2-40B4-BE49-F238E27FC236}">
                  <a16:creationId xmlns:a16="http://schemas.microsoft.com/office/drawing/2014/main" id="{D787FBD4-ED58-88E9-26C6-6EE354DCE4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2435" y="3895148"/>
              <a:ext cx="141051" cy="219968"/>
            </a:xfrm>
            <a:custGeom>
              <a:avLst/>
              <a:gdLst>
                <a:gd name="T0" fmla="*/ 22 w 26"/>
                <a:gd name="T1" fmla="*/ 29 h 38"/>
                <a:gd name="T2" fmla="*/ 18 w 26"/>
                <a:gd name="T3" fmla="*/ 21 h 38"/>
                <a:gd name="T4" fmla="*/ 20 w 26"/>
                <a:gd name="T5" fmla="*/ 18 h 38"/>
                <a:gd name="T6" fmla="*/ 22 w 26"/>
                <a:gd name="T7" fmla="*/ 15 h 38"/>
                <a:gd name="T8" fmla="*/ 22 w 26"/>
                <a:gd name="T9" fmla="*/ 13 h 38"/>
                <a:gd name="T10" fmla="*/ 20 w 26"/>
                <a:gd name="T11" fmla="*/ 11 h 38"/>
                <a:gd name="T12" fmla="*/ 16 w 26"/>
                <a:gd name="T13" fmla="*/ 7 h 38"/>
                <a:gd name="T14" fmla="*/ 9 w 26"/>
                <a:gd name="T15" fmla="*/ 0 h 38"/>
                <a:gd name="T16" fmla="*/ 5 w 26"/>
                <a:gd name="T17" fmla="*/ 5 h 38"/>
                <a:gd name="T18" fmla="*/ 6 w 26"/>
                <a:gd name="T19" fmla="*/ 8 h 38"/>
                <a:gd name="T20" fmla="*/ 3 w 26"/>
                <a:gd name="T21" fmla="*/ 10 h 38"/>
                <a:gd name="T22" fmla="*/ 4 w 26"/>
                <a:gd name="T23" fmla="*/ 16 h 38"/>
                <a:gd name="T24" fmla="*/ 7 w 26"/>
                <a:gd name="T25" fmla="*/ 18 h 38"/>
                <a:gd name="T26" fmla="*/ 8 w 26"/>
                <a:gd name="T27" fmla="*/ 20 h 38"/>
                <a:gd name="T28" fmla="*/ 8 w 26"/>
                <a:gd name="T29" fmla="*/ 27 h 38"/>
                <a:gd name="T30" fmla="*/ 11 w 26"/>
                <a:gd name="T31" fmla="*/ 35 h 38"/>
                <a:gd name="T32" fmla="*/ 17 w 26"/>
                <a:gd name="T33" fmla="*/ 35 h 38"/>
                <a:gd name="T34" fmla="*/ 21 w 26"/>
                <a:gd name="T35" fmla="*/ 34 h 38"/>
                <a:gd name="T36" fmla="*/ 26 w 26"/>
                <a:gd name="T37" fmla="*/ 34 h 38"/>
                <a:gd name="T38" fmla="*/ 22 w 26"/>
                <a:gd name="T39" fmla="*/ 29 h 38"/>
                <a:gd name="T40" fmla="*/ 22 w 26"/>
                <a:gd name="T41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" h="38">
                  <a:moveTo>
                    <a:pt x="22" y="29"/>
                  </a:moveTo>
                  <a:cubicBezTo>
                    <a:pt x="22" y="28"/>
                    <a:pt x="17" y="22"/>
                    <a:pt x="18" y="21"/>
                  </a:cubicBezTo>
                  <a:cubicBezTo>
                    <a:pt x="19" y="20"/>
                    <a:pt x="18" y="19"/>
                    <a:pt x="20" y="18"/>
                  </a:cubicBezTo>
                  <a:cubicBezTo>
                    <a:pt x="23" y="18"/>
                    <a:pt x="22" y="16"/>
                    <a:pt x="22" y="15"/>
                  </a:cubicBezTo>
                  <a:cubicBezTo>
                    <a:pt x="22" y="14"/>
                    <a:pt x="22" y="13"/>
                    <a:pt x="22" y="13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9" y="9"/>
                    <a:pt x="16" y="9"/>
                    <a:pt x="16" y="7"/>
                  </a:cubicBezTo>
                  <a:cubicBezTo>
                    <a:pt x="15" y="4"/>
                    <a:pt x="11" y="1"/>
                    <a:pt x="9" y="0"/>
                  </a:cubicBezTo>
                  <a:cubicBezTo>
                    <a:pt x="9" y="3"/>
                    <a:pt x="4" y="3"/>
                    <a:pt x="5" y="5"/>
                  </a:cubicBezTo>
                  <a:cubicBezTo>
                    <a:pt x="5" y="6"/>
                    <a:pt x="7" y="7"/>
                    <a:pt x="6" y="8"/>
                  </a:cubicBezTo>
                  <a:cubicBezTo>
                    <a:pt x="5" y="8"/>
                    <a:pt x="3" y="9"/>
                    <a:pt x="3" y="10"/>
                  </a:cubicBezTo>
                  <a:cubicBezTo>
                    <a:pt x="0" y="11"/>
                    <a:pt x="2" y="14"/>
                    <a:pt x="4" y="16"/>
                  </a:cubicBezTo>
                  <a:cubicBezTo>
                    <a:pt x="5" y="17"/>
                    <a:pt x="5" y="18"/>
                    <a:pt x="7" y="18"/>
                  </a:cubicBezTo>
                  <a:cubicBezTo>
                    <a:pt x="8" y="18"/>
                    <a:pt x="7" y="19"/>
                    <a:pt x="8" y="20"/>
                  </a:cubicBezTo>
                  <a:cubicBezTo>
                    <a:pt x="10" y="23"/>
                    <a:pt x="9" y="24"/>
                    <a:pt x="8" y="27"/>
                  </a:cubicBezTo>
                  <a:cubicBezTo>
                    <a:pt x="8" y="30"/>
                    <a:pt x="10" y="33"/>
                    <a:pt x="11" y="35"/>
                  </a:cubicBezTo>
                  <a:cubicBezTo>
                    <a:pt x="14" y="38"/>
                    <a:pt x="15" y="35"/>
                    <a:pt x="17" y="35"/>
                  </a:cubicBezTo>
                  <a:cubicBezTo>
                    <a:pt x="19" y="35"/>
                    <a:pt x="20" y="34"/>
                    <a:pt x="21" y="34"/>
                  </a:cubicBezTo>
                  <a:cubicBezTo>
                    <a:pt x="23" y="33"/>
                    <a:pt x="24" y="33"/>
                    <a:pt x="26" y="34"/>
                  </a:cubicBezTo>
                  <a:cubicBezTo>
                    <a:pt x="25" y="32"/>
                    <a:pt x="24" y="30"/>
                    <a:pt x="22" y="29"/>
                  </a:cubicBezTo>
                  <a:cubicBezTo>
                    <a:pt x="21" y="27"/>
                    <a:pt x="23" y="29"/>
                    <a:pt x="22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2" name="Freeform 620">
              <a:extLst>
                <a:ext uri="{FF2B5EF4-FFF2-40B4-BE49-F238E27FC236}">
                  <a16:creationId xmlns:a16="http://schemas.microsoft.com/office/drawing/2014/main" id="{E2DEB4B7-10C8-FAC1-FF35-8B57F13EE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63377" y="3963888"/>
              <a:ext cx="120636" cy="133551"/>
            </a:xfrm>
            <a:custGeom>
              <a:avLst/>
              <a:gdLst>
                <a:gd name="T0" fmla="*/ 19 w 22"/>
                <a:gd name="T1" fmla="*/ 7 h 23"/>
                <a:gd name="T2" fmla="*/ 22 w 22"/>
                <a:gd name="T3" fmla="*/ 2 h 23"/>
                <a:gd name="T4" fmla="*/ 12 w 22"/>
                <a:gd name="T5" fmla="*/ 2 h 23"/>
                <a:gd name="T6" fmla="*/ 9 w 22"/>
                <a:gd name="T7" fmla="*/ 0 h 23"/>
                <a:gd name="T8" fmla="*/ 5 w 22"/>
                <a:gd name="T9" fmla="*/ 1 h 23"/>
                <a:gd name="T10" fmla="*/ 4 w 22"/>
                <a:gd name="T11" fmla="*/ 6 h 23"/>
                <a:gd name="T12" fmla="*/ 1 w 22"/>
                <a:gd name="T13" fmla="*/ 10 h 23"/>
                <a:gd name="T14" fmla="*/ 4 w 22"/>
                <a:gd name="T15" fmla="*/ 15 h 23"/>
                <a:gd name="T16" fmla="*/ 9 w 22"/>
                <a:gd name="T17" fmla="*/ 22 h 23"/>
                <a:gd name="T18" fmla="*/ 12 w 22"/>
                <a:gd name="T19" fmla="*/ 19 h 23"/>
                <a:gd name="T20" fmla="*/ 16 w 22"/>
                <a:gd name="T21" fmla="*/ 18 h 23"/>
                <a:gd name="T22" fmla="*/ 19 w 22"/>
                <a:gd name="T23" fmla="*/ 19 h 23"/>
                <a:gd name="T24" fmla="*/ 20 w 22"/>
                <a:gd name="T25" fmla="*/ 14 h 23"/>
                <a:gd name="T26" fmla="*/ 19 w 22"/>
                <a:gd name="T27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3">
                  <a:moveTo>
                    <a:pt x="19" y="7"/>
                  </a:moveTo>
                  <a:cubicBezTo>
                    <a:pt x="19" y="5"/>
                    <a:pt x="21" y="3"/>
                    <a:pt x="22" y="2"/>
                  </a:cubicBezTo>
                  <a:cubicBezTo>
                    <a:pt x="19" y="1"/>
                    <a:pt x="14" y="0"/>
                    <a:pt x="12" y="2"/>
                  </a:cubicBezTo>
                  <a:cubicBezTo>
                    <a:pt x="10" y="3"/>
                    <a:pt x="9" y="1"/>
                    <a:pt x="9" y="0"/>
                  </a:cubicBezTo>
                  <a:cubicBezTo>
                    <a:pt x="8" y="0"/>
                    <a:pt x="7" y="2"/>
                    <a:pt x="5" y="1"/>
                  </a:cubicBezTo>
                  <a:cubicBezTo>
                    <a:pt x="5" y="2"/>
                    <a:pt x="7" y="6"/>
                    <a:pt x="4" y="6"/>
                  </a:cubicBezTo>
                  <a:cubicBezTo>
                    <a:pt x="2" y="7"/>
                    <a:pt x="0" y="8"/>
                    <a:pt x="1" y="10"/>
                  </a:cubicBezTo>
                  <a:cubicBezTo>
                    <a:pt x="2" y="12"/>
                    <a:pt x="3" y="13"/>
                    <a:pt x="4" y="15"/>
                  </a:cubicBezTo>
                  <a:cubicBezTo>
                    <a:pt x="5" y="17"/>
                    <a:pt x="7" y="19"/>
                    <a:pt x="9" y="22"/>
                  </a:cubicBezTo>
                  <a:cubicBezTo>
                    <a:pt x="12" y="23"/>
                    <a:pt x="10" y="19"/>
                    <a:pt x="12" y="19"/>
                  </a:cubicBezTo>
                  <a:cubicBezTo>
                    <a:pt x="14" y="19"/>
                    <a:pt x="15" y="19"/>
                    <a:pt x="16" y="18"/>
                  </a:cubicBezTo>
                  <a:cubicBezTo>
                    <a:pt x="17" y="18"/>
                    <a:pt x="17" y="20"/>
                    <a:pt x="19" y="19"/>
                  </a:cubicBezTo>
                  <a:cubicBezTo>
                    <a:pt x="20" y="17"/>
                    <a:pt x="21" y="16"/>
                    <a:pt x="20" y="14"/>
                  </a:cubicBezTo>
                  <a:cubicBezTo>
                    <a:pt x="20" y="12"/>
                    <a:pt x="19" y="9"/>
                    <a:pt x="19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3" name="Freeform 621">
              <a:extLst>
                <a:ext uri="{FF2B5EF4-FFF2-40B4-BE49-F238E27FC236}">
                  <a16:creationId xmlns:a16="http://schemas.microsoft.com/office/drawing/2014/main" id="{A32210ED-F6E1-01C5-6103-EC766E04F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1743" y="3975673"/>
              <a:ext cx="87230" cy="104094"/>
            </a:xfrm>
            <a:custGeom>
              <a:avLst/>
              <a:gdLst>
                <a:gd name="T0" fmla="*/ 12 w 16"/>
                <a:gd name="T1" fmla="*/ 5 h 18"/>
                <a:gd name="T2" fmla="*/ 5 w 16"/>
                <a:gd name="T3" fmla="*/ 1 h 18"/>
                <a:gd name="T4" fmla="*/ 1 w 16"/>
                <a:gd name="T5" fmla="*/ 6 h 18"/>
                <a:gd name="T6" fmla="*/ 2 w 16"/>
                <a:gd name="T7" fmla="*/ 12 h 18"/>
                <a:gd name="T8" fmla="*/ 0 w 16"/>
                <a:gd name="T9" fmla="*/ 17 h 18"/>
                <a:gd name="T10" fmla="*/ 4 w 16"/>
                <a:gd name="T11" fmla="*/ 17 h 18"/>
                <a:gd name="T12" fmla="*/ 9 w 16"/>
                <a:gd name="T13" fmla="*/ 17 h 18"/>
                <a:gd name="T14" fmla="*/ 16 w 16"/>
                <a:gd name="T15" fmla="*/ 8 h 18"/>
                <a:gd name="T16" fmla="*/ 12 w 16"/>
                <a:gd name="T17" fmla="*/ 5 h 18"/>
                <a:gd name="T18" fmla="*/ 12 w 16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8">
                  <a:moveTo>
                    <a:pt x="12" y="5"/>
                  </a:moveTo>
                  <a:cubicBezTo>
                    <a:pt x="10" y="3"/>
                    <a:pt x="8" y="1"/>
                    <a:pt x="5" y="1"/>
                  </a:cubicBezTo>
                  <a:cubicBezTo>
                    <a:pt x="3" y="0"/>
                    <a:pt x="0" y="4"/>
                    <a:pt x="1" y="6"/>
                  </a:cubicBezTo>
                  <a:cubicBezTo>
                    <a:pt x="1" y="8"/>
                    <a:pt x="2" y="10"/>
                    <a:pt x="2" y="12"/>
                  </a:cubicBezTo>
                  <a:cubicBezTo>
                    <a:pt x="3" y="14"/>
                    <a:pt x="1" y="16"/>
                    <a:pt x="0" y="17"/>
                  </a:cubicBezTo>
                  <a:cubicBezTo>
                    <a:pt x="1" y="18"/>
                    <a:pt x="3" y="17"/>
                    <a:pt x="4" y="17"/>
                  </a:cubicBezTo>
                  <a:cubicBezTo>
                    <a:pt x="6" y="17"/>
                    <a:pt x="7" y="18"/>
                    <a:pt x="9" y="17"/>
                  </a:cubicBezTo>
                  <a:cubicBezTo>
                    <a:pt x="12" y="16"/>
                    <a:pt x="13" y="10"/>
                    <a:pt x="16" y="8"/>
                  </a:cubicBezTo>
                  <a:cubicBezTo>
                    <a:pt x="14" y="7"/>
                    <a:pt x="13" y="6"/>
                    <a:pt x="12" y="5"/>
                  </a:cubicBezTo>
                  <a:cubicBezTo>
                    <a:pt x="10" y="4"/>
                    <a:pt x="13" y="6"/>
                    <a:pt x="12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4" name="Freeform 622">
              <a:extLst>
                <a:ext uri="{FF2B5EF4-FFF2-40B4-BE49-F238E27FC236}">
                  <a16:creationId xmlns:a16="http://schemas.microsoft.com/office/drawing/2014/main" id="{52A2E0AD-9D53-5A14-E08D-D5B65DE7F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84100" y="3779272"/>
              <a:ext cx="439861" cy="485109"/>
            </a:xfrm>
            <a:custGeom>
              <a:avLst/>
              <a:gdLst>
                <a:gd name="T0" fmla="*/ 76 w 81"/>
                <a:gd name="T1" fmla="*/ 39 h 84"/>
                <a:gd name="T2" fmla="*/ 74 w 81"/>
                <a:gd name="T3" fmla="*/ 32 h 84"/>
                <a:gd name="T4" fmla="*/ 69 w 81"/>
                <a:gd name="T5" fmla="*/ 33 h 84"/>
                <a:gd name="T6" fmla="*/ 58 w 81"/>
                <a:gd name="T7" fmla="*/ 28 h 84"/>
                <a:gd name="T8" fmla="*/ 53 w 81"/>
                <a:gd name="T9" fmla="*/ 20 h 84"/>
                <a:gd name="T10" fmla="*/ 50 w 81"/>
                <a:gd name="T11" fmla="*/ 15 h 84"/>
                <a:gd name="T12" fmla="*/ 56 w 81"/>
                <a:gd name="T13" fmla="*/ 5 h 84"/>
                <a:gd name="T14" fmla="*/ 56 w 81"/>
                <a:gd name="T15" fmla="*/ 1 h 84"/>
                <a:gd name="T16" fmla="*/ 44 w 81"/>
                <a:gd name="T17" fmla="*/ 8 h 84"/>
                <a:gd name="T18" fmla="*/ 36 w 81"/>
                <a:gd name="T19" fmla="*/ 16 h 84"/>
                <a:gd name="T20" fmla="*/ 31 w 81"/>
                <a:gd name="T21" fmla="*/ 23 h 84"/>
                <a:gd name="T22" fmla="*/ 25 w 81"/>
                <a:gd name="T23" fmla="*/ 17 h 84"/>
                <a:gd name="T24" fmla="*/ 7 w 81"/>
                <a:gd name="T25" fmla="*/ 18 h 84"/>
                <a:gd name="T26" fmla="*/ 1 w 81"/>
                <a:gd name="T27" fmla="*/ 16 h 84"/>
                <a:gd name="T28" fmla="*/ 1 w 81"/>
                <a:gd name="T29" fmla="*/ 21 h 84"/>
                <a:gd name="T30" fmla="*/ 8 w 81"/>
                <a:gd name="T31" fmla="*/ 24 h 84"/>
                <a:gd name="T32" fmla="*/ 11 w 81"/>
                <a:gd name="T33" fmla="*/ 26 h 84"/>
                <a:gd name="T34" fmla="*/ 13 w 81"/>
                <a:gd name="T35" fmla="*/ 23 h 84"/>
                <a:gd name="T36" fmla="*/ 20 w 81"/>
                <a:gd name="T37" fmla="*/ 18 h 84"/>
                <a:gd name="T38" fmla="*/ 24 w 81"/>
                <a:gd name="T39" fmla="*/ 20 h 84"/>
                <a:gd name="T40" fmla="*/ 25 w 81"/>
                <a:gd name="T41" fmla="*/ 26 h 84"/>
                <a:gd name="T42" fmla="*/ 28 w 81"/>
                <a:gd name="T43" fmla="*/ 42 h 84"/>
                <a:gd name="T44" fmla="*/ 28 w 81"/>
                <a:gd name="T45" fmla="*/ 47 h 84"/>
                <a:gd name="T46" fmla="*/ 22 w 81"/>
                <a:gd name="T47" fmla="*/ 53 h 84"/>
                <a:gd name="T48" fmla="*/ 26 w 81"/>
                <a:gd name="T49" fmla="*/ 58 h 84"/>
                <a:gd name="T50" fmla="*/ 34 w 81"/>
                <a:gd name="T51" fmla="*/ 61 h 84"/>
                <a:gd name="T52" fmla="*/ 41 w 81"/>
                <a:gd name="T53" fmla="*/ 64 h 84"/>
                <a:gd name="T54" fmla="*/ 54 w 81"/>
                <a:gd name="T55" fmla="*/ 76 h 84"/>
                <a:gd name="T56" fmla="*/ 60 w 81"/>
                <a:gd name="T57" fmla="*/ 75 h 84"/>
                <a:gd name="T58" fmla="*/ 64 w 81"/>
                <a:gd name="T59" fmla="*/ 80 h 84"/>
                <a:gd name="T60" fmla="*/ 65 w 81"/>
                <a:gd name="T61" fmla="*/ 84 h 84"/>
                <a:gd name="T62" fmla="*/ 65 w 81"/>
                <a:gd name="T63" fmla="*/ 63 h 84"/>
                <a:gd name="T64" fmla="*/ 70 w 81"/>
                <a:gd name="T65" fmla="*/ 58 h 84"/>
                <a:gd name="T66" fmla="*/ 66 w 81"/>
                <a:gd name="T67" fmla="*/ 55 h 84"/>
                <a:gd name="T68" fmla="*/ 79 w 81"/>
                <a:gd name="T69" fmla="*/ 53 h 84"/>
                <a:gd name="T70" fmla="*/ 77 w 81"/>
                <a:gd name="T71" fmla="*/ 4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1" h="84">
                  <a:moveTo>
                    <a:pt x="77" y="48"/>
                  </a:moveTo>
                  <a:cubicBezTo>
                    <a:pt x="81" y="45"/>
                    <a:pt x="76" y="42"/>
                    <a:pt x="76" y="39"/>
                  </a:cubicBezTo>
                  <a:cubicBezTo>
                    <a:pt x="76" y="37"/>
                    <a:pt x="78" y="35"/>
                    <a:pt x="78" y="33"/>
                  </a:cubicBezTo>
                  <a:cubicBezTo>
                    <a:pt x="79" y="30"/>
                    <a:pt x="75" y="32"/>
                    <a:pt x="74" y="32"/>
                  </a:cubicBezTo>
                  <a:cubicBezTo>
                    <a:pt x="73" y="32"/>
                    <a:pt x="72" y="32"/>
                    <a:pt x="71" y="32"/>
                  </a:cubicBezTo>
                  <a:cubicBezTo>
                    <a:pt x="70" y="32"/>
                    <a:pt x="70" y="33"/>
                    <a:pt x="69" y="33"/>
                  </a:cubicBezTo>
                  <a:cubicBezTo>
                    <a:pt x="68" y="33"/>
                    <a:pt x="67" y="30"/>
                    <a:pt x="66" y="30"/>
                  </a:cubicBezTo>
                  <a:cubicBezTo>
                    <a:pt x="64" y="26"/>
                    <a:pt x="62" y="28"/>
                    <a:pt x="58" y="28"/>
                  </a:cubicBezTo>
                  <a:cubicBezTo>
                    <a:pt x="56" y="28"/>
                    <a:pt x="55" y="28"/>
                    <a:pt x="54" y="26"/>
                  </a:cubicBezTo>
                  <a:cubicBezTo>
                    <a:pt x="53" y="24"/>
                    <a:pt x="56" y="22"/>
                    <a:pt x="53" y="20"/>
                  </a:cubicBezTo>
                  <a:cubicBezTo>
                    <a:pt x="52" y="19"/>
                    <a:pt x="52" y="17"/>
                    <a:pt x="50" y="17"/>
                  </a:cubicBezTo>
                  <a:cubicBezTo>
                    <a:pt x="48" y="17"/>
                    <a:pt x="49" y="17"/>
                    <a:pt x="50" y="15"/>
                  </a:cubicBezTo>
                  <a:cubicBezTo>
                    <a:pt x="51" y="13"/>
                    <a:pt x="50" y="11"/>
                    <a:pt x="51" y="9"/>
                  </a:cubicBezTo>
                  <a:cubicBezTo>
                    <a:pt x="52" y="7"/>
                    <a:pt x="54" y="6"/>
                    <a:pt x="56" y="5"/>
                  </a:cubicBezTo>
                  <a:cubicBezTo>
                    <a:pt x="57" y="4"/>
                    <a:pt x="59" y="4"/>
                    <a:pt x="60" y="2"/>
                  </a:cubicBezTo>
                  <a:cubicBezTo>
                    <a:pt x="60" y="0"/>
                    <a:pt x="56" y="0"/>
                    <a:pt x="56" y="1"/>
                  </a:cubicBezTo>
                  <a:cubicBezTo>
                    <a:pt x="54" y="3"/>
                    <a:pt x="51" y="6"/>
                    <a:pt x="48" y="6"/>
                  </a:cubicBezTo>
                  <a:cubicBezTo>
                    <a:pt x="45" y="6"/>
                    <a:pt x="45" y="6"/>
                    <a:pt x="44" y="8"/>
                  </a:cubicBezTo>
                  <a:cubicBezTo>
                    <a:pt x="43" y="10"/>
                    <a:pt x="43" y="7"/>
                    <a:pt x="41" y="7"/>
                  </a:cubicBezTo>
                  <a:cubicBezTo>
                    <a:pt x="37" y="8"/>
                    <a:pt x="39" y="14"/>
                    <a:pt x="36" y="16"/>
                  </a:cubicBezTo>
                  <a:cubicBezTo>
                    <a:pt x="35" y="17"/>
                    <a:pt x="33" y="18"/>
                    <a:pt x="32" y="20"/>
                  </a:cubicBezTo>
                  <a:cubicBezTo>
                    <a:pt x="32" y="20"/>
                    <a:pt x="32" y="23"/>
                    <a:pt x="31" y="23"/>
                  </a:cubicBezTo>
                  <a:cubicBezTo>
                    <a:pt x="30" y="21"/>
                    <a:pt x="29" y="20"/>
                    <a:pt x="28" y="19"/>
                  </a:cubicBezTo>
                  <a:cubicBezTo>
                    <a:pt x="27" y="17"/>
                    <a:pt x="26" y="17"/>
                    <a:pt x="25" y="17"/>
                  </a:cubicBezTo>
                  <a:cubicBezTo>
                    <a:pt x="21" y="16"/>
                    <a:pt x="19" y="13"/>
                    <a:pt x="15" y="16"/>
                  </a:cubicBezTo>
                  <a:cubicBezTo>
                    <a:pt x="13" y="17"/>
                    <a:pt x="9" y="20"/>
                    <a:pt x="7" y="18"/>
                  </a:cubicBezTo>
                  <a:cubicBezTo>
                    <a:pt x="6" y="17"/>
                    <a:pt x="5" y="17"/>
                    <a:pt x="4" y="16"/>
                  </a:cubicBezTo>
                  <a:cubicBezTo>
                    <a:pt x="2" y="16"/>
                    <a:pt x="3" y="14"/>
                    <a:pt x="1" y="16"/>
                  </a:cubicBezTo>
                  <a:cubicBezTo>
                    <a:pt x="0" y="17"/>
                    <a:pt x="1" y="17"/>
                    <a:pt x="2" y="18"/>
                  </a:cubicBezTo>
                  <a:cubicBezTo>
                    <a:pt x="2" y="19"/>
                    <a:pt x="1" y="20"/>
                    <a:pt x="1" y="21"/>
                  </a:cubicBezTo>
                  <a:cubicBezTo>
                    <a:pt x="3" y="21"/>
                    <a:pt x="5" y="22"/>
                    <a:pt x="6" y="22"/>
                  </a:cubicBezTo>
                  <a:cubicBezTo>
                    <a:pt x="7" y="23"/>
                    <a:pt x="8" y="23"/>
                    <a:pt x="8" y="24"/>
                  </a:cubicBezTo>
                  <a:cubicBezTo>
                    <a:pt x="9" y="25"/>
                    <a:pt x="9" y="24"/>
                    <a:pt x="10" y="24"/>
                  </a:cubicBezTo>
                  <a:cubicBezTo>
                    <a:pt x="10" y="23"/>
                    <a:pt x="10" y="26"/>
                    <a:pt x="11" y="26"/>
                  </a:cubicBezTo>
                  <a:cubicBezTo>
                    <a:pt x="12" y="27"/>
                    <a:pt x="13" y="26"/>
                    <a:pt x="15" y="25"/>
                  </a:cubicBezTo>
                  <a:cubicBezTo>
                    <a:pt x="16" y="25"/>
                    <a:pt x="13" y="23"/>
                    <a:pt x="13" y="23"/>
                  </a:cubicBezTo>
                  <a:cubicBezTo>
                    <a:pt x="13" y="22"/>
                    <a:pt x="16" y="20"/>
                    <a:pt x="16" y="19"/>
                  </a:cubicBezTo>
                  <a:cubicBezTo>
                    <a:pt x="17" y="18"/>
                    <a:pt x="19" y="17"/>
                    <a:pt x="20" y="18"/>
                  </a:cubicBezTo>
                  <a:cubicBezTo>
                    <a:pt x="21" y="18"/>
                    <a:pt x="23" y="19"/>
                    <a:pt x="23" y="19"/>
                  </a:cubicBezTo>
                  <a:cubicBezTo>
                    <a:pt x="23" y="20"/>
                    <a:pt x="23" y="20"/>
                    <a:pt x="24" y="20"/>
                  </a:cubicBezTo>
                  <a:cubicBezTo>
                    <a:pt x="24" y="21"/>
                    <a:pt x="23" y="22"/>
                    <a:pt x="23" y="22"/>
                  </a:cubicBezTo>
                  <a:cubicBezTo>
                    <a:pt x="23" y="23"/>
                    <a:pt x="25" y="25"/>
                    <a:pt x="25" y="26"/>
                  </a:cubicBezTo>
                  <a:cubicBezTo>
                    <a:pt x="27" y="29"/>
                    <a:pt x="29" y="29"/>
                    <a:pt x="29" y="33"/>
                  </a:cubicBezTo>
                  <a:cubicBezTo>
                    <a:pt x="29" y="36"/>
                    <a:pt x="29" y="39"/>
                    <a:pt x="28" y="42"/>
                  </a:cubicBezTo>
                  <a:cubicBezTo>
                    <a:pt x="28" y="43"/>
                    <a:pt x="30" y="43"/>
                    <a:pt x="30" y="44"/>
                  </a:cubicBezTo>
                  <a:cubicBezTo>
                    <a:pt x="29" y="45"/>
                    <a:pt x="28" y="46"/>
                    <a:pt x="28" y="47"/>
                  </a:cubicBezTo>
                  <a:cubicBezTo>
                    <a:pt x="27" y="48"/>
                    <a:pt x="27" y="50"/>
                    <a:pt x="26" y="50"/>
                  </a:cubicBezTo>
                  <a:cubicBezTo>
                    <a:pt x="24" y="51"/>
                    <a:pt x="22" y="50"/>
                    <a:pt x="22" y="53"/>
                  </a:cubicBezTo>
                  <a:cubicBezTo>
                    <a:pt x="22" y="55"/>
                    <a:pt x="19" y="55"/>
                    <a:pt x="22" y="56"/>
                  </a:cubicBezTo>
                  <a:cubicBezTo>
                    <a:pt x="23" y="57"/>
                    <a:pt x="24" y="57"/>
                    <a:pt x="26" y="58"/>
                  </a:cubicBezTo>
                  <a:cubicBezTo>
                    <a:pt x="27" y="59"/>
                    <a:pt x="28" y="60"/>
                    <a:pt x="29" y="61"/>
                  </a:cubicBezTo>
                  <a:cubicBezTo>
                    <a:pt x="31" y="62"/>
                    <a:pt x="32" y="61"/>
                    <a:pt x="34" y="61"/>
                  </a:cubicBezTo>
                  <a:cubicBezTo>
                    <a:pt x="35" y="61"/>
                    <a:pt x="36" y="62"/>
                    <a:pt x="38" y="63"/>
                  </a:cubicBezTo>
                  <a:cubicBezTo>
                    <a:pt x="39" y="63"/>
                    <a:pt x="40" y="63"/>
                    <a:pt x="41" y="64"/>
                  </a:cubicBezTo>
                  <a:cubicBezTo>
                    <a:pt x="44" y="66"/>
                    <a:pt x="46" y="68"/>
                    <a:pt x="48" y="71"/>
                  </a:cubicBezTo>
                  <a:cubicBezTo>
                    <a:pt x="49" y="74"/>
                    <a:pt x="50" y="75"/>
                    <a:pt x="54" y="76"/>
                  </a:cubicBezTo>
                  <a:cubicBezTo>
                    <a:pt x="55" y="76"/>
                    <a:pt x="56" y="75"/>
                    <a:pt x="57" y="74"/>
                  </a:cubicBezTo>
                  <a:cubicBezTo>
                    <a:pt x="58" y="74"/>
                    <a:pt x="59" y="76"/>
                    <a:pt x="60" y="75"/>
                  </a:cubicBezTo>
                  <a:cubicBezTo>
                    <a:pt x="62" y="74"/>
                    <a:pt x="64" y="75"/>
                    <a:pt x="65" y="76"/>
                  </a:cubicBezTo>
                  <a:cubicBezTo>
                    <a:pt x="65" y="77"/>
                    <a:pt x="64" y="79"/>
                    <a:pt x="64" y="80"/>
                  </a:cubicBezTo>
                  <a:cubicBezTo>
                    <a:pt x="63" y="81"/>
                    <a:pt x="62" y="81"/>
                    <a:pt x="64" y="82"/>
                  </a:cubicBezTo>
                  <a:cubicBezTo>
                    <a:pt x="64" y="82"/>
                    <a:pt x="66" y="84"/>
                    <a:pt x="65" y="84"/>
                  </a:cubicBezTo>
                  <a:cubicBezTo>
                    <a:pt x="67" y="84"/>
                    <a:pt x="68" y="73"/>
                    <a:pt x="69" y="71"/>
                  </a:cubicBezTo>
                  <a:cubicBezTo>
                    <a:pt x="69" y="67"/>
                    <a:pt x="66" y="66"/>
                    <a:pt x="65" y="63"/>
                  </a:cubicBezTo>
                  <a:cubicBezTo>
                    <a:pt x="65" y="61"/>
                    <a:pt x="65" y="60"/>
                    <a:pt x="66" y="60"/>
                  </a:cubicBezTo>
                  <a:cubicBezTo>
                    <a:pt x="67" y="60"/>
                    <a:pt x="70" y="59"/>
                    <a:pt x="70" y="58"/>
                  </a:cubicBezTo>
                  <a:cubicBezTo>
                    <a:pt x="69" y="58"/>
                    <a:pt x="67" y="58"/>
                    <a:pt x="67" y="57"/>
                  </a:cubicBezTo>
                  <a:cubicBezTo>
                    <a:pt x="66" y="57"/>
                    <a:pt x="66" y="55"/>
                    <a:pt x="66" y="55"/>
                  </a:cubicBezTo>
                  <a:cubicBezTo>
                    <a:pt x="68" y="55"/>
                    <a:pt x="70" y="55"/>
                    <a:pt x="72" y="55"/>
                  </a:cubicBezTo>
                  <a:cubicBezTo>
                    <a:pt x="73" y="55"/>
                    <a:pt x="79" y="52"/>
                    <a:pt x="79" y="53"/>
                  </a:cubicBezTo>
                  <a:cubicBezTo>
                    <a:pt x="79" y="51"/>
                    <a:pt x="76" y="48"/>
                    <a:pt x="77" y="48"/>
                  </a:cubicBezTo>
                  <a:cubicBezTo>
                    <a:pt x="78" y="47"/>
                    <a:pt x="76" y="48"/>
                    <a:pt x="77" y="4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5" name="Freeform 623">
              <a:extLst>
                <a:ext uri="{FF2B5EF4-FFF2-40B4-BE49-F238E27FC236}">
                  <a16:creationId xmlns:a16="http://schemas.microsoft.com/office/drawing/2014/main" id="{80715DA0-89A4-4B92-C060-10AEBC460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3490" y="4103331"/>
              <a:ext cx="152187" cy="190509"/>
            </a:xfrm>
            <a:custGeom>
              <a:avLst/>
              <a:gdLst>
                <a:gd name="T0" fmla="*/ 20 w 28"/>
                <a:gd name="T1" fmla="*/ 6 h 33"/>
                <a:gd name="T2" fmla="*/ 15 w 28"/>
                <a:gd name="T3" fmla="*/ 3 h 33"/>
                <a:gd name="T4" fmla="*/ 10 w 28"/>
                <a:gd name="T5" fmla="*/ 0 h 33"/>
                <a:gd name="T6" fmla="*/ 4 w 28"/>
                <a:gd name="T7" fmla="*/ 4 h 33"/>
                <a:gd name="T8" fmla="*/ 3 w 28"/>
                <a:gd name="T9" fmla="*/ 7 h 33"/>
                <a:gd name="T10" fmla="*/ 2 w 28"/>
                <a:gd name="T11" fmla="*/ 10 h 33"/>
                <a:gd name="T12" fmla="*/ 0 w 28"/>
                <a:gd name="T13" fmla="*/ 13 h 33"/>
                <a:gd name="T14" fmla="*/ 0 w 28"/>
                <a:gd name="T15" fmla="*/ 15 h 33"/>
                <a:gd name="T16" fmla="*/ 0 w 28"/>
                <a:gd name="T17" fmla="*/ 18 h 33"/>
                <a:gd name="T18" fmla="*/ 2 w 28"/>
                <a:gd name="T19" fmla="*/ 20 h 33"/>
                <a:gd name="T20" fmla="*/ 5 w 28"/>
                <a:gd name="T21" fmla="*/ 18 h 33"/>
                <a:gd name="T22" fmla="*/ 5 w 28"/>
                <a:gd name="T23" fmla="*/ 20 h 33"/>
                <a:gd name="T24" fmla="*/ 3 w 28"/>
                <a:gd name="T25" fmla="*/ 24 h 33"/>
                <a:gd name="T26" fmla="*/ 3 w 28"/>
                <a:gd name="T27" fmla="*/ 26 h 33"/>
                <a:gd name="T28" fmla="*/ 3 w 28"/>
                <a:gd name="T29" fmla="*/ 28 h 33"/>
                <a:gd name="T30" fmla="*/ 8 w 28"/>
                <a:gd name="T31" fmla="*/ 32 h 33"/>
                <a:gd name="T32" fmla="*/ 11 w 28"/>
                <a:gd name="T33" fmla="*/ 29 h 33"/>
                <a:gd name="T34" fmla="*/ 16 w 28"/>
                <a:gd name="T35" fmla="*/ 22 h 33"/>
                <a:gd name="T36" fmla="*/ 22 w 28"/>
                <a:gd name="T37" fmla="*/ 19 h 33"/>
                <a:gd name="T38" fmla="*/ 27 w 28"/>
                <a:gd name="T39" fmla="*/ 13 h 33"/>
                <a:gd name="T40" fmla="*/ 27 w 28"/>
                <a:gd name="T41" fmla="*/ 8 h 33"/>
                <a:gd name="T42" fmla="*/ 24 w 28"/>
                <a:gd name="T43" fmla="*/ 5 h 33"/>
                <a:gd name="T44" fmla="*/ 20 w 28"/>
                <a:gd name="T45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" h="33">
                  <a:moveTo>
                    <a:pt x="20" y="6"/>
                  </a:moveTo>
                  <a:cubicBezTo>
                    <a:pt x="18" y="6"/>
                    <a:pt x="17" y="4"/>
                    <a:pt x="15" y="3"/>
                  </a:cubicBezTo>
                  <a:cubicBezTo>
                    <a:pt x="14" y="2"/>
                    <a:pt x="12" y="0"/>
                    <a:pt x="10" y="0"/>
                  </a:cubicBezTo>
                  <a:cubicBezTo>
                    <a:pt x="10" y="3"/>
                    <a:pt x="4" y="1"/>
                    <a:pt x="4" y="4"/>
                  </a:cubicBezTo>
                  <a:cubicBezTo>
                    <a:pt x="4" y="6"/>
                    <a:pt x="4" y="6"/>
                    <a:pt x="3" y="7"/>
                  </a:cubicBezTo>
                  <a:cubicBezTo>
                    <a:pt x="1" y="8"/>
                    <a:pt x="2" y="9"/>
                    <a:pt x="2" y="10"/>
                  </a:cubicBezTo>
                  <a:cubicBezTo>
                    <a:pt x="2" y="11"/>
                    <a:pt x="1" y="12"/>
                    <a:pt x="0" y="13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0" y="17"/>
                    <a:pt x="0" y="18"/>
                  </a:cubicBezTo>
                  <a:cubicBezTo>
                    <a:pt x="0" y="18"/>
                    <a:pt x="1" y="21"/>
                    <a:pt x="2" y="20"/>
                  </a:cubicBezTo>
                  <a:cubicBezTo>
                    <a:pt x="4" y="20"/>
                    <a:pt x="4" y="18"/>
                    <a:pt x="5" y="18"/>
                  </a:cubicBezTo>
                  <a:cubicBezTo>
                    <a:pt x="4" y="18"/>
                    <a:pt x="6" y="20"/>
                    <a:pt x="5" y="20"/>
                  </a:cubicBezTo>
                  <a:cubicBezTo>
                    <a:pt x="5" y="22"/>
                    <a:pt x="5" y="23"/>
                    <a:pt x="3" y="24"/>
                  </a:cubicBezTo>
                  <a:cubicBezTo>
                    <a:pt x="3" y="24"/>
                    <a:pt x="4" y="26"/>
                    <a:pt x="3" y="26"/>
                  </a:cubicBezTo>
                  <a:cubicBezTo>
                    <a:pt x="3" y="27"/>
                    <a:pt x="2" y="27"/>
                    <a:pt x="3" y="28"/>
                  </a:cubicBezTo>
                  <a:cubicBezTo>
                    <a:pt x="5" y="29"/>
                    <a:pt x="6" y="29"/>
                    <a:pt x="8" y="32"/>
                  </a:cubicBezTo>
                  <a:cubicBezTo>
                    <a:pt x="9" y="33"/>
                    <a:pt x="10" y="29"/>
                    <a:pt x="11" y="29"/>
                  </a:cubicBezTo>
                  <a:cubicBezTo>
                    <a:pt x="12" y="26"/>
                    <a:pt x="13" y="23"/>
                    <a:pt x="16" y="22"/>
                  </a:cubicBezTo>
                  <a:cubicBezTo>
                    <a:pt x="18" y="21"/>
                    <a:pt x="20" y="21"/>
                    <a:pt x="22" y="19"/>
                  </a:cubicBezTo>
                  <a:cubicBezTo>
                    <a:pt x="24" y="18"/>
                    <a:pt x="26" y="16"/>
                    <a:pt x="27" y="13"/>
                  </a:cubicBezTo>
                  <a:cubicBezTo>
                    <a:pt x="27" y="11"/>
                    <a:pt x="28" y="10"/>
                    <a:pt x="27" y="8"/>
                  </a:cubicBezTo>
                  <a:cubicBezTo>
                    <a:pt x="26" y="7"/>
                    <a:pt x="25" y="6"/>
                    <a:pt x="24" y="5"/>
                  </a:cubicBezTo>
                  <a:cubicBezTo>
                    <a:pt x="23" y="5"/>
                    <a:pt x="21" y="6"/>
                    <a:pt x="20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6" name="Freeform 624">
              <a:extLst>
                <a:ext uri="{FF2B5EF4-FFF2-40B4-BE49-F238E27FC236}">
                  <a16:creationId xmlns:a16="http://schemas.microsoft.com/office/drawing/2014/main" id="{D33277DB-49AD-120B-3772-5777BB24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6786" y="4138684"/>
              <a:ext cx="348919" cy="547957"/>
            </a:xfrm>
            <a:custGeom>
              <a:avLst/>
              <a:gdLst>
                <a:gd name="T0" fmla="*/ 57 w 64"/>
                <a:gd name="T1" fmla="*/ 21 h 95"/>
                <a:gd name="T2" fmla="*/ 56 w 64"/>
                <a:gd name="T3" fmla="*/ 14 h 95"/>
                <a:gd name="T4" fmla="*/ 50 w 64"/>
                <a:gd name="T5" fmla="*/ 13 h 95"/>
                <a:gd name="T6" fmla="*/ 46 w 64"/>
                <a:gd name="T7" fmla="*/ 14 h 95"/>
                <a:gd name="T8" fmla="*/ 41 w 64"/>
                <a:gd name="T9" fmla="*/ 11 h 95"/>
                <a:gd name="T10" fmla="*/ 38 w 64"/>
                <a:gd name="T11" fmla="*/ 6 h 95"/>
                <a:gd name="T12" fmla="*/ 33 w 64"/>
                <a:gd name="T13" fmla="*/ 2 h 95"/>
                <a:gd name="T14" fmla="*/ 28 w 64"/>
                <a:gd name="T15" fmla="*/ 0 h 95"/>
                <a:gd name="T16" fmla="*/ 31 w 64"/>
                <a:gd name="T17" fmla="*/ 5 h 95"/>
                <a:gd name="T18" fmla="*/ 28 w 64"/>
                <a:gd name="T19" fmla="*/ 10 h 95"/>
                <a:gd name="T20" fmla="*/ 23 w 64"/>
                <a:gd name="T21" fmla="*/ 14 h 95"/>
                <a:gd name="T22" fmla="*/ 17 w 64"/>
                <a:gd name="T23" fmla="*/ 17 h 95"/>
                <a:gd name="T24" fmla="*/ 11 w 64"/>
                <a:gd name="T25" fmla="*/ 26 h 95"/>
                <a:gd name="T26" fmla="*/ 6 w 64"/>
                <a:gd name="T27" fmla="*/ 22 h 95"/>
                <a:gd name="T28" fmla="*/ 6 w 64"/>
                <a:gd name="T29" fmla="*/ 21 h 95"/>
                <a:gd name="T30" fmla="*/ 6 w 64"/>
                <a:gd name="T31" fmla="*/ 18 h 95"/>
                <a:gd name="T32" fmla="*/ 2 w 64"/>
                <a:gd name="T33" fmla="*/ 26 h 95"/>
                <a:gd name="T34" fmla="*/ 3 w 64"/>
                <a:gd name="T35" fmla="*/ 30 h 95"/>
                <a:gd name="T36" fmla="*/ 3 w 64"/>
                <a:gd name="T37" fmla="*/ 32 h 95"/>
                <a:gd name="T38" fmla="*/ 14 w 64"/>
                <a:gd name="T39" fmla="*/ 47 h 95"/>
                <a:gd name="T40" fmla="*/ 23 w 64"/>
                <a:gd name="T41" fmla="*/ 63 h 95"/>
                <a:gd name="T42" fmla="*/ 26 w 64"/>
                <a:gd name="T43" fmla="*/ 70 h 95"/>
                <a:gd name="T44" fmla="*/ 25 w 64"/>
                <a:gd name="T45" fmla="*/ 71 h 95"/>
                <a:gd name="T46" fmla="*/ 28 w 64"/>
                <a:gd name="T47" fmla="*/ 74 h 95"/>
                <a:gd name="T48" fmla="*/ 32 w 64"/>
                <a:gd name="T49" fmla="*/ 79 h 95"/>
                <a:gd name="T50" fmla="*/ 41 w 64"/>
                <a:gd name="T51" fmla="*/ 83 h 95"/>
                <a:gd name="T52" fmla="*/ 48 w 64"/>
                <a:gd name="T53" fmla="*/ 87 h 95"/>
                <a:gd name="T54" fmla="*/ 54 w 64"/>
                <a:gd name="T55" fmla="*/ 93 h 95"/>
                <a:gd name="T56" fmla="*/ 59 w 64"/>
                <a:gd name="T57" fmla="*/ 90 h 95"/>
                <a:gd name="T58" fmla="*/ 61 w 64"/>
                <a:gd name="T59" fmla="*/ 86 h 95"/>
                <a:gd name="T60" fmla="*/ 63 w 64"/>
                <a:gd name="T61" fmla="*/ 82 h 95"/>
                <a:gd name="T62" fmla="*/ 61 w 64"/>
                <a:gd name="T63" fmla="*/ 78 h 95"/>
                <a:gd name="T64" fmla="*/ 61 w 64"/>
                <a:gd name="T65" fmla="*/ 76 h 95"/>
                <a:gd name="T66" fmla="*/ 63 w 64"/>
                <a:gd name="T67" fmla="*/ 74 h 95"/>
                <a:gd name="T68" fmla="*/ 64 w 64"/>
                <a:gd name="T69" fmla="*/ 64 h 95"/>
                <a:gd name="T70" fmla="*/ 62 w 64"/>
                <a:gd name="T71" fmla="*/ 59 h 95"/>
                <a:gd name="T72" fmla="*/ 57 w 64"/>
                <a:gd name="T73" fmla="*/ 57 h 95"/>
                <a:gd name="T74" fmla="*/ 55 w 64"/>
                <a:gd name="T75" fmla="*/ 48 h 95"/>
                <a:gd name="T76" fmla="*/ 50 w 64"/>
                <a:gd name="T77" fmla="*/ 51 h 95"/>
                <a:gd name="T78" fmla="*/ 46 w 64"/>
                <a:gd name="T79" fmla="*/ 51 h 95"/>
                <a:gd name="T80" fmla="*/ 44 w 64"/>
                <a:gd name="T81" fmla="*/ 48 h 95"/>
                <a:gd name="T82" fmla="*/ 40 w 64"/>
                <a:gd name="T83" fmla="*/ 42 h 95"/>
                <a:gd name="T84" fmla="*/ 39 w 64"/>
                <a:gd name="T85" fmla="*/ 35 h 95"/>
                <a:gd name="T86" fmla="*/ 42 w 64"/>
                <a:gd name="T87" fmla="*/ 33 h 95"/>
                <a:gd name="T88" fmla="*/ 42 w 64"/>
                <a:gd name="T89" fmla="*/ 30 h 95"/>
                <a:gd name="T90" fmla="*/ 45 w 64"/>
                <a:gd name="T91" fmla="*/ 25 h 95"/>
                <a:gd name="T92" fmla="*/ 50 w 64"/>
                <a:gd name="T93" fmla="*/ 24 h 95"/>
                <a:gd name="T94" fmla="*/ 53 w 64"/>
                <a:gd name="T95" fmla="*/ 22 h 95"/>
                <a:gd name="T96" fmla="*/ 57 w 64"/>
                <a:gd name="T97" fmla="*/ 21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4" h="95">
                  <a:moveTo>
                    <a:pt x="57" y="21"/>
                  </a:moveTo>
                  <a:cubicBezTo>
                    <a:pt x="53" y="19"/>
                    <a:pt x="59" y="15"/>
                    <a:pt x="56" y="14"/>
                  </a:cubicBezTo>
                  <a:cubicBezTo>
                    <a:pt x="54" y="12"/>
                    <a:pt x="52" y="13"/>
                    <a:pt x="50" y="13"/>
                  </a:cubicBezTo>
                  <a:cubicBezTo>
                    <a:pt x="48" y="12"/>
                    <a:pt x="48" y="14"/>
                    <a:pt x="46" y="14"/>
                  </a:cubicBezTo>
                  <a:cubicBezTo>
                    <a:pt x="44" y="13"/>
                    <a:pt x="42" y="13"/>
                    <a:pt x="41" y="11"/>
                  </a:cubicBezTo>
                  <a:cubicBezTo>
                    <a:pt x="40" y="10"/>
                    <a:pt x="39" y="7"/>
                    <a:pt x="38" y="6"/>
                  </a:cubicBezTo>
                  <a:cubicBezTo>
                    <a:pt x="36" y="5"/>
                    <a:pt x="35" y="3"/>
                    <a:pt x="33" y="2"/>
                  </a:cubicBezTo>
                  <a:cubicBezTo>
                    <a:pt x="32" y="0"/>
                    <a:pt x="30" y="1"/>
                    <a:pt x="28" y="0"/>
                  </a:cubicBezTo>
                  <a:cubicBezTo>
                    <a:pt x="30" y="2"/>
                    <a:pt x="31" y="3"/>
                    <a:pt x="31" y="5"/>
                  </a:cubicBezTo>
                  <a:cubicBezTo>
                    <a:pt x="30" y="7"/>
                    <a:pt x="30" y="9"/>
                    <a:pt x="28" y="10"/>
                  </a:cubicBezTo>
                  <a:cubicBezTo>
                    <a:pt x="26" y="12"/>
                    <a:pt x="25" y="14"/>
                    <a:pt x="23" y="14"/>
                  </a:cubicBezTo>
                  <a:cubicBezTo>
                    <a:pt x="21" y="15"/>
                    <a:pt x="19" y="15"/>
                    <a:pt x="17" y="17"/>
                  </a:cubicBezTo>
                  <a:cubicBezTo>
                    <a:pt x="16" y="18"/>
                    <a:pt x="12" y="27"/>
                    <a:pt x="11" y="26"/>
                  </a:cubicBezTo>
                  <a:cubicBezTo>
                    <a:pt x="9" y="23"/>
                    <a:pt x="8" y="23"/>
                    <a:pt x="6" y="22"/>
                  </a:cubicBezTo>
                  <a:cubicBezTo>
                    <a:pt x="5" y="22"/>
                    <a:pt x="5" y="22"/>
                    <a:pt x="6" y="21"/>
                  </a:cubicBezTo>
                  <a:cubicBezTo>
                    <a:pt x="7" y="20"/>
                    <a:pt x="7" y="19"/>
                    <a:pt x="6" y="18"/>
                  </a:cubicBezTo>
                  <a:cubicBezTo>
                    <a:pt x="4" y="19"/>
                    <a:pt x="0" y="23"/>
                    <a:pt x="2" y="26"/>
                  </a:cubicBezTo>
                  <a:cubicBezTo>
                    <a:pt x="2" y="26"/>
                    <a:pt x="4" y="29"/>
                    <a:pt x="3" y="30"/>
                  </a:cubicBezTo>
                  <a:cubicBezTo>
                    <a:pt x="2" y="30"/>
                    <a:pt x="1" y="31"/>
                    <a:pt x="3" y="32"/>
                  </a:cubicBezTo>
                  <a:cubicBezTo>
                    <a:pt x="8" y="35"/>
                    <a:pt x="12" y="41"/>
                    <a:pt x="14" y="47"/>
                  </a:cubicBezTo>
                  <a:cubicBezTo>
                    <a:pt x="17" y="52"/>
                    <a:pt x="19" y="58"/>
                    <a:pt x="23" y="63"/>
                  </a:cubicBezTo>
                  <a:cubicBezTo>
                    <a:pt x="24" y="65"/>
                    <a:pt x="26" y="67"/>
                    <a:pt x="26" y="70"/>
                  </a:cubicBezTo>
                  <a:cubicBezTo>
                    <a:pt x="26" y="71"/>
                    <a:pt x="25" y="70"/>
                    <a:pt x="25" y="71"/>
                  </a:cubicBezTo>
                  <a:cubicBezTo>
                    <a:pt x="26" y="72"/>
                    <a:pt x="27" y="73"/>
                    <a:pt x="28" y="74"/>
                  </a:cubicBezTo>
                  <a:cubicBezTo>
                    <a:pt x="29" y="76"/>
                    <a:pt x="30" y="78"/>
                    <a:pt x="32" y="79"/>
                  </a:cubicBezTo>
                  <a:cubicBezTo>
                    <a:pt x="35" y="80"/>
                    <a:pt x="38" y="82"/>
                    <a:pt x="41" y="83"/>
                  </a:cubicBezTo>
                  <a:cubicBezTo>
                    <a:pt x="43" y="84"/>
                    <a:pt x="45" y="86"/>
                    <a:pt x="48" y="87"/>
                  </a:cubicBezTo>
                  <a:cubicBezTo>
                    <a:pt x="50" y="89"/>
                    <a:pt x="52" y="91"/>
                    <a:pt x="54" y="93"/>
                  </a:cubicBezTo>
                  <a:cubicBezTo>
                    <a:pt x="58" y="95"/>
                    <a:pt x="57" y="91"/>
                    <a:pt x="59" y="90"/>
                  </a:cubicBezTo>
                  <a:cubicBezTo>
                    <a:pt x="60" y="89"/>
                    <a:pt x="60" y="87"/>
                    <a:pt x="61" y="86"/>
                  </a:cubicBezTo>
                  <a:cubicBezTo>
                    <a:pt x="61" y="85"/>
                    <a:pt x="64" y="83"/>
                    <a:pt x="63" y="82"/>
                  </a:cubicBezTo>
                  <a:cubicBezTo>
                    <a:pt x="61" y="81"/>
                    <a:pt x="60" y="81"/>
                    <a:pt x="61" y="78"/>
                  </a:cubicBezTo>
                  <a:cubicBezTo>
                    <a:pt x="61" y="77"/>
                    <a:pt x="61" y="76"/>
                    <a:pt x="61" y="76"/>
                  </a:cubicBezTo>
                  <a:cubicBezTo>
                    <a:pt x="62" y="75"/>
                    <a:pt x="63" y="74"/>
                    <a:pt x="63" y="74"/>
                  </a:cubicBezTo>
                  <a:cubicBezTo>
                    <a:pt x="64" y="71"/>
                    <a:pt x="62" y="66"/>
                    <a:pt x="64" y="64"/>
                  </a:cubicBezTo>
                  <a:cubicBezTo>
                    <a:pt x="64" y="63"/>
                    <a:pt x="63" y="61"/>
                    <a:pt x="62" y="59"/>
                  </a:cubicBezTo>
                  <a:cubicBezTo>
                    <a:pt x="61" y="56"/>
                    <a:pt x="60" y="56"/>
                    <a:pt x="57" y="57"/>
                  </a:cubicBezTo>
                  <a:cubicBezTo>
                    <a:pt x="53" y="57"/>
                    <a:pt x="55" y="50"/>
                    <a:pt x="55" y="48"/>
                  </a:cubicBezTo>
                  <a:cubicBezTo>
                    <a:pt x="53" y="49"/>
                    <a:pt x="52" y="51"/>
                    <a:pt x="50" y="51"/>
                  </a:cubicBezTo>
                  <a:cubicBezTo>
                    <a:pt x="49" y="51"/>
                    <a:pt x="47" y="51"/>
                    <a:pt x="46" y="51"/>
                  </a:cubicBezTo>
                  <a:cubicBezTo>
                    <a:pt x="45" y="50"/>
                    <a:pt x="45" y="48"/>
                    <a:pt x="44" y="48"/>
                  </a:cubicBezTo>
                  <a:cubicBezTo>
                    <a:pt x="41" y="48"/>
                    <a:pt x="41" y="44"/>
                    <a:pt x="40" y="42"/>
                  </a:cubicBezTo>
                  <a:cubicBezTo>
                    <a:pt x="38" y="40"/>
                    <a:pt x="37" y="37"/>
                    <a:pt x="39" y="35"/>
                  </a:cubicBezTo>
                  <a:cubicBezTo>
                    <a:pt x="40" y="34"/>
                    <a:pt x="42" y="34"/>
                    <a:pt x="42" y="33"/>
                  </a:cubicBezTo>
                  <a:cubicBezTo>
                    <a:pt x="42" y="32"/>
                    <a:pt x="42" y="31"/>
                    <a:pt x="42" y="30"/>
                  </a:cubicBezTo>
                  <a:cubicBezTo>
                    <a:pt x="42" y="27"/>
                    <a:pt x="42" y="26"/>
                    <a:pt x="45" y="25"/>
                  </a:cubicBezTo>
                  <a:cubicBezTo>
                    <a:pt x="47" y="24"/>
                    <a:pt x="48" y="24"/>
                    <a:pt x="50" y="24"/>
                  </a:cubicBezTo>
                  <a:cubicBezTo>
                    <a:pt x="51" y="24"/>
                    <a:pt x="52" y="23"/>
                    <a:pt x="53" y="22"/>
                  </a:cubicBezTo>
                  <a:cubicBezTo>
                    <a:pt x="54" y="22"/>
                    <a:pt x="59" y="23"/>
                    <a:pt x="57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7" name="Freeform 625">
              <a:extLst>
                <a:ext uri="{FF2B5EF4-FFF2-40B4-BE49-F238E27FC236}">
                  <a16:creationId xmlns:a16="http://schemas.microsoft.com/office/drawing/2014/main" id="{2B6323E4-2F64-13AA-898B-AE784FAEB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0831" y="4651288"/>
              <a:ext cx="237561" cy="1223574"/>
            </a:xfrm>
            <a:custGeom>
              <a:avLst/>
              <a:gdLst>
                <a:gd name="T0" fmla="*/ 38 w 44"/>
                <a:gd name="T1" fmla="*/ 20 h 212"/>
                <a:gd name="T2" fmla="*/ 36 w 44"/>
                <a:gd name="T3" fmla="*/ 12 h 212"/>
                <a:gd name="T4" fmla="*/ 34 w 44"/>
                <a:gd name="T5" fmla="*/ 5 h 212"/>
                <a:gd name="T6" fmla="*/ 30 w 44"/>
                <a:gd name="T7" fmla="*/ 3 h 212"/>
                <a:gd name="T8" fmla="*/ 28 w 44"/>
                <a:gd name="T9" fmla="*/ 15 h 212"/>
                <a:gd name="T10" fmla="*/ 26 w 44"/>
                <a:gd name="T11" fmla="*/ 31 h 212"/>
                <a:gd name="T12" fmla="*/ 23 w 44"/>
                <a:gd name="T13" fmla="*/ 56 h 212"/>
                <a:gd name="T14" fmla="*/ 21 w 44"/>
                <a:gd name="T15" fmla="*/ 68 h 212"/>
                <a:gd name="T16" fmla="*/ 21 w 44"/>
                <a:gd name="T17" fmla="*/ 80 h 212"/>
                <a:gd name="T18" fmla="*/ 20 w 44"/>
                <a:gd name="T19" fmla="*/ 88 h 212"/>
                <a:gd name="T20" fmla="*/ 11 w 44"/>
                <a:gd name="T21" fmla="*/ 110 h 212"/>
                <a:gd name="T22" fmla="*/ 10 w 44"/>
                <a:gd name="T23" fmla="*/ 132 h 212"/>
                <a:gd name="T24" fmla="*/ 17 w 44"/>
                <a:gd name="T25" fmla="*/ 133 h 212"/>
                <a:gd name="T26" fmla="*/ 16 w 44"/>
                <a:gd name="T27" fmla="*/ 136 h 212"/>
                <a:gd name="T28" fmla="*/ 14 w 44"/>
                <a:gd name="T29" fmla="*/ 145 h 212"/>
                <a:gd name="T30" fmla="*/ 15 w 44"/>
                <a:gd name="T31" fmla="*/ 150 h 212"/>
                <a:gd name="T32" fmla="*/ 13 w 44"/>
                <a:gd name="T33" fmla="*/ 152 h 212"/>
                <a:gd name="T34" fmla="*/ 11 w 44"/>
                <a:gd name="T35" fmla="*/ 158 h 212"/>
                <a:gd name="T36" fmla="*/ 8 w 44"/>
                <a:gd name="T37" fmla="*/ 159 h 212"/>
                <a:gd name="T38" fmla="*/ 4 w 44"/>
                <a:gd name="T39" fmla="*/ 159 h 212"/>
                <a:gd name="T40" fmla="*/ 0 w 44"/>
                <a:gd name="T41" fmla="*/ 164 h 212"/>
                <a:gd name="T42" fmla="*/ 2 w 44"/>
                <a:gd name="T43" fmla="*/ 163 h 212"/>
                <a:gd name="T44" fmla="*/ 7 w 44"/>
                <a:gd name="T45" fmla="*/ 171 h 212"/>
                <a:gd name="T46" fmla="*/ 11 w 44"/>
                <a:gd name="T47" fmla="*/ 173 h 212"/>
                <a:gd name="T48" fmla="*/ 7 w 44"/>
                <a:gd name="T49" fmla="*/ 174 h 212"/>
                <a:gd name="T50" fmla="*/ 7 w 44"/>
                <a:gd name="T51" fmla="*/ 179 h 212"/>
                <a:gd name="T52" fmla="*/ 9 w 44"/>
                <a:gd name="T53" fmla="*/ 182 h 212"/>
                <a:gd name="T54" fmla="*/ 9 w 44"/>
                <a:gd name="T55" fmla="*/ 185 h 212"/>
                <a:gd name="T56" fmla="*/ 7 w 44"/>
                <a:gd name="T57" fmla="*/ 187 h 212"/>
                <a:gd name="T58" fmla="*/ 10 w 44"/>
                <a:gd name="T59" fmla="*/ 190 h 212"/>
                <a:gd name="T60" fmla="*/ 8 w 44"/>
                <a:gd name="T61" fmla="*/ 193 h 212"/>
                <a:gd name="T62" fmla="*/ 11 w 44"/>
                <a:gd name="T63" fmla="*/ 194 h 212"/>
                <a:gd name="T64" fmla="*/ 11 w 44"/>
                <a:gd name="T65" fmla="*/ 198 h 212"/>
                <a:gd name="T66" fmla="*/ 15 w 44"/>
                <a:gd name="T67" fmla="*/ 197 h 212"/>
                <a:gd name="T68" fmla="*/ 15 w 44"/>
                <a:gd name="T69" fmla="*/ 197 h 212"/>
                <a:gd name="T70" fmla="*/ 16 w 44"/>
                <a:gd name="T71" fmla="*/ 198 h 212"/>
                <a:gd name="T72" fmla="*/ 18 w 44"/>
                <a:gd name="T73" fmla="*/ 202 h 212"/>
                <a:gd name="T74" fmla="*/ 16 w 44"/>
                <a:gd name="T75" fmla="*/ 207 h 212"/>
                <a:gd name="T76" fmla="*/ 18 w 44"/>
                <a:gd name="T77" fmla="*/ 209 h 212"/>
                <a:gd name="T78" fmla="*/ 25 w 44"/>
                <a:gd name="T79" fmla="*/ 204 h 212"/>
                <a:gd name="T80" fmla="*/ 26 w 44"/>
                <a:gd name="T81" fmla="*/ 199 h 212"/>
                <a:gd name="T82" fmla="*/ 17 w 44"/>
                <a:gd name="T83" fmla="*/ 192 h 212"/>
                <a:gd name="T84" fmla="*/ 12 w 44"/>
                <a:gd name="T85" fmla="*/ 185 h 212"/>
                <a:gd name="T86" fmla="*/ 15 w 44"/>
                <a:gd name="T87" fmla="*/ 177 h 212"/>
                <a:gd name="T88" fmla="*/ 17 w 44"/>
                <a:gd name="T89" fmla="*/ 169 h 212"/>
                <a:gd name="T90" fmla="*/ 21 w 44"/>
                <a:gd name="T91" fmla="*/ 158 h 212"/>
                <a:gd name="T92" fmla="*/ 21 w 44"/>
                <a:gd name="T93" fmla="*/ 152 h 212"/>
                <a:gd name="T94" fmla="*/ 19 w 44"/>
                <a:gd name="T95" fmla="*/ 140 h 212"/>
                <a:gd name="T96" fmla="*/ 23 w 44"/>
                <a:gd name="T97" fmla="*/ 117 h 212"/>
                <a:gd name="T98" fmla="*/ 26 w 44"/>
                <a:gd name="T99" fmla="*/ 102 h 212"/>
                <a:gd name="T100" fmla="*/ 29 w 44"/>
                <a:gd name="T101" fmla="*/ 85 h 212"/>
                <a:gd name="T102" fmla="*/ 27 w 44"/>
                <a:gd name="T103" fmla="*/ 73 h 212"/>
                <a:gd name="T104" fmla="*/ 30 w 44"/>
                <a:gd name="T105" fmla="*/ 62 h 212"/>
                <a:gd name="T106" fmla="*/ 34 w 44"/>
                <a:gd name="T107" fmla="*/ 54 h 212"/>
                <a:gd name="T108" fmla="*/ 36 w 44"/>
                <a:gd name="T109" fmla="*/ 44 h 212"/>
                <a:gd name="T110" fmla="*/ 40 w 44"/>
                <a:gd name="T111" fmla="*/ 35 h 212"/>
                <a:gd name="T112" fmla="*/ 40 w 44"/>
                <a:gd name="T113" fmla="*/ 2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212">
                  <a:moveTo>
                    <a:pt x="40" y="28"/>
                  </a:moveTo>
                  <a:cubicBezTo>
                    <a:pt x="38" y="27"/>
                    <a:pt x="40" y="22"/>
                    <a:pt x="38" y="20"/>
                  </a:cubicBezTo>
                  <a:cubicBezTo>
                    <a:pt x="37" y="19"/>
                    <a:pt x="35" y="16"/>
                    <a:pt x="36" y="14"/>
                  </a:cubicBezTo>
                  <a:cubicBezTo>
                    <a:pt x="38" y="13"/>
                    <a:pt x="35" y="13"/>
                    <a:pt x="36" y="12"/>
                  </a:cubicBezTo>
                  <a:cubicBezTo>
                    <a:pt x="37" y="11"/>
                    <a:pt x="36" y="10"/>
                    <a:pt x="35" y="9"/>
                  </a:cubicBezTo>
                  <a:cubicBezTo>
                    <a:pt x="34" y="8"/>
                    <a:pt x="34" y="7"/>
                    <a:pt x="34" y="5"/>
                  </a:cubicBezTo>
                  <a:cubicBezTo>
                    <a:pt x="34" y="3"/>
                    <a:pt x="33" y="2"/>
                    <a:pt x="32" y="0"/>
                  </a:cubicBezTo>
                  <a:cubicBezTo>
                    <a:pt x="31" y="1"/>
                    <a:pt x="30" y="2"/>
                    <a:pt x="30" y="3"/>
                  </a:cubicBezTo>
                  <a:cubicBezTo>
                    <a:pt x="29" y="5"/>
                    <a:pt x="27" y="4"/>
                    <a:pt x="28" y="6"/>
                  </a:cubicBezTo>
                  <a:cubicBezTo>
                    <a:pt x="28" y="9"/>
                    <a:pt x="28" y="12"/>
                    <a:pt x="28" y="15"/>
                  </a:cubicBezTo>
                  <a:cubicBezTo>
                    <a:pt x="28" y="19"/>
                    <a:pt x="29" y="24"/>
                    <a:pt x="28" y="28"/>
                  </a:cubicBezTo>
                  <a:cubicBezTo>
                    <a:pt x="27" y="29"/>
                    <a:pt x="26" y="30"/>
                    <a:pt x="26" y="31"/>
                  </a:cubicBezTo>
                  <a:cubicBezTo>
                    <a:pt x="26" y="33"/>
                    <a:pt x="27" y="35"/>
                    <a:pt x="27" y="37"/>
                  </a:cubicBezTo>
                  <a:cubicBezTo>
                    <a:pt x="27" y="43"/>
                    <a:pt x="25" y="50"/>
                    <a:pt x="23" y="56"/>
                  </a:cubicBezTo>
                  <a:cubicBezTo>
                    <a:pt x="22" y="59"/>
                    <a:pt x="22" y="61"/>
                    <a:pt x="23" y="64"/>
                  </a:cubicBezTo>
                  <a:cubicBezTo>
                    <a:pt x="23" y="66"/>
                    <a:pt x="23" y="67"/>
                    <a:pt x="21" y="68"/>
                  </a:cubicBezTo>
                  <a:cubicBezTo>
                    <a:pt x="20" y="69"/>
                    <a:pt x="21" y="70"/>
                    <a:pt x="21" y="71"/>
                  </a:cubicBezTo>
                  <a:cubicBezTo>
                    <a:pt x="21" y="74"/>
                    <a:pt x="21" y="77"/>
                    <a:pt x="21" y="80"/>
                  </a:cubicBezTo>
                  <a:cubicBezTo>
                    <a:pt x="21" y="81"/>
                    <a:pt x="21" y="83"/>
                    <a:pt x="21" y="84"/>
                  </a:cubicBezTo>
                  <a:cubicBezTo>
                    <a:pt x="20" y="85"/>
                    <a:pt x="21" y="87"/>
                    <a:pt x="20" y="88"/>
                  </a:cubicBezTo>
                  <a:cubicBezTo>
                    <a:pt x="18" y="93"/>
                    <a:pt x="16" y="98"/>
                    <a:pt x="14" y="103"/>
                  </a:cubicBezTo>
                  <a:cubicBezTo>
                    <a:pt x="13" y="106"/>
                    <a:pt x="10" y="107"/>
                    <a:pt x="11" y="110"/>
                  </a:cubicBezTo>
                  <a:cubicBezTo>
                    <a:pt x="12" y="113"/>
                    <a:pt x="14" y="118"/>
                    <a:pt x="12" y="122"/>
                  </a:cubicBezTo>
                  <a:cubicBezTo>
                    <a:pt x="10" y="124"/>
                    <a:pt x="8" y="129"/>
                    <a:pt x="10" y="132"/>
                  </a:cubicBezTo>
                  <a:cubicBezTo>
                    <a:pt x="11" y="134"/>
                    <a:pt x="12" y="134"/>
                    <a:pt x="13" y="133"/>
                  </a:cubicBezTo>
                  <a:cubicBezTo>
                    <a:pt x="14" y="132"/>
                    <a:pt x="18" y="132"/>
                    <a:pt x="17" y="133"/>
                  </a:cubicBezTo>
                  <a:cubicBezTo>
                    <a:pt x="17" y="133"/>
                    <a:pt x="16" y="133"/>
                    <a:pt x="15" y="134"/>
                  </a:cubicBezTo>
                  <a:cubicBezTo>
                    <a:pt x="15" y="135"/>
                    <a:pt x="15" y="135"/>
                    <a:pt x="16" y="136"/>
                  </a:cubicBezTo>
                  <a:cubicBezTo>
                    <a:pt x="16" y="136"/>
                    <a:pt x="15" y="137"/>
                    <a:pt x="15" y="137"/>
                  </a:cubicBezTo>
                  <a:cubicBezTo>
                    <a:pt x="14" y="139"/>
                    <a:pt x="13" y="143"/>
                    <a:pt x="14" y="145"/>
                  </a:cubicBezTo>
                  <a:cubicBezTo>
                    <a:pt x="14" y="146"/>
                    <a:pt x="14" y="146"/>
                    <a:pt x="13" y="148"/>
                  </a:cubicBezTo>
                  <a:cubicBezTo>
                    <a:pt x="12" y="149"/>
                    <a:pt x="14" y="149"/>
                    <a:pt x="15" y="150"/>
                  </a:cubicBezTo>
                  <a:cubicBezTo>
                    <a:pt x="15" y="150"/>
                    <a:pt x="15" y="150"/>
                    <a:pt x="14" y="151"/>
                  </a:cubicBezTo>
                  <a:cubicBezTo>
                    <a:pt x="13" y="151"/>
                    <a:pt x="11" y="152"/>
                    <a:pt x="13" y="152"/>
                  </a:cubicBezTo>
                  <a:cubicBezTo>
                    <a:pt x="12" y="153"/>
                    <a:pt x="13" y="156"/>
                    <a:pt x="14" y="156"/>
                  </a:cubicBezTo>
                  <a:cubicBezTo>
                    <a:pt x="13" y="156"/>
                    <a:pt x="10" y="155"/>
                    <a:pt x="11" y="158"/>
                  </a:cubicBezTo>
                  <a:cubicBezTo>
                    <a:pt x="11" y="158"/>
                    <a:pt x="12" y="163"/>
                    <a:pt x="10" y="162"/>
                  </a:cubicBezTo>
                  <a:cubicBezTo>
                    <a:pt x="10" y="162"/>
                    <a:pt x="8" y="160"/>
                    <a:pt x="8" y="159"/>
                  </a:cubicBezTo>
                  <a:cubicBezTo>
                    <a:pt x="6" y="158"/>
                    <a:pt x="7" y="157"/>
                    <a:pt x="5" y="158"/>
                  </a:cubicBezTo>
                  <a:cubicBezTo>
                    <a:pt x="5" y="158"/>
                    <a:pt x="4" y="159"/>
                    <a:pt x="4" y="159"/>
                  </a:cubicBezTo>
                  <a:cubicBezTo>
                    <a:pt x="4" y="160"/>
                    <a:pt x="5" y="160"/>
                    <a:pt x="4" y="161"/>
                  </a:cubicBezTo>
                  <a:cubicBezTo>
                    <a:pt x="4" y="162"/>
                    <a:pt x="0" y="162"/>
                    <a:pt x="0" y="164"/>
                  </a:cubicBezTo>
                  <a:cubicBezTo>
                    <a:pt x="0" y="164"/>
                    <a:pt x="1" y="165"/>
                    <a:pt x="2" y="165"/>
                  </a:cubicBezTo>
                  <a:cubicBezTo>
                    <a:pt x="2" y="165"/>
                    <a:pt x="1" y="164"/>
                    <a:pt x="2" y="163"/>
                  </a:cubicBezTo>
                  <a:cubicBezTo>
                    <a:pt x="2" y="163"/>
                    <a:pt x="5" y="165"/>
                    <a:pt x="7" y="164"/>
                  </a:cubicBezTo>
                  <a:cubicBezTo>
                    <a:pt x="11" y="163"/>
                    <a:pt x="5" y="170"/>
                    <a:pt x="7" y="171"/>
                  </a:cubicBezTo>
                  <a:cubicBezTo>
                    <a:pt x="8" y="171"/>
                    <a:pt x="10" y="170"/>
                    <a:pt x="11" y="171"/>
                  </a:cubicBezTo>
                  <a:cubicBezTo>
                    <a:pt x="12" y="171"/>
                    <a:pt x="12" y="174"/>
                    <a:pt x="11" y="173"/>
                  </a:cubicBezTo>
                  <a:cubicBezTo>
                    <a:pt x="11" y="173"/>
                    <a:pt x="8" y="171"/>
                    <a:pt x="8" y="172"/>
                  </a:cubicBezTo>
                  <a:cubicBezTo>
                    <a:pt x="7" y="173"/>
                    <a:pt x="6" y="173"/>
                    <a:pt x="7" y="174"/>
                  </a:cubicBezTo>
                  <a:cubicBezTo>
                    <a:pt x="7" y="174"/>
                    <a:pt x="9" y="176"/>
                    <a:pt x="8" y="176"/>
                  </a:cubicBezTo>
                  <a:cubicBezTo>
                    <a:pt x="7" y="176"/>
                    <a:pt x="7" y="179"/>
                    <a:pt x="7" y="179"/>
                  </a:cubicBezTo>
                  <a:cubicBezTo>
                    <a:pt x="6" y="182"/>
                    <a:pt x="9" y="178"/>
                    <a:pt x="9" y="178"/>
                  </a:cubicBezTo>
                  <a:cubicBezTo>
                    <a:pt x="9" y="178"/>
                    <a:pt x="8" y="183"/>
                    <a:pt x="9" y="182"/>
                  </a:cubicBezTo>
                  <a:cubicBezTo>
                    <a:pt x="9" y="182"/>
                    <a:pt x="8" y="182"/>
                    <a:pt x="8" y="183"/>
                  </a:cubicBezTo>
                  <a:cubicBezTo>
                    <a:pt x="7" y="184"/>
                    <a:pt x="8" y="184"/>
                    <a:pt x="9" y="185"/>
                  </a:cubicBezTo>
                  <a:cubicBezTo>
                    <a:pt x="9" y="185"/>
                    <a:pt x="7" y="186"/>
                    <a:pt x="7" y="186"/>
                  </a:cubicBezTo>
                  <a:cubicBezTo>
                    <a:pt x="6" y="186"/>
                    <a:pt x="7" y="186"/>
                    <a:pt x="7" y="187"/>
                  </a:cubicBezTo>
                  <a:cubicBezTo>
                    <a:pt x="6" y="189"/>
                    <a:pt x="10" y="189"/>
                    <a:pt x="10" y="188"/>
                  </a:cubicBezTo>
                  <a:cubicBezTo>
                    <a:pt x="10" y="189"/>
                    <a:pt x="9" y="189"/>
                    <a:pt x="10" y="190"/>
                  </a:cubicBezTo>
                  <a:cubicBezTo>
                    <a:pt x="10" y="190"/>
                    <a:pt x="10" y="190"/>
                    <a:pt x="10" y="190"/>
                  </a:cubicBezTo>
                  <a:cubicBezTo>
                    <a:pt x="10" y="191"/>
                    <a:pt x="8" y="192"/>
                    <a:pt x="8" y="193"/>
                  </a:cubicBezTo>
                  <a:cubicBezTo>
                    <a:pt x="7" y="195"/>
                    <a:pt x="10" y="192"/>
                    <a:pt x="11" y="192"/>
                  </a:cubicBezTo>
                  <a:cubicBezTo>
                    <a:pt x="10" y="193"/>
                    <a:pt x="11" y="194"/>
                    <a:pt x="11" y="194"/>
                  </a:cubicBezTo>
                  <a:cubicBezTo>
                    <a:pt x="11" y="195"/>
                    <a:pt x="8" y="196"/>
                    <a:pt x="8" y="196"/>
                  </a:cubicBezTo>
                  <a:cubicBezTo>
                    <a:pt x="10" y="197"/>
                    <a:pt x="10" y="196"/>
                    <a:pt x="11" y="198"/>
                  </a:cubicBezTo>
                  <a:cubicBezTo>
                    <a:pt x="12" y="200"/>
                    <a:pt x="14" y="195"/>
                    <a:pt x="13" y="195"/>
                  </a:cubicBezTo>
                  <a:cubicBezTo>
                    <a:pt x="14" y="195"/>
                    <a:pt x="14" y="196"/>
                    <a:pt x="15" y="197"/>
                  </a:cubicBezTo>
                  <a:cubicBezTo>
                    <a:pt x="15" y="197"/>
                    <a:pt x="15" y="195"/>
                    <a:pt x="15" y="195"/>
                  </a:cubicBezTo>
                  <a:cubicBezTo>
                    <a:pt x="15" y="195"/>
                    <a:pt x="15" y="197"/>
                    <a:pt x="15" y="197"/>
                  </a:cubicBezTo>
                  <a:cubicBezTo>
                    <a:pt x="16" y="196"/>
                    <a:pt x="16" y="195"/>
                    <a:pt x="16" y="196"/>
                  </a:cubicBezTo>
                  <a:cubicBezTo>
                    <a:pt x="17" y="196"/>
                    <a:pt x="16" y="198"/>
                    <a:pt x="16" y="198"/>
                  </a:cubicBezTo>
                  <a:cubicBezTo>
                    <a:pt x="15" y="199"/>
                    <a:pt x="17" y="199"/>
                    <a:pt x="16" y="200"/>
                  </a:cubicBezTo>
                  <a:cubicBezTo>
                    <a:pt x="15" y="202"/>
                    <a:pt x="17" y="201"/>
                    <a:pt x="18" y="202"/>
                  </a:cubicBezTo>
                  <a:cubicBezTo>
                    <a:pt x="21" y="202"/>
                    <a:pt x="24" y="204"/>
                    <a:pt x="21" y="206"/>
                  </a:cubicBezTo>
                  <a:cubicBezTo>
                    <a:pt x="20" y="207"/>
                    <a:pt x="17" y="206"/>
                    <a:pt x="16" y="207"/>
                  </a:cubicBezTo>
                  <a:cubicBezTo>
                    <a:pt x="15" y="209"/>
                    <a:pt x="18" y="208"/>
                    <a:pt x="19" y="209"/>
                  </a:cubicBezTo>
                  <a:cubicBezTo>
                    <a:pt x="18" y="209"/>
                    <a:pt x="18" y="209"/>
                    <a:pt x="18" y="209"/>
                  </a:cubicBezTo>
                  <a:cubicBezTo>
                    <a:pt x="18" y="209"/>
                    <a:pt x="22" y="212"/>
                    <a:pt x="24" y="210"/>
                  </a:cubicBezTo>
                  <a:cubicBezTo>
                    <a:pt x="25" y="208"/>
                    <a:pt x="23" y="206"/>
                    <a:pt x="25" y="204"/>
                  </a:cubicBezTo>
                  <a:cubicBezTo>
                    <a:pt x="26" y="202"/>
                    <a:pt x="29" y="202"/>
                    <a:pt x="30" y="202"/>
                  </a:cubicBezTo>
                  <a:cubicBezTo>
                    <a:pt x="35" y="199"/>
                    <a:pt x="28" y="199"/>
                    <a:pt x="26" y="199"/>
                  </a:cubicBezTo>
                  <a:cubicBezTo>
                    <a:pt x="24" y="199"/>
                    <a:pt x="21" y="199"/>
                    <a:pt x="19" y="198"/>
                  </a:cubicBezTo>
                  <a:cubicBezTo>
                    <a:pt x="17" y="196"/>
                    <a:pt x="17" y="196"/>
                    <a:pt x="17" y="192"/>
                  </a:cubicBezTo>
                  <a:cubicBezTo>
                    <a:pt x="17" y="188"/>
                    <a:pt x="16" y="191"/>
                    <a:pt x="13" y="189"/>
                  </a:cubicBezTo>
                  <a:cubicBezTo>
                    <a:pt x="12" y="189"/>
                    <a:pt x="12" y="186"/>
                    <a:pt x="12" y="185"/>
                  </a:cubicBezTo>
                  <a:cubicBezTo>
                    <a:pt x="11" y="183"/>
                    <a:pt x="11" y="180"/>
                    <a:pt x="13" y="179"/>
                  </a:cubicBezTo>
                  <a:cubicBezTo>
                    <a:pt x="14" y="178"/>
                    <a:pt x="14" y="178"/>
                    <a:pt x="15" y="177"/>
                  </a:cubicBezTo>
                  <a:cubicBezTo>
                    <a:pt x="15" y="176"/>
                    <a:pt x="16" y="175"/>
                    <a:pt x="17" y="175"/>
                  </a:cubicBezTo>
                  <a:cubicBezTo>
                    <a:pt x="18" y="174"/>
                    <a:pt x="16" y="171"/>
                    <a:pt x="17" y="169"/>
                  </a:cubicBezTo>
                  <a:cubicBezTo>
                    <a:pt x="17" y="168"/>
                    <a:pt x="19" y="167"/>
                    <a:pt x="20" y="165"/>
                  </a:cubicBezTo>
                  <a:cubicBezTo>
                    <a:pt x="20" y="163"/>
                    <a:pt x="20" y="160"/>
                    <a:pt x="21" y="158"/>
                  </a:cubicBezTo>
                  <a:cubicBezTo>
                    <a:pt x="21" y="156"/>
                    <a:pt x="23" y="156"/>
                    <a:pt x="21" y="154"/>
                  </a:cubicBezTo>
                  <a:cubicBezTo>
                    <a:pt x="20" y="153"/>
                    <a:pt x="17" y="153"/>
                    <a:pt x="21" y="152"/>
                  </a:cubicBezTo>
                  <a:cubicBezTo>
                    <a:pt x="26" y="151"/>
                    <a:pt x="20" y="151"/>
                    <a:pt x="19" y="149"/>
                  </a:cubicBezTo>
                  <a:cubicBezTo>
                    <a:pt x="19" y="146"/>
                    <a:pt x="19" y="142"/>
                    <a:pt x="19" y="140"/>
                  </a:cubicBezTo>
                  <a:cubicBezTo>
                    <a:pt x="19" y="136"/>
                    <a:pt x="19" y="131"/>
                    <a:pt x="19" y="127"/>
                  </a:cubicBezTo>
                  <a:cubicBezTo>
                    <a:pt x="20" y="124"/>
                    <a:pt x="21" y="119"/>
                    <a:pt x="23" y="117"/>
                  </a:cubicBezTo>
                  <a:cubicBezTo>
                    <a:pt x="26" y="114"/>
                    <a:pt x="23" y="109"/>
                    <a:pt x="23" y="106"/>
                  </a:cubicBezTo>
                  <a:cubicBezTo>
                    <a:pt x="23" y="104"/>
                    <a:pt x="24" y="103"/>
                    <a:pt x="26" y="102"/>
                  </a:cubicBezTo>
                  <a:cubicBezTo>
                    <a:pt x="28" y="100"/>
                    <a:pt x="27" y="99"/>
                    <a:pt x="27" y="96"/>
                  </a:cubicBezTo>
                  <a:cubicBezTo>
                    <a:pt x="27" y="92"/>
                    <a:pt x="30" y="89"/>
                    <a:pt x="29" y="85"/>
                  </a:cubicBezTo>
                  <a:cubicBezTo>
                    <a:pt x="29" y="82"/>
                    <a:pt x="28" y="79"/>
                    <a:pt x="27" y="76"/>
                  </a:cubicBezTo>
                  <a:cubicBezTo>
                    <a:pt x="27" y="75"/>
                    <a:pt x="26" y="74"/>
                    <a:pt x="27" y="73"/>
                  </a:cubicBezTo>
                  <a:cubicBezTo>
                    <a:pt x="28" y="72"/>
                    <a:pt x="29" y="68"/>
                    <a:pt x="29" y="67"/>
                  </a:cubicBezTo>
                  <a:cubicBezTo>
                    <a:pt x="29" y="66"/>
                    <a:pt x="28" y="64"/>
                    <a:pt x="30" y="62"/>
                  </a:cubicBezTo>
                  <a:cubicBezTo>
                    <a:pt x="31" y="61"/>
                    <a:pt x="30" y="59"/>
                    <a:pt x="31" y="58"/>
                  </a:cubicBezTo>
                  <a:cubicBezTo>
                    <a:pt x="31" y="56"/>
                    <a:pt x="33" y="55"/>
                    <a:pt x="34" y="54"/>
                  </a:cubicBezTo>
                  <a:cubicBezTo>
                    <a:pt x="34" y="53"/>
                    <a:pt x="37" y="50"/>
                    <a:pt x="37" y="49"/>
                  </a:cubicBezTo>
                  <a:cubicBezTo>
                    <a:pt x="37" y="48"/>
                    <a:pt x="36" y="46"/>
                    <a:pt x="36" y="44"/>
                  </a:cubicBezTo>
                  <a:cubicBezTo>
                    <a:pt x="36" y="42"/>
                    <a:pt x="36" y="41"/>
                    <a:pt x="36" y="39"/>
                  </a:cubicBezTo>
                  <a:cubicBezTo>
                    <a:pt x="36" y="36"/>
                    <a:pt x="37" y="36"/>
                    <a:pt x="40" y="35"/>
                  </a:cubicBezTo>
                  <a:cubicBezTo>
                    <a:pt x="44" y="34"/>
                    <a:pt x="44" y="32"/>
                    <a:pt x="44" y="28"/>
                  </a:cubicBezTo>
                  <a:cubicBezTo>
                    <a:pt x="43" y="29"/>
                    <a:pt x="41" y="29"/>
                    <a:pt x="40" y="28"/>
                  </a:cubicBezTo>
                  <a:cubicBezTo>
                    <a:pt x="40" y="28"/>
                    <a:pt x="40" y="29"/>
                    <a:pt x="40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8" name="Freeform 626">
              <a:extLst>
                <a:ext uri="{FF2B5EF4-FFF2-40B4-BE49-F238E27FC236}">
                  <a16:creationId xmlns:a16="http://schemas.microsoft.com/office/drawing/2014/main" id="{D15E676C-B016-9FC6-61D5-BD4393DFA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42297" y="4415607"/>
              <a:ext cx="348919" cy="402621"/>
            </a:xfrm>
            <a:custGeom>
              <a:avLst/>
              <a:gdLst>
                <a:gd name="T0" fmla="*/ 61 w 64"/>
                <a:gd name="T1" fmla="*/ 42 h 70"/>
                <a:gd name="T2" fmla="*/ 58 w 64"/>
                <a:gd name="T3" fmla="*/ 35 h 70"/>
                <a:gd name="T4" fmla="*/ 50 w 64"/>
                <a:gd name="T5" fmla="*/ 35 h 70"/>
                <a:gd name="T6" fmla="*/ 49 w 64"/>
                <a:gd name="T7" fmla="*/ 33 h 70"/>
                <a:gd name="T8" fmla="*/ 47 w 64"/>
                <a:gd name="T9" fmla="*/ 30 h 70"/>
                <a:gd name="T10" fmla="*/ 48 w 64"/>
                <a:gd name="T11" fmla="*/ 28 h 70"/>
                <a:gd name="T12" fmla="*/ 47 w 64"/>
                <a:gd name="T13" fmla="*/ 26 h 70"/>
                <a:gd name="T14" fmla="*/ 47 w 64"/>
                <a:gd name="T15" fmla="*/ 23 h 70"/>
                <a:gd name="T16" fmla="*/ 41 w 64"/>
                <a:gd name="T17" fmla="*/ 21 h 70"/>
                <a:gd name="T18" fmla="*/ 37 w 64"/>
                <a:gd name="T19" fmla="*/ 18 h 70"/>
                <a:gd name="T20" fmla="*/ 33 w 64"/>
                <a:gd name="T21" fmla="*/ 16 h 70"/>
                <a:gd name="T22" fmla="*/ 29 w 64"/>
                <a:gd name="T23" fmla="*/ 16 h 70"/>
                <a:gd name="T24" fmla="*/ 23 w 64"/>
                <a:gd name="T25" fmla="*/ 9 h 70"/>
                <a:gd name="T26" fmla="*/ 23 w 64"/>
                <a:gd name="T27" fmla="*/ 6 h 70"/>
                <a:gd name="T28" fmla="*/ 23 w 64"/>
                <a:gd name="T29" fmla="*/ 4 h 70"/>
                <a:gd name="T30" fmla="*/ 18 w 64"/>
                <a:gd name="T31" fmla="*/ 3 h 70"/>
                <a:gd name="T32" fmla="*/ 10 w 64"/>
                <a:gd name="T33" fmla="*/ 6 h 70"/>
                <a:gd name="T34" fmla="*/ 7 w 64"/>
                <a:gd name="T35" fmla="*/ 9 h 70"/>
                <a:gd name="T36" fmla="*/ 2 w 64"/>
                <a:gd name="T37" fmla="*/ 8 h 70"/>
                <a:gd name="T38" fmla="*/ 6 w 64"/>
                <a:gd name="T39" fmla="*/ 16 h 70"/>
                <a:gd name="T40" fmla="*/ 5 w 64"/>
                <a:gd name="T41" fmla="*/ 23 h 70"/>
                <a:gd name="T42" fmla="*/ 4 w 64"/>
                <a:gd name="T43" fmla="*/ 27 h 70"/>
                <a:gd name="T44" fmla="*/ 3 w 64"/>
                <a:gd name="T45" fmla="*/ 31 h 70"/>
                <a:gd name="T46" fmla="*/ 5 w 64"/>
                <a:gd name="T47" fmla="*/ 35 h 70"/>
                <a:gd name="T48" fmla="*/ 3 w 64"/>
                <a:gd name="T49" fmla="*/ 38 h 70"/>
                <a:gd name="T50" fmla="*/ 4 w 64"/>
                <a:gd name="T51" fmla="*/ 46 h 70"/>
                <a:gd name="T52" fmla="*/ 4 w 64"/>
                <a:gd name="T53" fmla="*/ 49 h 70"/>
                <a:gd name="T54" fmla="*/ 7 w 64"/>
                <a:gd name="T55" fmla="*/ 52 h 70"/>
                <a:gd name="T56" fmla="*/ 7 w 64"/>
                <a:gd name="T57" fmla="*/ 54 h 70"/>
                <a:gd name="T58" fmla="*/ 6 w 64"/>
                <a:gd name="T59" fmla="*/ 56 h 70"/>
                <a:gd name="T60" fmla="*/ 9 w 64"/>
                <a:gd name="T61" fmla="*/ 63 h 70"/>
                <a:gd name="T62" fmla="*/ 13 w 64"/>
                <a:gd name="T63" fmla="*/ 69 h 70"/>
                <a:gd name="T64" fmla="*/ 14 w 64"/>
                <a:gd name="T65" fmla="*/ 67 h 70"/>
                <a:gd name="T66" fmla="*/ 17 w 64"/>
                <a:gd name="T67" fmla="*/ 65 h 70"/>
                <a:gd name="T68" fmla="*/ 20 w 64"/>
                <a:gd name="T69" fmla="*/ 65 h 70"/>
                <a:gd name="T70" fmla="*/ 25 w 64"/>
                <a:gd name="T71" fmla="*/ 65 h 70"/>
                <a:gd name="T72" fmla="*/ 28 w 64"/>
                <a:gd name="T73" fmla="*/ 68 h 70"/>
                <a:gd name="T74" fmla="*/ 31 w 64"/>
                <a:gd name="T75" fmla="*/ 65 h 70"/>
                <a:gd name="T76" fmla="*/ 37 w 64"/>
                <a:gd name="T77" fmla="*/ 64 h 70"/>
                <a:gd name="T78" fmla="*/ 44 w 64"/>
                <a:gd name="T79" fmla="*/ 52 h 70"/>
                <a:gd name="T80" fmla="*/ 52 w 64"/>
                <a:gd name="T81" fmla="*/ 51 h 70"/>
                <a:gd name="T82" fmla="*/ 59 w 64"/>
                <a:gd name="T83" fmla="*/ 54 h 70"/>
                <a:gd name="T84" fmla="*/ 61 w 64"/>
                <a:gd name="T85" fmla="*/ 42 h 70"/>
                <a:gd name="T86" fmla="*/ 61 w 64"/>
                <a:gd name="T87" fmla="*/ 4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64" h="70">
                  <a:moveTo>
                    <a:pt x="61" y="42"/>
                  </a:moveTo>
                  <a:cubicBezTo>
                    <a:pt x="57" y="40"/>
                    <a:pt x="58" y="39"/>
                    <a:pt x="58" y="35"/>
                  </a:cubicBezTo>
                  <a:cubicBezTo>
                    <a:pt x="55" y="35"/>
                    <a:pt x="52" y="35"/>
                    <a:pt x="50" y="35"/>
                  </a:cubicBezTo>
                  <a:cubicBezTo>
                    <a:pt x="48" y="35"/>
                    <a:pt x="49" y="34"/>
                    <a:pt x="49" y="33"/>
                  </a:cubicBezTo>
                  <a:cubicBezTo>
                    <a:pt x="49" y="32"/>
                    <a:pt x="48" y="30"/>
                    <a:pt x="47" y="30"/>
                  </a:cubicBezTo>
                  <a:cubicBezTo>
                    <a:pt x="47" y="29"/>
                    <a:pt x="48" y="29"/>
                    <a:pt x="48" y="28"/>
                  </a:cubicBezTo>
                  <a:cubicBezTo>
                    <a:pt x="49" y="27"/>
                    <a:pt x="48" y="26"/>
                    <a:pt x="47" y="26"/>
                  </a:cubicBezTo>
                  <a:cubicBezTo>
                    <a:pt x="47" y="25"/>
                    <a:pt x="48" y="24"/>
                    <a:pt x="47" y="23"/>
                  </a:cubicBezTo>
                  <a:cubicBezTo>
                    <a:pt x="45" y="21"/>
                    <a:pt x="43" y="21"/>
                    <a:pt x="41" y="21"/>
                  </a:cubicBezTo>
                  <a:cubicBezTo>
                    <a:pt x="40" y="21"/>
                    <a:pt x="38" y="19"/>
                    <a:pt x="37" y="18"/>
                  </a:cubicBezTo>
                  <a:cubicBezTo>
                    <a:pt x="35" y="18"/>
                    <a:pt x="34" y="16"/>
                    <a:pt x="33" y="16"/>
                  </a:cubicBezTo>
                  <a:cubicBezTo>
                    <a:pt x="31" y="16"/>
                    <a:pt x="30" y="16"/>
                    <a:pt x="29" y="16"/>
                  </a:cubicBezTo>
                  <a:cubicBezTo>
                    <a:pt x="27" y="16"/>
                    <a:pt x="23" y="11"/>
                    <a:pt x="23" y="9"/>
                  </a:cubicBezTo>
                  <a:cubicBezTo>
                    <a:pt x="23" y="8"/>
                    <a:pt x="23" y="7"/>
                    <a:pt x="23" y="6"/>
                  </a:cubicBezTo>
                  <a:cubicBezTo>
                    <a:pt x="23" y="5"/>
                    <a:pt x="23" y="5"/>
                    <a:pt x="23" y="4"/>
                  </a:cubicBezTo>
                  <a:cubicBezTo>
                    <a:pt x="23" y="0"/>
                    <a:pt x="21" y="2"/>
                    <a:pt x="18" y="3"/>
                  </a:cubicBezTo>
                  <a:cubicBezTo>
                    <a:pt x="15" y="3"/>
                    <a:pt x="13" y="6"/>
                    <a:pt x="10" y="6"/>
                  </a:cubicBezTo>
                  <a:cubicBezTo>
                    <a:pt x="8" y="6"/>
                    <a:pt x="8" y="8"/>
                    <a:pt x="7" y="9"/>
                  </a:cubicBezTo>
                  <a:cubicBezTo>
                    <a:pt x="6" y="9"/>
                    <a:pt x="3" y="8"/>
                    <a:pt x="2" y="8"/>
                  </a:cubicBezTo>
                  <a:cubicBezTo>
                    <a:pt x="4" y="9"/>
                    <a:pt x="5" y="14"/>
                    <a:pt x="6" y="16"/>
                  </a:cubicBezTo>
                  <a:cubicBezTo>
                    <a:pt x="4" y="17"/>
                    <a:pt x="5" y="21"/>
                    <a:pt x="5" y="23"/>
                  </a:cubicBezTo>
                  <a:cubicBezTo>
                    <a:pt x="5" y="25"/>
                    <a:pt x="5" y="26"/>
                    <a:pt x="4" y="27"/>
                  </a:cubicBezTo>
                  <a:cubicBezTo>
                    <a:pt x="3" y="28"/>
                    <a:pt x="3" y="30"/>
                    <a:pt x="3" y="31"/>
                  </a:cubicBezTo>
                  <a:cubicBezTo>
                    <a:pt x="2" y="33"/>
                    <a:pt x="5" y="33"/>
                    <a:pt x="5" y="35"/>
                  </a:cubicBezTo>
                  <a:cubicBezTo>
                    <a:pt x="5" y="36"/>
                    <a:pt x="3" y="37"/>
                    <a:pt x="3" y="38"/>
                  </a:cubicBezTo>
                  <a:cubicBezTo>
                    <a:pt x="0" y="41"/>
                    <a:pt x="4" y="42"/>
                    <a:pt x="4" y="46"/>
                  </a:cubicBezTo>
                  <a:cubicBezTo>
                    <a:pt x="4" y="47"/>
                    <a:pt x="4" y="48"/>
                    <a:pt x="4" y="49"/>
                  </a:cubicBezTo>
                  <a:cubicBezTo>
                    <a:pt x="5" y="50"/>
                    <a:pt x="6" y="51"/>
                    <a:pt x="7" y="52"/>
                  </a:cubicBezTo>
                  <a:cubicBezTo>
                    <a:pt x="7" y="53"/>
                    <a:pt x="5" y="53"/>
                    <a:pt x="7" y="54"/>
                  </a:cubicBezTo>
                  <a:cubicBezTo>
                    <a:pt x="7" y="54"/>
                    <a:pt x="6" y="56"/>
                    <a:pt x="6" y="56"/>
                  </a:cubicBezTo>
                  <a:cubicBezTo>
                    <a:pt x="6" y="59"/>
                    <a:pt x="9" y="61"/>
                    <a:pt x="9" y="63"/>
                  </a:cubicBezTo>
                  <a:cubicBezTo>
                    <a:pt x="10" y="66"/>
                    <a:pt x="8" y="69"/>
                    <a:pt x="13" y="69"/>
                  </a:cubicBezTo>
                  <a:cubicBezTo>
                    <a:pt x="14" y="70"/>
                    <a:pt x="14" y="68"/>
                    <a:pt x="14" y="67"/>
                  </a:cubicBezTo>
                  <a:cubicBezTo>
                    <a:pt x="14" y="66"/>
                    <a:pt x="16" y="65"/>
                    <a:pt x="17" y="65"/>
                  </a:cubicBezTo>
                  <a:cubicBezTo>
                    <a:pt x="18" y="64"/>
                    <a:pt x="19" y="63"/>
                    <a:pt x="20" y="65"/>
                  </a:cubicBezTo>
                  <a:cubicBezTo>
                    <a:pt x="22" y="66"/>
                    <a:pt x="24" y="65"/>
                    <a:pt x="25" y="65"/>
                  </a:cubicBezTo>
                  <a:cubicBezTo>
                    <a:pt x="27" y="65"/>
                    <a:pt x="27" y="68"/>
                    <a:pt x="28" y="68"/>
                  </a:cubicBezTo>
                  <a:cubicBezTo>
                    <a:pt x="29" y="68"/>
                    <a:pt x="30" y="66"/>
                    <a:pt x="31" y="65"/>
                  </a:cubicBezTo>
                  <a:cubicBezTo>
                    <a:pt x="32" y="63"/>
                    <a:pt x="36" y="66"/>
                    <a:pt x="37" y="64"/>
                  </a:cubicBezTo>
                  <a:cubicBezTo>
                    <a:pt x="39" y="59"/>
                    <a:pt x="38" y="54"/>
                    <a:pt x="44" y="52"/>
                  </a:cubicBezTo>
                  <a:cubicBezTo>
                    <a:pt x="46" y="51"/>
                    <a:pt x="49" y="51"/>
                    <a:pt x="52" y="51"/>
                  </a:cubicBezTo>
                  <a:cubicBezTo>
                    <a:pt x="55" y="51"/>
                    <a:pt x="57" y="52"/>
                    <a:pt x="59" y="54"/>
                  </a:cubicBezTo>
                  <a:cubicBezTo>
                    <a:pt x="60" y="51"/>
                    <a:pt x="64" y="43"/>
                    <a:pt x="61" y="42"/>
                  </a:cubicBezTo>
                  <a:cubicBezTo>
                    <a:pt x="60" y="41"/>
                    <a:pt x="62" y="42"/>
                    <a:pt x="61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29" name="Freeform 627">
              <a:extLst>
                <a:ext uri="{FF2B5EF4-FFF2-40B4-BE49-F238E27FC236}">
                  <a16:creationId xmlns:a16="http://schemas.microsoft.com/office/drawing/2014/main" id="{BA5220B1-E49A-B89F-E6A5-7CC625C89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9029" y="4702352"/>
              <a:ext cx="244986" cy="255320"/>
            </a:xfrm>
            <a:custGeom>
              <a:avLst/>
              <a:gdLst>
                <a:gd name="T0" fmla="*/ 40 w 45"/>
                <a:gd name="T1" fmla="*/ 24 h 44"/>
                <a:gd name="T2" fmla="*/ 36 w 45"/>
                <a:gd name="T3" fmla="*/ 24 h 44"/>
                <a:gd name="T4" fmla="*/ 36 w 45"/>
                <a:gd name="T5" fmla="*/ 20 h 44"/>
                <a:gd name="T6" fmla="*/ 34 w 45"/>
                <a:gd name="T7" fmla="*/ 17 h 44"/>
                <a:gd name="T8" fmla="*/ 29 w 45"/>
                <a:gd name="T9" fmla="*/ 16 h 44"/>
                <a:gd name="T10" fmla="*/ 25 w 45"/>
                <a:gd name="T11" fmla="*/ 15 h 44"/>
                <a:gd name="T12" fmla="*/ 25 w 45"/>
                <a:gd name="T13" fmla="*/ 12 h 44"/>
                <a:gd name="T14" fmla="*/ 24 w 45"/>
                <a:gd name="T15" fmla="*/ 7 h 44"/>
                <a:gd name="T16" fmla="*/ 21 w 45"/>
                <a:gd name="T17" fmla="*/ 3 h 44"/>
                <a:gd name="T18" fmla="*/ 14 w 45"/>
                <a:gd name="T19" fmla="*/ 1 h 44"/>
                <a:gd name="T20" fmla="*/ 5 w 45"/>
                <a:gd name="T21" fmla="*/ 3 h 44"/>
                <a:gd name="T22" fmla="*/ 2 w 45"/>
                <a:gd name="T23" fmla="*/ 11 h 44"/>
                <a:gd name="T24" fmla="*/ 1 w 45"/>
                <a:gd name="T25" fmla="*/ 14 h 44"/>
                <a:gd name="T26" fmla="*/ 2 w 45"/>
                <a:gd name="T27" fmla="*/ 17 h 44"/>
                <a:gd name="T28" fmla="*/ 9 w 45"/>
                <a:gd name="T29" fmla="*/ 24 h 44"/>
                <a:gd name="T30" fmla="*/ 13 w 45"/>
                <a:gd name="T31" fmla="*/ 25 h 44"/>
                <a:gd name="T32" fmla="*/ 17 w 45"/>
                <a:gd name="T33" fmla="*/ 27 h 44"/>
                <a:gd name="T34" fmla="*/ 25 w 45"/>
                <a:gd name="T35" fmla="*/ 35 h 44"/>
                <a:gd name="T36" fmla="*/ 22 w 45"/>
                <a:gd name="T37" fmla="*/ 39 h 44"/>
                <a:gd name="T38" fmla="*/ 20 w 45"/>
                <a:gd name="T39" fmla="*/ 42 h 44"/>
                <a:gd name="T40" fmla="*/ 28 w 45"/>
                <a:gd name="T41" fmla="*/ 44 h 44"/>
                <a:gd name="T42" fmla="*/ 32 w 45"/>
                <a:gd name="T43" fmla="*/ 43 h 44"/>
                <a:gd name="T44" fmla="*/ 37 w 45"/>
                <a:gd name="T45" fmla="*/ 42 h 44"/>
                <a:gd name="T46" fmla="*/ 40 w 45"/>
                <a:gd name="T47" fmla="*/ 39 h 44"/>
                <a:gd name="T48" fmla="*/ 41 w 45"/>
                <a:gd name="T49" fmla="*/ 34 h 44"/>
                <a:gd name="T50" fmla="*/ 40 w 45"/>
                <a:gd name="T51" fmla="*/ 24 h 44"/>
                <a:gd name="T52" fmla="*/ 40 w 45"/>
                <a:gd name="T53" fmla="*/ 2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5" h="44">
                  <a:moveTo>
                    <a:pt x="40" y="24"/>
                  </a:moveTo>
                  <a:cubicBezTo>
                    <a:pt x="39" y="25"/>
                    <a:pt x="37" y="26"/>
                    <a:pt x="36" y="24"/>
                  </a:cubicBezTo>
                  <a:cubicBezTo>
                    <a:pt x="35" y="23"/>
                    <a:pt x="37" y="22"/>
                    <a:pt x="36" y="20"/>
                  </a:cubicBezTo>
                  <a:cubicBezTo>
                    <a:pt x="35" y="19"/>
                    <a:pt x="35" y="18"/>
                    <a:pt x="34" y="17"/>
                  </a:cubicBezTo>
                  <a:cubicBezTo>
                    <a:pt x="31" y="15"/>
                    <a:pt x="31" y="17"/>
                    <a:pt x="29" y="16"/>
                  </a:cubicBezTo>
                  <a:cubicBezTo>
                    <a:pt x="28" y="16"/>
                    <a:pt x="27" y="16"/>
                    <a:pt x="25" y="15"/>
                  </a:cubicBezTo>
                  <a:cubicBezTo>
                    <a:pt x="23" y="15"/>
                    <a:pt x="24" y="13"/>
                    <a:pt x="25" y="12"/>
                  </a:cubicBezTo>
                  <a:cubicBezTo>
                    <a:pt x="25" y="10"/>
                    <a:pt x="24" y="8"/>
                    <a:pt x="24" y="7"/>
                  </a:cubicBezTo>
                  <a:cubicBezTo>
                    <a:pt x="23" y="4"/>
                    <a:pt x="24" y="4"/>
                    <a:pt x="21" y="3"/>
                  </a:cubicBezTo>
                  <a:cubicBezTo>
                    <a:pt x="19" y="1"/>
                    <a:pt x="18" y="0"/>
                    <a:pt x="14" y="1"/>
                  </a:cubicBezTo>
                  <a:cubicBezTo>
                    <a:pt x="11" y="1"/>
                    <a:pt x="7" y="2"/>
                    <a:pt x="5" y="3"/>
                  </a:cubicBezTo>
                  <a:cubicBezTo>
                    <a:pt x="2" y="6"/>
                    <a:pt x="3" y="8"/>
                    <a:pt x="2" y="11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0" y="15"/>
                    <a:pt x="1" y="15"/>
                    <a:pt x="2" y="17"/>
                  </a:cubicBezTo>
                  <a:cubicBezTo>
                    <a:pt x="4" y="20"/>
                    <a:pt x="6" y="21"/>
                    <a:pt x="9" y="24"/>
                  </a:cubicBezTo>
                  <a:cubicBezTo>
                    <a:pt x="10" y="25"/>
                    <a:pt x="12" y="25"/>
                    <a:pt x="13" y="25"/>
                  </a:cubicBezTo>
                  <a:cubicBezTo>
                    <a:pt x="15" y="25"/>
                    <a:pt x="16" y="26"/>
                    <a:pt x="17" y="27"/>
                  </a:cubicBezTo>
                  <a:cubicBezTo>
                    <a:pt x="19" y="28"/>
                    <a:pt x="27" y="31"/>
                    <a:pt x="25" y="35"/>
                  </a:cubicBezTo>
                  <a:cubicBezTo>
                    <a:pt x="24" y="36"/>
                    <a:pt x="22" y="37"/>
                    <a:pt x="22" y="39"/>
                  </a:cubicBezTo>
                  <a:cubicBezTo>
                    <a:pt x="22" y="41"/>
                    <a:pt x="22" y="41"/>
                    <a:pt x="20" y="42"/>
                  </a:cubicBezTo>
                  <a:cubicBezTo>
                    <a:pt x="19" y="44"/>
                    <a:pt x="27" y="43"/>
                    <a:pt x="28" y="44"/>
                  </a:cubicBezTo>
                  <a:cubicBezTo>
                    <a:pt x="30" y="44"/>
                    <a:pt x="30" y="44"/>
                    <a:pt x="32" y="43"/>
                  </a:cubicBezTo>
                  <a:cubicBezTo>
                    <a:pt x="33" y="41"/>
                    <a:pt x="36" y="43"/>
                    <a:pt x="37" y="42"/>
                  </a:cubicBezTo>
                  <a:cubicBezTo>
                    <a:pt x="38" y="41"/>
                    <a:pt x="39" y="40"/>
                    <a:pt x="40" y="39"/>
                  </a:cubicBezTo>
                  <a:cubicBezTo>
                    <a:pt x="41" y="37"/>
                    <a:pt x="40" y="35"/>
                    <a:pt x="41" y="34"/>
                  </a:cubicBezTo>
                  <a:cubicBezTo>
                    <a:pt x="41" y="32"/>
                    <a:pt x="45" y="24"/>
                    <a:pt x="40" y="24"/>
                  </a:cubicBezTo>
                  <a:cubicBezTo>
                    <a:pt x="40" y="25"/>
                    <a:pt x="41" y="24"/>
                    <a:pt x="40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0" name="Freeform 628">
              <a:extLst>
                <a:ext uri="{FF2B5EF4-FFF2-40B4-BE49-F238E27FC236}">
                  <a16:creationId xmlns:a16="http://schemas.microsoft.com/office/drawing/2014/main" id="{571A801B-EA5C-3B7C-328E-DEA07BB12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9085" y="3993347"/>
              <a:ext cx="1082018" cy="1160725"/>
            </a:xfrm>
            <a:custGeom>
              <a:avLst/>
              <a:gdLst>
                <a:gd name="T0" fmla="*/ 188 w 199"/>
                <a:gd name="T1" fmla="*/ 51 h 201"/>
                <a:gd name="T2" fmla="*/ 165 w 199"/>
                <a:gd name="T3" fmla="*/ 41 h 201"/>
                <a:gd name="T4" fmla="*/ 135 w 199"/>
                <a:gd name="T5" fmla="*/ 30 h 201"/>
                <a:gd name="T6" fmla="*/ 122 w 199"/>
                <a:gd name="T7" fmla="*/ 36 h 201"/>
                <a:gd name="T8" fmla="*/ 116 w 199"/>
                <a:gd name="T9" fmla="*/ 29 h 201"/>
                <a:gd name="T10" fmla="*/ 111 w 199"/>
                <a:gd name="T11" fmla="*/ 33 h 201"/>
                <a:gd name="T12" fmla="*/ 120 w 199"/>
                <a:gd name="T13" fmla="*/ 23 h 201"/>
                <a:gd name="T14" fmla="*/ 116 w 199"/>
                <a:gd name="T15" fmla="*/ 8 h 201"/>
                <a:gd name="T16" fmla="*/ 105 w 199"/>
                <a:gd name="T17" fmla="*/ 15 h 201"/>
                <a:gd name="T18" fmla="*/ 93 w 199"/>
                <a:gd name="T19" fmla="*/ 14 h 201"/>
                <a:gd name="T20" fmla="*/ 77 w 199"/>
                <a:gd name="T21" fmla="*/ 19 h 201"/>
                <a:gd name="T22" fmla="*/ 69 w 199"/>
                <a:gd name="T23" fmla="*/ 1 h 201"/>
                <a:gd name="T24" fmla="*/ 56 w 199"/>
                <a:gd name="T25" fmla="*/ 7 h 201"/>
                <a:gd name="T26" fmla="*/ 50 w 199"/>
                <a:gd name="T27" fmla="*/ 11 h 201"/>
                <a:gd name="T28" fmla="*/ 51 w 199"/>
                <a:gd name="T29" fmla="*/ 16 h 201"/>
                <a:gd name="T30" fmla="*/ 41 w 199"/>
                <a:gd name="T31" fmla="*/ 22 h 201"/>
                <a:gd name="T32" fmla="*/ 27 w 199"/>
                <a:gd name="T33" fmla="*/ 18 h 201"/>
                <a:gd name="T34" fmla="*/ 25 w 199"/>
                <a:gd name="T35" fmla="*/ 21 h 201"/>
                <a:gd name="T36" fmla="*/ 22 w 199"/>
                <a:gd name="T37" fmla="*/ 39 h 201"/>
                <a:gd name="T38" fmla="*/ 10 w 199"/>
                <a:gd name="T39" fmla="*/ 49 h 201"/>
                <a:gd name="T40" fmla="*/ 2 w 199"/>
                <a:gd name="T41" fmla="*/ 66 h 201"/>
                <a:gd name="T42" fmla="*/ 9 w 199"/>
                <a:gd name="T43" fmla="*/ 75 h 201"/>
                <a:gd name="T44" fmla="*/ 24 w 199"/>
                <a:gd name="T45" fmla="*/ 81 h 201"/>
                <a:gd name="T46" fmla="*/ 39 w 199"/>
                <a:gd name="T47" fmla="*/ 76 h 201"/>
                <a:gd name="T48" fmla="*/ 49 w 199"/>
                <a:gd name="T49" fmla="*/ 88 h 201"/>
                <a:gd name="T50" fmla="*/ 61 w 199"/>
                <a:gd name="T51" fmla="*/ 94 h 201"/>
                <a:gd name="T52" fmla="*/ 68 w 199"/>
                <a:gd name="T53" fmla="*/ 102 h 201"/>
                <a:gd name="T54" fmla="*/ 80 w 199"/>
                <a:gd name="T55" fmla="*/ 114 h 201"/>
                <a:gd name="T56" fmla="*/ 82 w 199"/>
                <a:gd name="T57" fmla="*/ 135 h 201"/>
                <a:gd name="T58" fmla="*/ 93 w 199"/>
                <a:gd name="T59" fmla="*/ 145 h 201"/>
                <a:gd name="T60" fmla="*/ 98 w 199"/>
                <a:gd name="T61" fmla="*/ 157 h 201"/>
                <a:gd name="T62" fmla="*/ 90 w 199"/>
                <a:gd name="T63" fmla="*/ 173 h 201"/>
                <a:gd name="T64" fmla="*/ 86 w 199"/>
                <a:gd name="T65" fmla="*/ 181 h 201"/>
                <a:gd name="T66" fmla="*/ 94 w 199"/>
                <a:gd name="T67" fmla="*/ 187 h 201"/>
                <a:gd name="T68" fmla="*/ 107 w 199"/>
                <a:gd name="T69" fmla="*/ 197 h 201"/>
                <a:gd name="T70" fmla="*/ 119 w 199"/>
                <a:gd name="T71" fmla="*/ 180 h 201"/>
                <a:gd name="T72" fmla="*/ 128 w 199"/>
                <a:gd name="T73" fmla="*/ 157 h 201"/>
                <a:gd name="T74" fmla="*/ 137 w 199"/>
                <a:gd name="T75" fmla="*/ 149 h 201"/>
                <a:gd name="T76" fmla="*/ 144 w 199"/>
                <a:gd name="T77" fmla="*/ 147 h 201"/>
                <a:gd name="T78" fmla="*/ 155 w 199"/>
                <a:gd name="T79" fmla="*/ 142 h 201"/>
                <a:gd name="T80" fmla="*/ 163 w 199"/>
                <a:gd name="T81" fmla="*/ 139 h 201"/>
                <a:gd name="T82" fmla="*/ 169 w 199"/>
                <a:gd name="T83" fmla="*/ 130 h 201"/>
                <a:gd name="T84" fmla="*/ 175 w 199"/>
                <a:gd name="T85" fmla="*/ 116 h 201"/>
                <a:gd name="T86" fmla="*/ 176 w 199"/>
                <a:gd name="T87" fmla="*/ 98 h 201"/>
                <a:gd name="T88" fmla="*/ 178 w 199"/>
                <a:gd name="T89" fmla="*/ 91 h 201"/>
                <a:gd name="T90" fmla="*/ 182 w 199"/>
                <a:gd name="T91" fmla="*/ 86 h 201"/>
                <a:gd name="T92" fmla="*/ 196 w 199"/>
                <a:gd name="T93" fmla="*/ 57 h 201"/>
                <a:gd name="T94" fmla="*/ 110 w 199"/>
                <a:gd name="T95" fmla="*/ 190 h 201"/>
                <a:gd name="T96" fmla="*/ 115 w 199"/>
                <a:gd name="T97" fmla="*/ 18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9" h="201">
                  <a:moveTo>
                    <a:pt x="196" y="57"/>
                  </a:moveTo>
                  <a:cubicBezTo>
                    <a:pt x="195" y="55"/>
                    <a:pt x="195" y="53"/>
                    <a:pt x="194" y="52"/>
                  </a:cubicBezTo>
                  <a:cubicBezTo>
                    <a:pt x="192" y="51"/>
                    <a:pt x="189" y="52"/>
                    <a:pt x="188" y="51"/>
                  </a:cubicBezTo>
                  <a:cubicBezTo>
                    <a:pt x="183" y="50"/>
                    <a:pt x="180" y="46"/>
                    <a:pt x="177" y="44"/>
                  </a:cubicBezTo>
                  <a:cubicBezTo>
                    <a:pt x="175" y="43"/>
                    <a:pt x="173" y="42"/>
                    <a:pt x="172" y="41"/>
                  </a:cubicBezTo>
                  <a:cubicBezTo>
                    <a:pt x="169" y="40"/>
                    <a:pt x="168" y="41"/>
                    <a:pt x="165" y="41"/>
                  </a:cubicBezTo>
                  <a:cubicBezTo>
                    <a:pt x="161" y="42"/>
                    <a:pt x="157" y="37"/>
                    <a:pt x="153" y="39"/>
                  </a:cubicBezTo>
                  <a:cubicBezTo>
                    <a:pt x="150" y="40"/>
                    <a:pt x="147" y="35"/>
                    <a:pt x="145" y="34"/>
                  </a:cubicBezTo>
                  <a:cubicBezTo>
                    <a:pt x="142" y="32"/>
                    <a:pt x="138" y="30"/>
                    <a:pt x="135" y="30"/>
                  </a:cubicBezTo>
                  <a:cubicBezTo>
                    <a:pt x="133" y="29"/>
                    <a:pt x="131" y="29"/>
                    <a:pt x="130" y="30"/>
                  </a:cubicBezTo>
                  <a:cubicBezTo>
                    <a:pt x="129" y="33"/>
                    <a:pt x="126" y="34"/>
                    <a:pt x="125" y="36"/>
                  </a:cubicBezTo>
                  <a:cubicBezTo>
                    <a:pt x="123" y="39"/>
                    <a:pt x="124" y="38"/>
                    <a:pt x="122" y="36"/>
                  </a:cubicBezTo>
                  <a:cubicBezTo>
                    <a:pt x="122" y="36"/>
                    <a:pt x="121" y="35"/>
                    <a:pt x="121" y="35"/>
                  </a:cubicBezTo>
                  <a:cubicBezTo>
                    <a:pt x="119" y="34"/>
                    <a:pt x="120" y="36"/>
                    <a:pt x="119" y="37"/>
                  </a:cubicBezTo>
                  <a:cubicBezTo>
                    <a:pt x="118" y="38"/>
                    <a:pt x="115" y="29"/>
                    <a:pt x="116" y="29"/>
                  </a:cubicBezTo>
                  <a:cubicBezTo>
                    <a:pt x="116" y="29"/>
                    <a:pt x="113" y="33"/>
                    <a:pt x="112" y="33"/>
                  </a:cubicBezTo>
                  <a:cubicBezTo>
                    <a:pt x="112" y="33"/>
                    <a:pt x="116" y="30"/>
                    <a:pt x="115" y="29"/>
                  </a:cubicBezTo>
                  <a:cubicBezTo>
                    <a:pt x="113" y="28"/>
                    <a:pt x="113" y="33"/>
                    <a:pt x="111" y="33"/>
                  </a:cubicBezTo>
                  <a:cubicBezTo>
                    <a:pt x="111" y="33"/>
                    <a:pt x="115" y="27"/>
                    <a:pt x="115" y="26"/>
                  </a:cubicBezTo>
                  <a:cubicBezTo>
                    <a:pt x="115" y="25"/>
                    <a:pt x="117" y="25"/>
                    <a:pt x="117" y="24"/>
                  </a:cubicBezTo>
                  <a:cubicBezTo>
                    <a:pt x="118" y="23"/>
                    <a:pt x="119" y="25"/>
                    <a:pt x="120" y="23"/>
                  </a:cubicBezTo>
                  <a:cubicBezTo>
                    <a:pt x="121" y="22"/>
                    <a:pt x="120" y="22"/>
                    <a:pt x="120" y="20"/>
                  </a:cubicBezTo>
                  <a:cubicBezTo>
                    <a:pt x="121" y="19"/>
                    <a:pt x="121" y="17"/>
                    <a:pt x="119" y="16"/>
                  </a:cubicBezTo>
                  <a:cubicBezTo>
                    <a:pt x="116" y="15"/>
                    <a:pt x="116" y="11"/>
                    <a:pt x="116" y="8"/>
                  </a:cubicBezTo>
                  <a:cubicBezTo>
                    <a:pt x="116" y="7"/>
                    <a:pt x="115" y="6"/>
                    <a:pt x="114" y="5"/>
                  </a:cubicBezTo>
                  <a:cubicBezTo>
                    <a:pt x="113" y="4"/>
                    <a:pt x="112" y="7"/>
                    <a:pt x="111" y="8"/>
                  </a:cubicBezTo>
                  <a:cubicBezTo>
                    <a:pt x="110" y="11"/>
                    <a:pt x="108" y="15"/>
                    <a:pt x="105" y="15"/>
                  </a:cubicBezTo>
                  <a:cubicBezTo>
                    <a:pt x="104" y="15"/>
                    <a:pt x="103" y="14"/>
                    <a:pt x="101" y="14"/>
                  </a:cubicBezTo>
                  <a:cubicBezTo>
                    <a:pt x="100" y="14"/>
                    <a:pt x="99" y="15"/>
                    <a:pt x="98" y="14"/>
                  </a:cubicBezTo>
                  <a:cubicBezTo>
                    <a:pt x="96" y="13"/>
                    <a:pt x="95" y="14"/>
                    <a:pt x="93" y="14"/>
                  </a:cubicBezTo>
                  <a:cubicBezTo>
                    <a:pt x="91" y="14"/>
                    <a:pt x="92" y="14"/>
                    <a:pt x="91" y="16"/>
                  </a:cubicBezTo>
                  <a:cubicBezTo>
                    <a:pt x="90" y="17"/>
                    <a:pt x="85" y="16"/>
                    <a:pt x="84" y="17"/>
                  </a:cubicBezTo>
                  <a:cubicBezTo>
                    <a:pt x="82" y="17"/>
                    <a:pt x="79" y="19"/>
                    <a:pt x="77" y="19"/>
                  </a:cubicBezTo>
                  <a:cubicBezTo>
                    <a:pt x="74" y="19"/>
                    <a:pt x="72" y="15"/>
                    <a:pt x="72" y="13"/>
                  </a:cubicBezTo>
                  <a:cubicBezTo>
                    <a:pt x="70" y="10"/>
                    <a:pt x="74" y="8"/>
                    <a:pt x="73" y="5"/>
                  </a:cubicBezTo>
                  <a:cubicBezTo>
                    <a:pt x="72" y="3"/>
                    <a:pt x="71" y="0"/>
                    <a:pt x="69" y="1"/>
                  </a:cubicBezTo>
                  <a:cubicBezTo>
                    <a:pt x="69" y="2"/>
                    <a:pt x="62" y="5"/>
                    <a:pt x="61" y="5"/>
                  </a:cubicBezTo>
                  <a:cubicBezTo>
                    <a:pt x="60" y="5"/>
                    <a:pt x="58" y="5"/>
                    <a:pt x="58" y="6"/>
                  </a:cubicBezTo>
                  <a:cubicBezTo>
                    <a:pt x="57" y="6"/>
                    <a:pt x="57" y="9"/>
                    <a:pt x="56" y="7"/>
                  </a:cubicBezTo>
                  <a:cubicBezTo>
                    <a:pt x="55" y="6"/>
                    <a:pt x="47" y="5"/>
                    <a:pt x="47" y="6"/>
                  </a:cubicBezTo>
                  <a:cubicBezTo>
                    <a:pt x="47" y="6"/>
                    <a:pt x="49" y="7"/>
                    <a:pt x="49" y="7"/>
                  </a:cubicBezTo>
                  <a:cubicBezTo>
                    <a:pt x="50" y="8"/>
                    <a:pt x="50" y="9"/>
                    <a:pt x="50" y="11"/>
                  </a:cubicBezTo>
                  <a:cubicBezTo>
                    <a:pt x="51" y="11"/>
                    <a:pt x="51" y="13"/>
                    <a:pt x="52" y="14"/>
                  </a:cubicBezTo>
                  <a:cubicBezTo>
                    <a:pt x="52" y="14"/>
                    <a:pt x="54" y="14"/>
                    <a:pt x="54" y="14"/>
                  </a:cubicBezTo>
                  <a:cubicBezTo>
                    <a:pt x="54" y="15"/>
                    <a:pt x="52" y="16"/>
                    <a:pt x="51" y="16"/>
                  </a:cubicBezTo>
                  <a:cubicBezTo>
                    <a:pt x="50" y="17"/>
                    <a:pt x="50" y="18"/>
                    <a:pt x="49" y="19"/>
                  </a:cubicBezTo>
                  <a:cubicBezTo>
                    <a:pt x="49" y="19"/>
                    <a:pt x="44" y="23"/>
                    <a:pt x="43" y="22"/>
                  </a:cubicBezTo>
                  <a:cubicBezTo>
                    <a:pt x="43" y="21"/>
                    <a:pt x="42" y="21"/>
                    <a:pt x="41" y="22"/>
                  </a:cubicBezTo>
                  <a:cubicBezTo>
                    <a:pt x="40" y="23"/>
                    <a:pt x="38" y="21"/>
                    <a:pt x="38" y="21"/>
                  </a:cubicBezTo>
                  <a:cubicBezTo>
                    <a:pt x="36" y="20"/>
                    <a:pt x="35" y="16"/>
                    <a:pt x="34" y="16"/>
                  </a:cubicBezTo>
                  <a:cubicBezTo>
                    <a:pt x="32" y="15"/>
                    <a:pt x="29" y="18"/>
                    <a:pt x="27" y="18"/>
                  </a:cubicBezTo>
                  <a:cubicBezTo>
                    <a:pt x="25" y="18"/>
                    <a:pt x="23" y="18"/>
                    <a:pt x="21" y="18"/>
                  </a:cubicBezTo>
                  <a:cubicBezTo>
                    <a:pt x="21" y="18"/>
                    <a:pt x="21" y="20"/>
                    <a:pt x="22" y="20"/>
                  </a:cubicBezTo>
                  <a:cubicBezTo>
                    <a:pt x="22" y="21"/>
                    <a:pt x="24" y="21"/>
                    <a:pt x="25" y="21"/>
                  </a:cubicBezTo>
                  <a:cubicBezTo>
                    <a:pt x="25" y="22"/>
                    <a:pt x="21" y="23"/>
                    <a:pt x="20" y="23"/>
                  </a:cubicBezTo>
                  <a:cubicBezTo>
                    <a:pt x="19" y="24"/>
                    <a:pt x="21" y="27"/>
                    <a:pt x="22" y="28"/>
                  </a:cubicBezTo>
                  <a:cubicBezTo>
                    <a:pt x="24" y="32"/>
                    <a:pt x="24" y="35"/>
                    <a:pt x="22" y="39"/>
                  </a:cubicBezTo>
                  <a:cubicBezTo>
                    <a:pt x="22" y="41"/>
                    <a:pt x="22" y="47"/>
                    <a:pt x="20" y="47"/>
                  </a:cubicBezTo>
                  <a:cubicBezTo>
                    <a:pt x="19" y="48"/>
                    <a:pt x="17" y="47"/>
                    <a:pt x="15" y="48"/>
                  </a:cubicBezTo>
                  <a:cubicBezTo>
                    <a:pt x="14" y="49"/>
                    <a:pt x="11" y="49"/>
                    <a:pt x="10" y="49"/>
                  </a:cubicBezTo>
                  <a:cubicBezTo>
                    <a:pt x="5" y="51"/>
                    <a:pt x="5" y="53"/>
                    <a:pt x="5" y="57"/>
                  </a:cubicBezTo>
                  <a:cubicBezTo>
                    <a:pt x="5" y="59"/>
                    <a:pt x="2" y="59"/>
                    <a:pt x="2" y="60"/>
                  </a:cubicBezTo>
                  <a:cubicBezTo>
                    <a:pt x="2" y="63"/>
                    <a:pt x="0" y="64"/>
                    <a:pt x="2" y="66"/>
                  </a:cubicBezTo>
                  <a:cubicBezTo>
                    <a:pt x="4" y="68"/>
                    <a:pt x="4" y="70"/>
                    <a:pt x="5" y="72"/>
                  </a:cubicBezTo>
                  <a:cubicBezTo>
                    <a:pt x="5" y="73"/>
                    <a:pt x="6" y="73"/>
                    <a:pt x="7" y="73"/>
                  </a:cubicBezTo>
                  <a:cubicBezTo>
                    <a:pt x="8" y="73"/>
                    <a:pt x="8" y="74"/>
                    <a:pt x="9" y="75"/>
                  </a:cubicBezTo>
                  <a:cubicBezTo>
                    <a:pt x="11" y="78"/>
                    <a:pt x="16" y="75"/>
                    <a:pt x="18" y="73"/>
                  </a:cubicBezTo>
                  <a:cubicBezTo>
                    <a:pt x="18" y="76"/>
                    <a:pt x="16" y="81"/>
                    <a:pt x="19" y="82"/>
                  </a:cubicBezTo>
                  <a:cubicBezTo>
                    <a:pt x="20" y="82"/>
                    <a:pt x="23" y="81"/>
                    <a:pt x="24" y="81"/>
                  </a:cubicBezTo>
                  <a:cubicBezTo>
                    <a:pt x="27" y="82"/>
                    <a:pt x="28" y="82"/>
                    <a:pt x="30" y="80"/>
                  </a:cubicBezTo>
                  <a:cubicBezTo>
                    <a:pt x="30" y="79"/>
                    <a:pt x="32" y="79"/>
                    <a:pt x="33" y="79"/>
                  </a:cubicBezTo>
                  <a:cubicBezTo>
                    <a:pt x="35" y="77"/>
                    <a:pt x="37" y="76"/>
                    <a:pt x="39" y="76"/>
                  </a:cubicBezTo>
                  <a:cubicBezTo>
                    <a:pt x="41" y="75"/>
                    <a:pt x="46" y="73"/>
                    <a:pt x="44" y="77"/>
                  </a:cubicBezTo>
                  <a:cubicBezTo>
                    <a:pt x="44" y="79"/>
                    <a:pt x="43" y="81"/>
                    <a:pt x="44" y="83"/>
                  </a:cubicBezTo>
                  <a:cubicBezTo>
                    <a:pt x="45" y="85"/>
                    <a:pt x="47" y="87"/>
                    <a:pt x="49" y="88"/>
                  </a:cubicBezTo>
                  <a:cubicBezTo>
                    <a:pt x="51" y="90"/>
                    <a:pt x="54" y="89"/>
                    <a:pt x="56" y="90"/>
                  </a:cubicBezTo>
                  <a:cubicBezTo>
                    <a:pt x="57" y="91"/>
                    <a:pt x="58" y="92"/>
                    <a:pt x="59" y="92"/>
                  </a:cubicBezTo>
                  <a:cubicBezTo>
                    <a:pt x="60" y="92"/>
                    <a:pt x="61" y="93"/>
                    <a:pt x="61" y="94"/>
                  </a:cubicBezTo>
                  <a:cubicBezTo>
                    <a:pt x="63" y="94"/>
                    <a:pt x="68" y="93"/>
                    <a:pt x="68" y="96"/>
                  </a:cubicBezTo>
                  <a:cubicBezTo>
                    <a:pt x="69" y="98"/>
                    <a:pt x="68" y="98"/>
                    <a:pt x="69" y="100"/>
                  </a:cubicBezTo>
                  <a:cubicBezTo>
                    <a:pt x="70" y="101"/>
                    <a:pt x="69" y="101"/>
                    <a:pt x="68" y="102"/>
                  </a:cubicBezTo>
                  <a:cubicBezTo>
                    <a:pt x="68" y="102"/>
                    <a:pt x="70" y="107"/>
                    <a:pt x="70" y="108"/>
                  </a:cubicBezTo>
                  <a:cubicBezTo>
                    <a:pt x="70" y="109"/>
                    <a:pt x="78" y="108"/>
                    <a:pt x="79" y="108"/>
                  </a:cubicBezTo>
                  <a:cubicBezTo>
                    <a:pt x="79" y="110"/>
                    <a:pt x="78" y="113"/>
                    <a:pt x="80" y="114"/>
                  </a:cubicBezTo>
                  <a:cubicBezTo>
                    <a:pt x="83" y="116"/>
                    <a:pt x="83" y="118"/>
                    <a:pt x="82" y="122"/>
                  </a:cubicBezTo>
                  <a:cubicBezTo>
                    <a:pt x="81" y="124"/>
                    <a:pt x="80" y="127"/>
                    <a:pt x="81" y="130"/>
                  </a:cubicBezTo>
                  <a:cubicBezTo>
                    <a:pt x="81" y="131"/>
                    <a:pt x="82" y="133"/>
                    <a:pt x="82" y="135"/>
                  </a:cubicBezTo>
                  <a:cubicBezTo>
                    <a:pt x="82" y="136"/>
                    <a:pt x="80" y="138"/>
                    <a:pt x="82" y="138"/>
                  </a:cubicBezTo>
                  <a:cubicBezTo>
                    <a:pt x="83" y="139"/>
                    <a:pt x="86" y="140"/>
                    <a:pt x="88" y="139"/>
                  </a:cubicBezTo>
                  <a:cubicBezTo>
                    <a:pt x="90" y="137"/>
                    <a:pt x="94" y="144"/>
                    <a:pt x="93" y="145"/>
                  </a:cubicBezTo>
                  <a:cubicBezTo>
                    <a:pt x="93" y="146"/>
                    <a:pt x="93" y="147"/>
                    <a:pt x="94" y="148"/>
                  </a:cubicBezTo>
                  <a:cubicBezTo>
                    <a:pt x="95" y="149"/>
                    <a:pt x="97" y="147"/>
                    <a:pt x="98" y="148"/>
                  </a:cubicBezTo>
                  <a:cubicBezTo>
                    <a:pt x="102" y="150"/>
                    <a:pt x="98" y="154"/>
                    <a:pt x="98" y="157"/>
                  </a:cubicBezTo>
                  <a:cubicBezTo>
                    <a:pt x="100" y="154"/>
                    <a:pt x="102" y="160"/>
                    <a:pt x="102" y="160"/>
                  </a:cubicBezTo>
                  <a:cubicBezTo>
                    <a:pt x="103" y="164"/>
                    <a:pt x="101" y="165"/>
                    <a:pt x="98" y="166"/>
                  </a:cubicBezTo>
                  <a:cubicBezTo>
                    <a:pt x="94" y="168"/>
                    <a:pt x="92" y="170"/>
                    <a:pt x="90" y="173"/>
                  </a:cubicBezTo>
                  <a:cubicBezTo>
                    <a:pt x="89" y="175"/>
                    <a:pt x="88" y="176"/>
                    <a:pt x="86" y="177"/>
                  </a:cubicBezTo>
                  <a:cubicBezTo>
                    <a:pt x="85" y="179"/>
                    <a:pt x="83" y="180"/>
                    <a:pt x="81" y="182"/>
                  </a:cubicBezTo>
                  <a:cubicBezTo>
                    <a:pt x="83" y="182"/>
                    <a:pt x="85" y="181"/>
                    <a:pt x="86" y="181"/>
                  </a:cubicBezTo>
                  <a:cubicBezTo>
                    <a:pt x="87" y="181"/>
                    <a:pt x="88" y="183"/>
                    <a:pt x="89" y="183"/>
                  </a:cubicBezTo>
                  <a:cubicBezTo>
                    <a:pt x="89" y="184"/>
                    <a:pt x="90" y="185"/>
                    <a:pt x="91" y="186"/>
                  </a:cubicBezTo>
                  <a:cubicBezTo>
                    <a:pt x="92" y="187"/>
                    <a:pt x="93" y="186"/>
                    <a:pt x="94" y="187"/>
                  </a:cubicBezTo>
                  <a:cubicBezTo>
                    <a:pt x="96" y="189"/>
                    <a:pt x="100" y="190"/>
                    <a:pt x="101" y="193"/>
                  </a:cubicBezTo>
                  <a:cubicBezTo>
                    <a:pt x="102" y="195"/>
                    <a:pt x="103" y="199"/>
                    <a:pt x="104" y="201"/>
                  </a:cubicBezTo>
                  <a:cubicBezTo>
                    <a:pt x="105" y="200"/>
                    <a:pt x="106" y="199"/>
                    <a:pt x="107" y="197"/>
                  </a:cubicBezTo>
                  <a:cubicBezTo>
                    <a:pt x="107" y="196"/>
                    <a:pt x="108" y="194"/>
                    <a:pt x="109" y="193"/>
                  </a:cubicBezTo>
                  <a:cubicBezTo>
                    <a:pt x="110" y="190"/>
                    <a:pt x="113" y="189"/>
                    <a:pt x="116" y="187"/>
                  </a:cubicBezTo>
                  <a:cubicBezTo>
                    <a:pt x="118" y="185"/>
                    <a:pt x="118" y="183"/>
                    <a:pt x="119" y="180"/>
                  </a:cubicBezTo>
                  <a:cubicBezTo>
                    <a:pt x="121" y="176"/>
                    <a:pt x="124" y="175"/>
                    <a:pt x="126" y="172"/>
                  </a:cubicBezTo>
                  <a:cubicBezTo>
                    <a:pt x="129" y="169"/>
                    <a:pt x="126" y="165"/>
                    <a:pt x="127" y="161"/>
                  </a:cubicBezTo>
                  <a:cubicBezTo>
                    <a:pt x="128" y="160"/>
                    <a:pt x="128" y="159"/>
                    <a:pt x="128" y="157"/>
                  </a:cubicBezTo>
                  <a:cubicBezTo>
                    <a:pt x="128" y="156"/>
                    <a:pt x="128" y="156"/>
                    <a:pt x="129" y="156"/>
                  </a:cubicBezTo>
                  <a:cubicBezTo>
                    <a:pt x="131" y="155"/>
                    <a:pt x="132" y="153"/>
                    <a:pt x="133" y="152"/>
                  </a:cubicBezTo>
                  <a:cubicBezTo>
                    <a:pt x="134" y="151"/>
                    <a:pt x="135" y="150"/>
                    <a:pt x="137" y="149"/>
                  </a:cubicBezTo>
                  <a:cubicBezTo>
                    <a:pt x="138" y="149"/>
                    <a:pt x="139" y="148"/>
                    <a:pt x="141" y="147"/>
                  </a:cubicBezTo>
                  <a:cubicBezTo>
                    <a:pt x="142" y="147"/>
                    <a:pt x="143" y="148"/>
                    <a:pt x="144" y="148"/>
                  </a:cubicBezTo>
                  <a:cubicBezTo>
                    <a:pt x="145" y="148"/>
                    <a:pt x="144" y="147"/>
                    <a:pt x="144" y="147"/>
                  </a:cubicBezTo>
                  <a:cubicBezTo>
                    <a:pt x="143" y="146"/>
                    <a:pt x="147" y="145"/>
                    <a:pt x="147" y="145"/>
                  </a:cubicBezTo>
                  <a:cubicBezTo>
                    <a:pt x="147" y="145"/>
                    <a:pt x="149" y="142"/>
                    <a:pt x="149" y="143"/>
                  </a:cubicBezTo>
                  <a:cubicBezTo>
                    <a:pt x="150" y="144"/>
                    <a:pt x="155" y="142"/>
                    <a:pt x="155" y="142"/>
                  </a:cubicBezTo>
                  <a:cubicBezTo>
                    <a:pt x="156" y="142"/>
                    <a:pt x="155" y="143"/>
                    <a:pt x="156" y="143"/>
                  </a:cubicBezTo>
                  <a:cubicBezTo>
                    <a:pt x="157" y="143"/>
                    <a:pt x="160" y="143"/>
                    <a:pt x="161" y="142"/>
                  </a:cubicBezTo>
                  <a:cubicBezTo>
                    <a:pt x="162" y="141"/>
                    <a:pt x="162" y="140"/>
                    <a:pt x="163" y="139"/>
                  </a:cubicBezTo>
                  <a:cubicBezTo>
                    <a:pt x="164" y="139"/>
                    <a:pt x="165" y="138"/>
                    <a:pt x="165" y="137"/>
                  </a:cubicBezTo>
                  <a:cubicBezTo>
                    <a:pt x="166" y="136"/>
                    <a:pt x="165" y="134"/>
                    <a:pt x="166" y="133"/>
                  </a:cubicBezTo>
                  <a:cubicBezTo>
                    <a:pt x="167" y="132"/>
                    <a:pt x="168" y="131"/>
                    <a:pt x="169" y="130"/>
                  </a:cubicBezTo>
                  <a:cubicBezTo>
                    <a:pt x="171" y="127"/>
                    <a:pt x="172" y="126"/>
                    <a:pt x="172" y="123"/>
                  </a:cubicBezTo>
                  <a:cubicBezTo>
                    <a:pt x="172" y="121"/>
                    <a:pt x="172" y="120"/>
                    <a:pt x="173" y="118"/>
                  </a:cubicBezTo>
                  <a:cubicBezTo>
                    <a:pt x="173" y="117"/>
                    <a:pt x="174" y="117"/>
                    <a:pt x="175" y="116"/>
                  </a:cubicBezTo>
                  <a:cubicBezTo>
                    <a:pt x="176" y="115"/>
                    <a:pt x="175" y="113"/>
                    <a:pt x="175" y="112"/>
                  </a:cubicBezTo>
                  <a:cubicBezTo>
                    <a:pt x="175" y="110"/>
                    <a:pt x="176" y="109"/>
                    <a:pt x="176" y="107"/>
                  </a:cubicBezTo>
                  <a:cubicBezTo>
                    <a:pt x="177" y="104"/>
                    <a:pt x="176" y="101"/>
                    <a:pt x="176" y="98"/>
                  </a:cubicBezTo>
                  <a:cubicBezTo>
                    <a:pt x="176" y="96"/>
                    <a:pt x="175" y="94"/>
                    <a:pt x="176" y="93"/>
                  </a:cubicBezTo>
                  <a:cubicBezTo>
                    <a:pt x="177" y="91"/>
                    <a:pt x="176" y="92"/>
                    <a:pt x="176" y="90"/>
                  </a:cubicBezTo>
                  <a:cubicBezTo>
                    <a:pt x="176" y="90"/>
                    <a:pt x="178" y="91"/>
                    <a:pt x="178" y="91"/>
                  </a:cubicBezTo>
                  <a:cubicBezTo>
                    <a:pt x="178" y="91"/>
                    <a:pt x="178" y="90"/>
                    <a:pt x="178" y="90"/>
                  </a:cubicBezTo>
                  <a:cubicBezTo>
                    <a:pt x="178" y="90"/>
                    <a:pt x="179" y="90"/>
                    <a:pt x="179" y="90"/>
                  </a:cubicBezTo>
                  <a:cubicBezTo>
                    <a:pt x="181" y="90"/>
                    <a:pt x="182" y="87"/>
                    <a:pt x="182" y="86"/>
                  </a:cubicBezTo>
                  <a:cubicBezTo>
                    <a:pt x="183" y="85"/>
                    <a:pt x="184" y="83"/>
                    <a:pt x="185" y="81"/>
                  </a:cubicBezTo>
                  <a:cubicBezTo>
                    <a:pt x="187" y="79"/>
                    <a:pt x="189" y="79"/>
                    <a:pt x="190" y="77"/>
                  </a:cubicBezTo>
                  <a:cubicBezTo>
                    <a:pt x="195" y="71"/>
                    <a:pt x="199" y="64"/>
                    <a:pt x="196" y="57"/>
                  </a:cubicBezTo>
                  <a:cubicBezTo>
                    <a:pt x="194" y="53"/>
                    <a:pt x="198" y="60"/>
                    <a:pt x="196" y="57"/>
                  </a:cubicBezTo>
                  <a:close/>
                  <a:moveTo>
                    <a:pt x="115" y="186"/>
                  </a:moveTo>
                  <a:cubicBezTo>
                    <a:pt x="113" y="187"/>
                    <a:pt x="112" y="189"/>
                    <a:pt x="110" y="190"/>
                  </a:cubicBezTo>
                  <a:cubicBezTo>
                    <a:pt x="107" y="191"/>
                    <a:pt x="112" y="188"/>
                    <a:pt x="112" y="187"/>
                  </a:cubicBezTo>
                  <a:cubicBezTo>
                    <a:pt x="113" y="186"/>
                    <a:pt x="114" y="184"/>
                    <a:pt x="116" y="182"/>
                  </a:cubicBezTo>
                  <a:cubicBezTo>
                    <a:pt x="118" y="180"/>
                    <a:pt x="117" y="184"/>
                    <a:pt x="115" y="186"/>
                  </a:cubicBezTo>
                  <a:cubicBezTo>
                    <a:pt x="115" y="186"/>
                    <a:pt x="116" y="185"/>
                    <a:pt x="115" y="1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1" name="Freeform 629">
              <a:extLst>
                <a:ext uri="{FF2B5EF4-FFF2-40B4-BE49-F238E27FC236}">
                  <a16:creationId xmlns:a16="http://schemas.microsoft.com/office/drawing/2014/main" id="{13C5CA9C-4758-3EF0-E5EF-76AFB2F4E1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8530" y="5032305"/>
              <a:ext cx="146620" cy="161048"/>
            </a:xfrm>
            <a:custGeom>
              <a:avLst/>
              <a:gdLst>
                <a:gd name="T0" fmla="*/ 21 w 27"/>
                <a:gd name="T1" fmla="*/ 10 h 28"/>
                <a:gd name="T2" fmla="*/ 17 w 27"/>
                <a:gd name="T3" fmla="*/ 7 h 28"/>
                <a:gd name="T4" fmla="*/ 14 w 27"/>
                <a:gd name="T5" fmla="*/ 6 h 28"/>
                <a:gd name="T6" fmla="*/ 11 w 27"/>
                <a:gd name="T7" fmla="*/ 3 h 28"/>
                <a:gd name="T8" fmla="*/ 6 w 27"/>
                <a:gd name="T9" fmla="*/ 2 h 28"/>
                <a:gd name="T10" fmla="*/ 4 w 27"/>
                <a:gd name="T11" fmla="*/ 3 h 28"/>
                <a:gd name="T12" fmla="*/ 3 w 27"/>
                <a:gd name="T13" fmla="*/ 6 h 28"/>
                <a:gd name="T14" fmla="*/ 3 w 27"/>
                <a:gd name="T15" fmla="*/ 12 h 28"/>
                <a:gd name="T16" fmla="*/ 2 w 27"/>
                <a:gd name="T17" fmla="*/ 17 h 28"/>
                <a:gd name="T18" fmla="*/ 1 w 27"/>
                <a:gd name="T19" fmla="*/ 22 h 28"/>
                <a:gd name="T20" fmla="*/ 4 w 27"/>
                <a:gd name="T21" fmla="*/ 25 h 28"/>
                <a:gd name="T22" fmla="*/ 9 w 27"/>
                <a:gd name="T23" fmla="*/ 26 h 28"/>
                <a:gd name="T24" fmla="*/ 13 w 27"/>
                <a:gd name="T25" fmla="*/ 28 h 28"/>
                <a:gd name="T26" fmla="*/ 19 w 27"/>
                <a:gd name="T27" fmla="*/ 28 h 28"/>
                <a:gd name="T28" fmla="*/ 24 w 27"/>
                <a:gd name="T29" fmla="*/ 25 h 28"/>
                <a:gd name="T30" fmla="*/ 26 w 27"/>
                <a:gd name="T31" fmla="*/ 19 h 28"/>
                <a:gd name="T32" fmla="*/ 24 w 27"/>
                <a:gd name="T33" fmla="*/ 14 h 28"/>
                <a:gd name="T34" fmla="*/ 21 w 27"/>
                <a:gd name="T35" fmla="*/ 10 h 28"/>
                <a:gd name="T36" fmla="*/ 21 w 27"/>
                <a:gd name="T37" fmla="*/ 1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8">
                  <a:moveTo>
                    <a:pt x="21" y="10"/>
                  </a:moveTo>
                  <a:cubicBezTo>
                    <a:pt x="20" y="8"/>
                    <a:pt x="18" y="8"/>
                    <a:pt x="17" y="7"/>
                  </a:cubicBezTo>
                  <a:cubicBezTo>
                    <a:pt x="16" y="6"/>
                    <a:pt x="15" y="7"/>
                    <a:pt x="14" y="6"/>
                  </a:cubicBezTo>
                  <a:cubicBezTo>
                    <a:pt x="13" y="5"/>
                    <a:pt x="12" y="4"/>
                    <a:pt x="11" y="3"/>
                  </a:cubicBezTo>
                  <a:cubicBezTo>
                    <a:pt x="10" y="0"/>
                    <a:pt x="9" y="1"/>
                    <a:pt x="6" y="2"/>
                  </a:cubicBezTo>
                  <a:cubicBezTo>
                    <a:pt x="5" y="2"/>
                    <a:pt x="5" y="1"/>
                    <a:pt x="4" y="3"/>
                  </a:cubicBezTo>
                  <a:cubicBezTo>
                    <a:pt x="3" y="4"/>
                    <a:pt x="3" y="5"/>
                    <a:pt x="3" y="6"/>
                  </a:cubicBezTo>
                  <a:cubicBezTo>
                    <a:pt x="3" y="8"/>
                    <a:pt x="3" y="10"/>
                    <a:pt x="3" y="12"/>
                  </a:cubicBezTo>
                  <a:cubicBezTo>
                    <a:pt x="3" y="13"/>
                    <a:pt x="3" y="15"/>
                    <a:pt x="2" y="17"/>
                  </a:cubicBezTo>
                  <a:cubicBezTo>
                    <a:pt x="0" y="19"/>
                    <a:pt x="0" y="19"/>
                    <a:pt x="1" y="22"/>
                  </a:cubicBezTo>
                  <a:cubicBezTo>
                    <a:pt x="2" y="24"/>
                    <a:pt x="2" y="24"/>
                    <a:pt x="4" y="25"/>
                  </a:cubicBezTo>
                  <a:cubicBezTo>
                    <a:pt x="6" y="25"/>
                    <a:pt x="8" y="25"/>
                    <a:pt x="9" y="26"/>
                  </a:cubicBezTo>
                  <a:cubicBezTo>
                    <a:pt x="10" y="26"/>
                    <a:pt x="12" y="28"/>
                    <a:pt x="13" y="28"/>
                  </a:cubicBezTo>
                  <a:cubicBezTo>
                    <a:pt x="15" y="27"/>
                    <a:pt x="17" y="28"/>
                    <a:pt x="19" y="28"/>
                  </a:cubicBezTo>
                  <a:cubicBezTo>
                    <a:pt x="20" y="28"/>
                    <a:pt x="23" y="26"/>
                    <a:pt x="24" y="25"/>
                  </a:cubicBezTo>
                  <a:cubicBezTo>
                    <a:pt x="26" y="23"/>
                    <a:pt x="27" y="21"/>
                    <a:pt x="26" y="19"/>
                  </a:cubicBezTo>
                  <a:cubicBezTo>
                    <a:pt x="25" y="17"/>
                    <a:pt x="25" y="16"/>
                    <a:pt x="24" y="14"/>
                  </a:cubicBezTo>
                  <a:cubicBezTo>
                    <a:pt x="24" y="12"/>
                    <a:pt x="23" y="11"/>
                    <a:pt x="21" y="10"/>
                  </a:cubicBezTo>
                  <a:cubicBezTo>
                    <a:pt x="20" y="9"/>
                    <a:pt x="22" y="10"/>
                    <a:pt x="21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2" name="Freeform 630">
              <a:extLst>
                <a:ext uri="{FF2B5EF4-FFF2-40B4-BE49-F238E27FC236}">
                  <a16:creationId xmlns:a16="http://schemas.microsoft.com/office/drawing/2014/main" id="{834ECCBE-755C-0EE8-A6F8-49E4BE4080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9085" y="4778948"/>
              <a:ext cx="560496" cy="1031101"/>
            </a:xfrm>
            <a:custGeom>
              <a:avLst/>
              <a:gdLst>
                <a:gd name="T0" fmla="*/ 80 w 103"/>
                <a:gd name="T1" fmla="*/ 52 h 179"/>
                <a:gd name="T2" fmla="*/ 85 w 103"/>
                <a:gd name="T3" fmla="*/ 42 h 179"/>
                <a:gd name="T4" fmla="*/ 102 w 103"/>
                <a:gd name="T5" fmla="*/ 29 h 179"/>
                <a:gd name="T6" fmla="*/ 99 w 103"/>
                <a:gd name="T7" fmla="*/ 21 h 179"/>
                <a:gd name="T8" fmla="*/ 94 w 103"/>
                <a:gd name="T9" fmla="*/ 29 h 179"/>
                <a:gd name="T10" fmla="*/ 82 w 103"/>
                <a:gd name="T11" fmla="*/ 30 h 179"/>
                <a:gd name="T12" fmla="*/ 79 w 103"/>
                <a:gd name="T13" fmla="*/ 28 h 179"/>
                <a:gd name="T14" fmla="*/ 81 w 103"/>
                <a:gd name="T15" fmla="*/ 22 h 179"/>
                <a:gd name="T16" fmla="*/ 64 w 103"/>
                <a:gd name="T17" fmla="*/ 9 h 179"/>
                <a:gd name="T18" fmla="*/ 57 w 103"/>
                <a:gd name="T19" fmla="*/ 2 h 179"/>
                <a:gd name="T20" fmla="*/ 48 w 103"/>
                <a:gd name="T21" fmla="*/ 4 h 179"/>
                <a:gd name="T22" fmla="*/ 39 w 103"/>
                <a:gd name="T23" fmla="*/ 1 h 179"/>
                <a:gd name="T24" fmla="*/ 35 w 103"/>
                <a:gd name="T25" fmla="*/ 9 h 179"/>
                <a:gd name="T26" fmla="*/ 27 w 103"/>
                <a:gd name="T27" fmla="*/ 22 h 179"/>
                <a:gd name="T28" fmla="*/ 25 w 103"/>
                <a:gd name="T29" fmla="*/ 32 h 179"/>
                <a:gd name="T30" fmla="*/ 21 w 103"/>
                <a:gd name="T31" fmla="*/ 39 h 179"/>
                <a:gd name="T32" fmla="*/ 19 w 103"/>
                <a:gd name="T33" fmla="*/ 47 h 179"/>
                <a:gd name="T34" fmla="*/ 17 w 103"/>
                <a:gd name="T35" fmla="*/ 52 h 179"/>
                <a:gd name="T36" fmla="*/ 20 w 103"/>
                <a:gd name="T37" fmla="*/ 61 h 179"/>
                <a:gd name="T38" fmla="*/ 18 w 103"/>
                <a:gd name="T39" fmla="*/ 79 h 179"/>
                <a:gd name="T40" fmla="*/ 15 w 103"/>
                <a:gd name="T41" fmla="*/ 94 h 179"/>
                <a:gd name="T42" fmla="*/ 10 w 103"/>
                <a:gd name="T43" fmla="*/ 117 h 179"/>
                <a:gd name="T44" fmla="*/ 13 w 103"/>
                <a:gd name="T45" fmla="*/ 130 h 179"/>
                <a:gd name="T46" fmla="*/ 12 w 103"/>
                <a:gd name="T47" fmla="*/ 135 h 179"/>
                <a:gd name="T48" fmla="*/ 8 w 103"/>
                <a:gd name="T49" fmla="*/ 147 h 179"/>
                <a:gd name="T50" fmla="*/ 5 w 103"/>
                <a:gd name="T51" fmla="*/ 156 h 179"/>
                <a:gd name="T52" fmla="*/ 8 w 103"/>
                <a:gd name="T53" fmla="*/ 170 h 179"/>
                <a:gd name="T54" fmla="*/ 13 w 103"/>
                <a:gd name="T55" fmla="*/ 176 h 179"/>
                <a:gd name="T56" fmla="*/ 23 w 103"/>
                <a:gd name="T57" fmla="*/ 178 h 179"/>
                <a:gd name="T58" fmla="*/ 27 w 103"/>
                <a:gd name="T59" fmla="*/ 179 h 179"/>
                <a:gd name="T60" fmla="*/ 24 w 103"/>
                <a:gd name="T61" fmla="*/ 169 h 179"/>
                <a:gd name="T62" fmla="*/ 25 w 103"/>
                <a:gd name="T63" fmla="*/ 163 h 179"/>
                <a:gd name="T64" fmla="*/ 28 w 103"/>
                <a:gd name="T65" fmla="*/ 163 h 179"/>
                <a:gd name="T66" fmla="*/ 31 w 103"/>
                <a:gd name="T67" fmla="*/ 157 h 179"/>
                <a:gd name="T68" fmla="*/ 40 w 103"/>
                <a:gd name="T69" fmla="*/ 151 h 179"/>
                <a:gd name="T70" fmla="*/ 41 w 103"/>
                <a:gd name="T71" fmla="*/ 145 h 179"/>
                <a:gd name="T72" fmla="*/ 32 w 103"/>
                <a:gd name="T73" fmla="*/ 140 h 179"/>
                <a:gd name="T74" fmla="*/ 39 w 103"/>
                <a:gd name="T75" fmla="*/ 131 h 179"/>
                <a:gd name="T76" fmla="*/ 43 w 103"/>
                <a:gd name="T77" fmla="*/ 124 h 179"/>
                <a:gd name="T78" fmla="*/ 48 w 103"/>
                <a:gd name="T79" fmla="*/ 116 h 179"/>
                <a:gd name="T80" fmla="*/ 51 w 103"/>
                <a:gd name="T81" fmla="*/ 114 h 179"/>
                <a:gd name="T82" fmla="*/ 45 w 103"/>
                <a:gd name="T83" fmla="*/ 113 h 179"/>
                <a:gd name="T84" fmla="*/ 54 w 103"/>
                <a:gd name="T85" fmla="*/ 108 h 179"/>
                <a:gd name="T86" fmla="*/ 58 w 103"/>
                <a:gd name="T87" fmla="*/ 102 h 179"/>
                <a:gd name="T88" fmla="*/ 59 w 103"/>
                <a:gd name="T89" fmla="*/ 97 h 179"/>
                <a:gd name="T90" fmla="*/ 60 w 103"/>
                <a:gd name="T91" fmla="*/ 96 h 179"/>
                <a:gd name="T92" fmla="*/ 76 w 103"/>
                <a:gd name="T93" fmla="*/ 93 h 179"/>
                <a:gd name="T94" fmla="*/ 84 w 103"/>
                <a:gd name="T95" fmla="*/ 87 h 179"/>
                <a:gd name="T96" fmla="*/ 83 w 103"/>
                <a:gd name="T97" fmla="*/ 78 h 179"/>
                <a:gd name="T98" fmla="*/ 78 w 103"/>
                <a:gd name="T99" fmla="*/ 69 h 179"/>
                <a:gd name="T100" fmla="*/ 78 w 103"/>
                <a:gd name="T101" fmla="*/ 66 h 179"/>
                <a:gd name="T102" fmla="*/ 78 w 103"/>
                <a:gd name="T103" fmla="*/ 62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3" h="179">
                  <a:moveTo>
                    <a:pt x="78" y="62"/>
                  </a:moveTo>
                  <a:cubicBezTo>
                    <a:pt x="81" y="59"/>
                    <a:pt x="79" y="56"/>
                    <a:pt x="80" y="52"/>
                  </a:cubicBezTo>
                  <a:cubicBezTo>
                    <a:pt x="80" y="51"/>
                    <a:pt x="80" y="49"/>
                    <a:pt x="80" y="48"/>
                  </a:cubicBezTo>
                  <a:cubicBezTo>
                    <a:pt x="81" y="45"/>
                    <a:pt x="83" y="44"/>
                    <a:pt x="85" y="42"/>
                  </a:cubicBezTo>
                  <a:cubicBezTo>
                    <a:pt x="89" y="39"/>
                    <a:pt x="91" y="34"/>
                    <a:pt x="95" y="31"/>
                  </a:cubicBezTo>
                  <a:cubicBezTo>
                    <a:pt x="97" y="30"/>
                    <a:pt x="100" y="30"/>
                    <a:pt x="102" y="29"/>
                  </a:cubicBezTo>
                  <a:cubicBezTo>
                    <a:pt x="103" y="27"/>
                    <a:pt x="102" y="24"/>
                    <a:pt x="101" y="23"/>
                  </a:cubicBezTo>
                  <a:cubicBezTo>
                    <a:pt x="100" y="21"/>
                    <a:pt x="101" y="21"/>
                    <a:pt x="99" y="21"/>
                  </a:cubicBezTo>
                  <a:cubicBezTo>
                    <a:pt x="97" y="20"/>
                    <a:pt x="98" y="24"/>
                    <a:pt x="97" y="25"/>
                  </a:cubicBezTo>
                  <a:cubicBezTo>
                    <a:pt x="96" y="26"/>
                    <a:pt x="95" y="28"/>
                    <a:pt x="94" y="29"/>
                  </a:cubicBezTo>
                  <a:cubicBezTo>
                    <a:pt x="93" y="30"/>
                    <a:pt x="90" y="29"/>
                    <a:pt x="88" y="30"/>
                  </a:cubicBezTo>
                  <a:cubicBezTo>
                    <a:pt x="87" y="32"/>
                    <a:pt x="84" y="30"/>
                    <a:pt x="82" y="30"/>
                  </a:cubicBezTo>
                  <a:cubicBezTo>
                    <a:pt x="81" y="30"/>
                    <a:pt x="79" y="31"/>
                    <a:pt x="78" y="30"/>
                  </a:cubicBezTo>
                  <a:cubicBezTo>
                    <a:pt x="76" y="30"/>
                    <a:pt x="79" y="28"/>
                    <a:pt x="79" y="28"/>
                  </a:cubicBezTo>
                  <a:cubicBezTo>
                    <a:pt x="80" y="27"/>
                    <a:pt x="79" y="26"/>
                    <a:pt x="79" y="26"/>
                  </a:cubicBezTo>
                  <a:cubicBezTo>
                    <a:pt x="79" y="24"/>
                    <a:pt x="80" y="23"/>
                    <a:pt x="81" y="22"/>
                  </a:cubicBezTo>
                  <a:cubicBezTo>
                    <a:pt x="85" y="18"/>
                    <a:pt x="77" y="16"/>
                    <a:pt x="74" y="14"/>
                  </a:cubicBezTo>
                  <a:cubicBezTo>
                    <a:pt x="71" y="12"/>
                    <a:pt x="67" y="12"/>
                    <a:pt x="64" y="9"/>
                  </a:cubicBezTo>
                  <a:cubicBezTo>
                    <a:pt x="63" y="8"/>
                    <a:pt x="61" y="7"/>
                    <a:pt x="60" y="6"/>
                  </a:cubicBezTo>
                  <a:cubicBezTo>
                    <a:pt x="59" y="4"/>
                    <a:pt x="58" y="2"/>
                    <a:pt x="57" y="2"/>
                  </a:cubicBezTo>
                  <a:cubicBezTo>
                    <a:pt x="56" y="1"/>
                    <a:pt x="53" y="1"/>
                    <a:pt x="52" y="2"/>
                  </a:cubicBezTo>
                  <a:cubicBezTo>
                    <a:pt x="51" y="3"/>
                    <a:pt x="50" y="6"/>
                    <a:pt x="48" y="4"/>
                  </a:cubicBezTo>
                  <a:cubicBezTo>
                    <a:pt x="47" y="2"/>
                    <a:pt x="45" y="2"/>
                    <a:pt x="43" y="2"/>
                  </a:cubicBezTo>
                  <a:cubicBezTo>
                    <a:pt x="41" y="2"/>
                    <a:pt x="41" y="0"/>
                    <a:pt x="39" y="1"/>
                  </a:cubicBezTo>
                  <a:cubicBezTo>
                    <a:pt x="38" y="2"/>
                    <a:pt x="35" y="3"/>
                    <a:pt x="35" y="4"/>
                  </a:cubicBezTo>
                  <a:cubicBezTo>
                    <a:pt x="34" y="6"/>
                    <a:pt x="35" y="8"/>
                    <a:pt x="35" y="9"/>
                  </a:cubicBezTo>
                  <a:cubicBezTo>
                    <a:pt x="34" y="13"/>
                    <a:pt x="31" y="13"/>
                    <a:pt x="28" y="14"/>
                  </a:cubicBezTo>
                  <a:cubicBezTo>
                    <a:pt x="26" y="15"/>
                    <a:pt x="27" y="20"/>
                    <a:pt x="27" y="22"/>
                  </a:cubicBezTo>
                  <a:cubicBezTo>
                    <a:pt x="27" y="24"/>
                    <a:pt x="28" y="26"/>
                    <a:pt x="28" y="27"/>
                  </a:cubicBezTo>
                  <a:cubicBezTo>
                    <a:pt x="28" y="28"/>
                    <a:pt x="25" y="31"/>
                    <a:pt x="25" y="32"/>
                  </a:cubicBezTo>
                  <a:cubicBezTo>
                    <a:pt x="24" y="33"/>
                    <a:pt x="21" y="35"/>
                    <a:pt x="21" y="36"/>
                  </a:cubicBezTo>
                  <a:cubicBezTo>
                    <a:pt x="21" y="37"/>
                    <a:pt x="21" y="38"/>
                    <a:pt x="21" y="39"/>
                  </a:cubicBezTo>
                  <a:cubicBezTo>
                    <a:pt x="21" y="40"/>
                    <a:pt x="20" y="41"/>
                    <a:pt x="20" y="42"/>
                  </a:cubicBezTo>
                  <a:cubicBezTo>
                    <a:pt x="20" y="43"/>
                    <a:pt x="21" y="46"/>
                    <a:pt x="19" y="47"/>
                  </a:cubicBezTo>
                  <a:cubicBezTo>
                    <a:pt x="19" y="48"/>
                    <a:pt x="19" y="50"/>
                    <a:pt x="19" y="51"/>
                  </a:cubicBezTo>
                  <a:cubicBezTo>
                    <a:pt x="18" y="51"/>
                    <a:pt x="17" y="51"/>
                    <a:pt x="17" y="52"/>
                  </a:cubicBezTo>
                  <a:cubicBezTo>
                    <a:pt x="17" y="54"/>
                    <a:pt x="19" y="55"/>
                    <a:pt x="19" y="57"/>
                  </a:cubicBezTo>
                  <a:cubicBezTo>
                    <a:pt x="19" y="58"/>
                    <a:pt x="19" y="60"/>
                    <a:pt x="20" y="61"/>
                  </a:cubicBezTo>
                  <a:cubicBezTo>
                    <a:pt x="22" y="65"/>
                    <a:pt x="18" y="69"/>
                    <a:pt x="18" y="73"/>
                  </a:cubicBezTo>
                  <a:cubicBezTo>
                    <a:pt x="17" y="75"/>
                    <a:pt x="19" y="77"/>
                    <a:pt x="18" y="79"/>
                  </a:cubicBezTo>
                  <a:cubicBezTo>
                    <a:pt x="17" y="80"/>
                    <a:pt x="15" y="81"/>
                    <a:pt x="14" y="83"/>
                  </a:cubicBezTo>
                  <a:cubicBezTo>
                    <a:pt x="13" y="85"/>
                    <a:pt x="17" y="93"/>
                    <a:pt x="15" y="94"/>
                  </a:cubicBezTo>
                  <a:cubicBezTo>
                    <a:pt x="11" y="96"/>
                    <a:pt x="12" y="101"/>
                    <a:pt x="11" y="105"/>
                  </a:cubicBezTo>
                  <a:cubicBezTo>
                    <a:pt x="9" y="108"/>
                    <a:pt x="10" y="113"/>
                    <a:pt x="10" y="117"/>
                  </a:cubicBezTo>
                  <a:cubicBezTo>
                    <a:pt x="10" y="120"/>
                    <a:pt x="10" y="123"/>
                    <a:pt x="10" y="126"/>
                  </a:cubicBezTo>
                  <a:cubicBezTo>
                    <a:pt x="10" y="127"/>
                    <a:pt x="15" y="130"/>
                    <a:pt x="13" y="130"/>
                  </a:cubicBezTo>
                  <a:cubicBezTo>
                    <a:pt x="13" y="130"/>
                    <a:pt x="9" y="131"/>
                    <a:pt x="11" y="132"/>
                  </a:cubicBezTo>
                  <a:cubicBezTo>
                    <a:pt x="13" y="132"/>
                    <a:pt x="13" y="133"/>
                    <a:pt x="12" y="135"/>
                  </a:cubicBezTo>
                  <a:cubicBezTo>
                    <a:pt x="11" y="137"/>
                    <a:pt x="11" y="139"/>
                    <a:pt x="11" y="142"/>
                  </a:cubicBezTo>
                  <a:cubicBezTo>
                    <a:pt x="11" y="144"/>
                    <a:pt x="9" y="145"/>
                    <a:pt x="8" y="147"/>
                  </a:cubicBezTo>
                  <a:cubicBezTo>
                    <a:pt x="7" y="148"/>
                    <a:pt x="8" y="150"/>
                    <a:pt x="8" y="152"/>
                  </a:cubicBezTo>
                  <a:cubicBezTo>
                    <a:pt x="8" y="153"/>
                    <a:pt x="6" y="156"/>
                    <a:pt x="5" y="156"/>
                  </a:cubicBezTo>
                  <a:cubicBezTo>
                    <a:pt x="0" y="158"/>
                    <a:pt x="3" y="164"/>
                    <a:pt x="4" y="167"/>
                  </a:cubicBezTo>
                  <a:cubicBezTo>
                    <a:pt x="5" y="169"/>
                    <a:pt x="8" y="166"/>
                    <a:pt x="8" y="170"/>
                  </a:cubicBezTo>
                  <a:cubicBezTo>
                    <a:pt x="8" y="171"/>
                    <a:pt x="7" y="174"/>
                    <a:pt x="9" y="175"/>
                  </a:cubicBezTo>
                  <a:cubicBezTo>
                    <a:pt x="10" y="176"/>
                    <a:pt x="11" y="176"/>
                    <a:pt x="13" y="176"/>
                  </a:cubicBezTo>
                  <a:cubicBezTo>
                    <a:pt x="15" y="177"/>
                    <a:pt x="18" y="177"/>
                    <a:pt x="20" y="177"/>
                  </a:cubicBezTo>
                  <a:cubicBezTo>
                    <a:pt x="21" y="177"/>
                    <a:pt x="22" y="177"/>
                    <a:pt x="23" y="178"/>
                  </a:cubicBezTo>
                  <a:cubicBezTo>
                    <a:pt x="23" y="177"/>
                    <a:pt x="24" y="177"/>
                    <a:pt x="25" y="177"/>
                  </a:cubicBezTo>
                  <a:cubicBezTo>
                    <a:pt x="25" y="178"/>
                    <a:pt x="27" y="179"/>
                    <a:pt x="27" y="179"/>
                  </a:cubicBezTo>
                  <a:cubicBezTo>
                    <a:pt x="28" y="179"/>
                    <a:pt x="26" y="176"/>
                    <a:pt x="26" y="175"/>
                  </a:cubicBezTo>
                  <a:cubicBezTo>
                    <a:pt x="24" y="173"/>
                    <a:pt x="24" y="171"/>
                    <a:pt x="24" y="169"/>
                  </a:cubicBezTo>
                  <a:cubicBezTo>
                    <a:pt x="24" y="167"/>
                    <a:pt x="24" y="166"/>
                    <a:pt x="27" y="164"/>
                  </a:cubicBezTo>
                  <a:cubicBezTo>
                    <a:pt x="29" y="163"/>
                    <a:pt x="25" y="163"/>
                    <a:pt x="25" y="163"/>
                  </a:cubicBezTo>
                  <a:cubicBezTo>
                    <a:pt x="25" y="163"/>
                    <a:pt x="27" y="162"/>
                    <a:pt x="26" y="162"/>
                  </a:cubicBezTo>
                  <a:cubicBezTo>
                    <a:pt x="27" y="162"/>
                    <a:pt x="27" y="163"/>
                    <a:pt x="28" y="163"/>
                  </a:cubicBezTo>
                  <a:cubicBezTo>
                    <a:pt x="29" y="164"/>
                    <a:pt x="30" y="163"/>
                    <a:pt x="31" y="163"/>
                  </a:cubicBezTo>
                  <a:cubicBezTo>
                    <a:pt x="32" y="161"/>
                    <a:pt x="31" y="159"/>
                    <a:pt x="31" y="157"/>
                  </a:cubicBezTo>
                  <a:cubicBezTo>
                    <a:pt x="32" y="155"/>
                    <a:pt x="34" y="154"/>
                    <a:pt x="37" y="153"/>
                  </a:cubicBezTo>
                  <a:cubicBezTo>
                    <a:pt x="38" y="152"/>
                    <a:pt x="39" y="152"/>
                    <a:pt x="40" y="151"/>
                  </a:cubicBezTo>
                  <a:cubicBezTo>
                    <a:pt x="41" y="150"/>
                    <a:pt x="39" y="149"/>
                    <a:pt x="39" y="149"/>
                  </a:cubicBezTo>
                  <a:cubicBezTo>
                    <a:pt x="39" y="148"/>
                    <a:pt x="42" y="147"/>
                    <a:pt x="41" y="145"/>
                  </a:cubicBezTo>
                  <a:cubicBezTo>
                    <a:pt x="40" y="143"/>
                    <a:pt x="36" y="145"/>
                    <a:pt x="35" y="143"/>
                  </a:cubicBezTo>
                  <a:cubicBezTo>
                    <a:pt x="34" y="142"/>
                    <a:pt x="33" y="142"/>
                    <a:pt x="32" y="140"/>
                  </a:cubicBezTo>
                  <a:cubicBezTo>
                    <a:pt x="31" y="138"/>
                    <a:pt x="33" y="135"/>
                    <a:pt x="34" y="134"/>
                  </a:cubicBezTo>
                  <a:cubicBezTo>
                    <a:pt x="36" y="133"/>
                    <a:pt x="37" y="131"/>
                    <a:pt x="39" y="131"/>
                  </a:cubicBezTo>
                  <a:cubicBezTo>
                    <a:pt x="41" y="130"/>
                    <a:pt x="41" y="132"/>
                    <a:pt x="42" y="129"/>
                  </a:cubicBezTo>
                  <a:cubicBezTo>
                    <a:pt x="42" y="127"/>
                    <a:pt x="44" y="126"/>
                    <a:pt x="43" y="124"/>
                  </a:cubicBezTo>
                  <a:cubicBezTo>
                    <a:pt x="42" y="121"/>
                    <a:pt x="47" y="121"/>
                    <a:pt x="48" y="119"/>
                  </a:cubicBezTo>
                  <a:cubicBezTo>
                    <a:pt x="48" y="119"/>
                    <a:pt x="43" y="115"/>
                    <a:pt x="48" y="116"/>
                  </a:cubicBezTo>
                  <a:cubicBezTo>
                    <a:pt x="49" y="117"/>
                    <a:pt x="49" y="118"/>
                    <a:pt x="50" y="118"/>
                  </a:cubicBezTo>
                  <a:cubicBezTo>
                    <a:pt x="52" y="118"/>
                    <a:pt x="52" y="115"/>
                    <a:pt x="51" y="114"/>
                  </a:cubicBezTo>
                  <a:cubicBezTo>
                    <a:pt x="51" y="113"/>
                    <a:pt x="49" y="115"/>
                    <a:pt x="49" y="115"/>
                  </a:cubicBezTo>
                  <a:cubicBezTo>
                    <a:pt x="47" y="115"/>
                    <a:pt x="45" y="114"/>
                    <a:pt x="45" y="113"/>
                  </a:cubicBezTo>
                  <a:cubicBezTo>
                    <a:pt x="45" y="112"/>
                    <a:pt x="43" y="105"/>
                    <a:pt x="45" y="105"/>
                  </a:cubicBezTo>
                  <a:cubicBezTo>
                    <a:pt x="48" y="106"/>
                    <a:pt x="50" y="108"/>
                    <a:pt x="54" y="108"/>
                  </a:cubicBezTo>
                  <a:cubicBezTo>
                    <a:pt x="55" y="108"/>
                    <a:pt x="56" y="107"/>
                    <a:pt x="57" y="107"/>
                  </a:cubicBezTo>
                  <a:cubicBezTo>
                    <a:pt x="59" y="105"/>
                    <a:pt x="57" y="104"/>
                    <a:pt x="58" y="102"/>
                  </a:cubicBezTo>
                  <a:cubicBezTo>
                    <a:pt x="58" y="101"/>
                    <a:pt x="59" y="100"/>
                    <a:pt x="59" y="100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6"/>
                    <a:pt x="58" y="94"/>
                    <a:pt x="59" y="94"/>
                  </a:cubicBezTo>
                  <a:cubicBezTo>
                    <a:pt x="61" y="94"/>
                    <a:pt x="60" y="96"/>
                    <a:pt x="60" y="96"/>
                  </a:cubicBezTo>
                  <a:cubicBezTo>
                    <a:pt x="59" y="95"/>
                    <a:pt x="65" y="95"/>
                    <a:pt x="65" y="95"/>
                  </a:cubicBezTo>
                  <a:cubicBezTo>
                    <a:pt x="69" y="95"/>
                    <a:pt x="72" y="93"/>
                    <a:pt x="76" y="93"/>
                  </a:cubicBezTo>
                  <a:cubicBezTo>
                    <a:pt x="77" y="92"/>
                    <a:pt x="80" y="91"/>
                    <a:pt x="82" y="90"/>
                  </a:cubicBezTo>
                  <a:cubicBezTo>
                    <a:pt x="83" y="89"/>
                    <a:pt x="83" y="88"/>
                    <a:pt x="84" y="87"/>
                  </a:cubicBezTo>
                  <a:cubicBezTo>
                    <a:pt x="85" y="86"/>
                    <a:pt x="86" y="85"/>
                    <a:pt x="87" y="83"/>
                  </a:cubicBezTo>
                  <a:cubicBezTo>
                    <a:pt x="87" y="80"/>
                    <a:pt x="85" y="80"/>
                    <a:pt x="83" y="78"/>
                  </a:cubicBezTo>
                  <a:cubicBezTo>
                    <a:pt x="82" y="76"/>
                    <a:pt x="85" y="75"/>
                    <a:pt x="83" y="73"/>
                  </a:cubicBezTo>
                  <a:cubicBezTo>
                    <a:pt x="82" y="72"/>
                    <a:pt x="78" y="71"/>
                    <a:pt x="78" y="69"/>
                  </a:cubicBezTo>
                  <a:cubicBezTo>
                    <a:pt x="78" y="69"/>
                    <a:pt x="78" y="68"/>
                    <a:pt x="79" y="68"/>
                  </a:cubicBezTo>
                  <a:cubicBezTo>
                    <a:pt x="79" y="67"/>
                    <a:pt x="78" y="67"/>
                    <a:pt x="78" y="66"/>
                  </a:cubicBezTo>
                  <a:cubicBezTo>
                    <a:pt x="78" y="65"/>
                    <a:pt x="77" y="63"/>
                    <a:pt x="78" y="62"/>
                  </a:cubicBezTo>
                  <a:cubicBezTo>
                    <a:pt x="79" y="61"/>
                    <a:pt x="77" y="63"/>
                    <a:pt x="78" y="6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3" name="Freeform 631">
              <a:extLst>
                <a:ext uri="{FF2B5EF4-FFF2-40B4-BE49-F238E27FC236}">
                  <a16:creationId xmlns:a16="http://schemas.microsoft.com/office/drawing/2014/main" id="{E3BF3FA9-31D7-3589-F523-9B89015E9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5318" y="3692857"/>
              <a:ext cx="118782" cy="139444"/>
            </a:xfrm>
            <a:custGeom>
              <a:avLst/>
              <a:gdLst>
                <a:gd name="T0" fmla="*/ 15 w 22"/>
                <a:gd name="T1" fmla="*/ 23 h 24"/>
                <a:gd name="T2" fmla="*/ 19 w 22"/>
                <a:gd name="T3" fmla="*/ 24 h 24"/>
                <a:gd name="T4" fmla="*/ 19 w 22"/>
                <a:gd name="T5" fmla="*/ 17 h 24"/>
                <a:gd name="T6" fmla="*/ 20 w 22"/>
                <a:gd name="T7" fmla="*/ 10 h 24"/>
                <a:gd name="T8" fmla="*/ 21 w 22"/>
                <a:gd name="T9" fmla="*/ 7 h 24"/>
                <a:gd name="T10" fmla="*/ 22 w 22"/>
                <a:gd name="T11" fmla="*/ 3 h 24"/>
                <a:gd name="T12" fmla="*/ 17 w 22"/>
                <a:gd name="T13" fmla="*/ 4 h 24"/>
                <a:gd name="T14" fmla="*/ 12 w 22"/>
                <a:gd name="T15" fmla="*/ 5 h 24"/>
                <a:gd name="T16" fmla="*/ 9 w 22"/>
                <a:gd name="T17" fmla="*/ 8 h 24"/>
                <a:gd name="T18" fmla="*/ 4 w 22"/>
                <a:gd name="T19" fmla="*/ 9 h 24"/>
                <a:gd name="T20" fmla="*/ 3 w 22"/>
                <a:gd name="T21" fmla="*/ 12 h 24"/>
                <a:gd name="T22" fmla="*/ 0 w 22"/>
                <a:gd name="T23" fmla="*/ 13 h 24"/>
                <a:gd name="T24" fmla="*/ 6 w 22"/>
                <a:gd name="T25" fmla="*/ 19 h 24"/>
                <a:gd name="T26" fmla="*/ 11 w 22"/>
                <a:gd name="T27" fmla="*/ 22 h 24"/>
                <a:gd name="T28" fmla="*/ 15 w 22"/>
                <a:gd name="T29" fmla="*/ 23 h 24"/>
                <a:gd name="T30" fmla="*/ 15 w 22"/>
                <a:gd name="T3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4">
                  <a:moveTo>
                    <a:pt x="15" y="23"/>
                  </a:moveTo>
                  <a:cubicBezTo>
                    <a:pt x="16" y="24"/>
                    <a:pt x="17" y="24"/>
                    <a:pt x="19" y="24"/>
                  </a:cubicBezTo>
                  <a:cubicBezTo>
                    <a:pt x="17" y="21"/>
                    <a:pt x="19" y="20"/>
                    <a:pt x="19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9"/>
                    <a:pt x="21" y="8"/>
                    <a:pt x="21" y="7"/>
                  </a:cubicBezTo>
                  <a:cubicBezTo>
                    <a:pt x="22" y="6"/>
                    <a:pt x="21" y="5"/>
                    <a:pt x="22" y="3"/>
                  </a:cubicBezTo>
                  <a:cubicBezTo>
                    <a:pt x="22" y="0"/>
                    <a:pt x="18" y="4"/>
                    <a:pt x="17" y="4"/>
                  </a:cubicBezTo>
                  <a:cubicBezTo>
                    <a:pt x="15" y="4"/>
                    <a:pt x="14" y="3"/>
                    <a:pt x="12" y="5"/>
                  </a:cubicBezTo>
                  <a:cubicBezTo>
                    <a:pt x="12" y="5"/>
                    <a:pt x="10" y="9"/>
                    <a:pt x="9" y="8"/>
                  </a:cubicBezTo>
                  <a:cubicBezTo>
                    <a:pt x="7" y="8"/>
                    <a:pt x="6" y="8"/>
                    <a:pt x="4" y="9"/>
                  </a:cubicBezTo>
                  <a:cubicBezTo>
                    <a:pt x="4" y="10"/>
                    <a:pt x="4" y="12"/>
                    <a:pt x="3" y="12"/>
                  </a:cubicBezTo>
                  <a:cubicBezTo>
                    <a:pt x="3" y="13"/>
                    <a:pt x="1" y="13"/>
                    <a:pt x="0" y="13"/>
                  </a:cubicBezTo>
                  <a:cubicBezTo>
                    <a:pt x="2" y="15"/>
                    <a:pt x="4" y="18"/>
                    <a:pt x="6" y="19"/>
                  </a:cubicBezTo>
                  <a:cubicBezTo>
                    <a:pt x="7" y="21"/>
                    <a:pt x="9" y="22"/>
                    <a:pt x="11" y="22"/>
                  </a:cubicBezTo>
                  <a:cubicBezTo>
                    <a:pt x="12" y="22"/>
                    <a:pt x="14" y="22"/>
                    <a:pt x="15" y="23"/>
                  </a:cubicBezTo>
                  <a:cubicBezTo>
                    <a:pt x="16" y="23"/>
                    <a:pt x="15" y="22"/>
                    <a:pt x="15" y="2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4" name="Freeform 632">
              <a:extLst>
                <a:ext uri="{FF2B5EF4-FFF2-40B4-BE49-F238E27FC236}">
                  <a16:creationId xmlns:a16="http://schemas.microsoft.com/office/drawing/2014/main" id="{D165CD2B-9AE9-B326-63D3-6AEE5E12A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2439" y="3820515"/>
              <a:ext cx="92797" cy="86415"/>
            </a:xfrm>
            <a:custGeom>
              <a:avLst/>
              <a:gdLst>
                <a:gd name="T0" fmla="*/ 16 w 17"/>
                <a:gd name="T1" fmla="*/ 10 h 15"/>
                <a:gd name="T2" fmla="*/ 17 w 17"/>
                <a:gd name="T3" fmla="*/ 8 h 15"/>
                <a:gd name="T4" fmla="*/ 15 w 17"/>
                <a:gd name="T5" fmla="*/ 6 h 15"/>
                <a:gd name="T6" fmla="*/ 12 w 17"/>
                <a:gd name="T7" fmla="*/ 2 h 15"/>
                <a:gd name="T8" fmla="*/ 8 w 17"/>
                <a:gd name="T9" fmla="*/ 1 h 15"/>
                <a:gd name="T10" fmla="*/ 3 w 17"/>
                <a:gd name="T11" fmla="*/ 0 h 15"/>
                <a:gd name="T12" fmla="*/ 3 w 17"/>
                <a:gd name="T13" fmla="*/ 6 h 15"/>
                <a:gd name="T14" fmla="*/ 6 w 17"/>
                <a:gd name="T15" fmla="*/ 7 h 15"/>
                <a:gd name="T16" fmla="*/ 4 w 17"/>
                <a:gd name="T17" fmla="*/ 5 h 15"/>
                <a:gd name="T18" fmla="*/ 7 w 17"/>
                <a:gd name="T19" fmla="*/ 7 h 15"/>
                <a:gd name="T20" fmla="*/ 11 w 17"/>
                <a:gd name="T21" fmla="*/ 10 h 15"/>
                <a:gd name="T22" fmla="*/ 14 w 17"/>
                <a:gd name="T23" fmla="*/ 14 h 15"/>
                <a:gd name="T24" fmla="*/ 16 w 17"/>
                <a:gd name="T25" fmla="*/ 10 h 15"/>
                <a:gd name="T26" fmla="*/ 16 w 17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5">
                  <a:moveTo>
                    <a:pt x="16" y="10"/>
                  </a:moveTo>
                  <a:cubicBezTo>
                    <a:pt x="16" y="9"/>
                    <a:pt x="16" y="8"/>
                    <a:pt x="17" y="8"/>
                  </a:cubicBezTo>
                  <a:cubicBezTo>
                    <a:pt x="16" y="7"/>
                    <a:pt x="16" y="6"/>
                    <a:pt x="15" y="6"/>
                  </a:cubicBezTo>
                  <a:cubicBezTo>
                    <a:pt x="14" y="5"/>
                    <a:pt x="13" y="2"/>
                    <a:pt x="12" y="2"/>
                  </a:cubicBezTo>
                  <a:cubicBezTo>
                    <a:pt x="10" y="2"/>
                    <a:pt x="9" y="2"/>
                    <a:pt x="8" y="1"/>
                  </a:cubicBezTo>
                  <a:cubicBezTo>
                    <a:pt x="7" y="0"/>
                    <a:pt x="4" y="0"/>
                    <a:pt x="3" y="0"/>
                  </a:cubicBezTo>
                  <a:cubicBezTo>
                    <a:pt x="4" y="1"/>
                    <a:pt x="0" y="6"/>
                    <a:pt x="3" y="6"/>
                  </a:cubicBezTo>
                  <a:cubicBezTo>
                    <a:pt x="4" y="6"/>
                    <a:pt x="4" y="8"/>
                    <a:pt x="6" y="7"/>
                  </a:cubicBezTo>
                  <a:cubicBezTo>
                    <a:pt x="7" y="6"/>
                    <a:pt x="4" y="5"/>
                    <a:pt x="4" y="5"/>
                  </a:cubicBezTo>
                  <a:cubicBezTo>
                    <a:pt x="5" y="5"/>
                    <a:pt x="7" y="6"/>
                    <a:pt x="7" y="7"/>
                  </a:cubicBezTo>
                  <a:cubicBezTo>
                    <a:pt x="8" y="9"/>
                    <a:pt x="10" y="8"/>
                    <a:pt x="11" y="10"/>
                  </a:cubicBezTo>
                  <a:cubicBezTo>
                    <a:pt x="12" y="11"/>
                    <a:pt x="12" y="13"/>
                    <a:pt x="14" y="14"/>
                  </a:cubicBezTo>
                  <a:cubicBezTo>
                    <a:pt x="17" y="15"/>
                    <a:pt x="17" y="12"/>
                    <a:pt x="16" y="10"/>
                  </a:cubicBezTo>
                  <a:cubicBezTo>
                    <a:pt x="16" y="9"/>
                    <a:pt x="16" y="11"/>
                    <a:pt x="16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5" name="Freeform 633">
              <a:extLst>
                <a:ext uri="{FF2B5EF4-FFF2-40B4-BE49-F238E27FC236}">
                  <a16:creationId xmlns:a16="http://schemas.microsoft.com/office/drawing/2014/main" id="{FD10182C-B69E-9945-370C-0833BB28B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8504" y="3722316"/>
              <a:ext cx="61247" cy="51066"/>
            </a:xfrm>
            <a:custGeom>
              <a:avLst/>
              <a:gdLst>
                <a:gd name="T0" fmla="*/ 4 w 11"/>
                <a:gd name="T1" fmla="*/ 1 h 9"/>
                <a:gd name="T2" fmla="*/ 4 w 11"/>
                <a:gd name="T3" fmla="*/ 0 h 9"/>
                <a:gd name="T4" fmla="*/ 0 w 11"/>
                <a:gd name="T5" fmla="*/ 4 h 9"/>
                <a:gd name="T6" fmla="*/ 11 w 11"/>
                <a:gd name="T7" fmla="*/ 5 h 9"/>
                <a:gd name="T8" fmla="*/ 4 w 11"/>
                <a:gd name="T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9">
                  <a:moveTo>
                    <a:pt x="4" y="1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1"/>
                    <a:pt x="1" y="3"/>
                    <a:pt x="0" y="4"/>
                  </a:cubicBezTo>
                  <a:cubicBezTo>
                    <a:pt x="2" y="5"/>
                    <a:pt x="11" y="9"/>
                    <a:pt x="11" y="5"/>
                  </a:cubicBezTo>
                  <a:cubicBezTo>
                    <a:pt x="11" y="2"/>
                    <a:pt x="6" y="3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6" name="Freeform 634">
              <a:extLst>
                <a:ext uri="{FF2B5EF4-FFF2-40B4-BE49-F238E27FC236}">
                  <a16:creationId xmlns:a16="http://schemas.microsoft.com/office/drawing/2014/main" id="{FD7076C7-B47E-8C13-D1CB-5983CE701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3546" y="3618226"/>
              <a:ext cx="109503" cy="133551"/>
            </a:xfrm>
            <a:custGeom>
              <a:avLst/>
              <a:gdLst>
                <a:gd name="T0" fmla="*/ 16 w 20"/>
                <a:gd name="T1" fmla="*/ 16 h 23"/>
                <a:gd name="T2" fmla="*/ 20 w 20"/>
                <a:gd name="T3" fmla="*/ 12 h 23"/>
                <a:gd name="T4" fmla="*/ 16 w 20"/>
                <a:gd name="T5" fmla="*/ 8 h 23"/>
                <a:gd name="T6" fmla="*/ 16 w 20"/>
                <a:gd name="T7" fmla="*/ 1 h 23"/>
                <a:gd name="T8" fmla="*/ 8 w 20"/>
                <a:gd name="T9" fmla="*/ 1 h 23"/>
                <a:gd name="T10" fmla="*/ 7 w 20"/>
                <a:gd name="T11" fmla="*/ 6 h 23"/>
                <a:gd name="T12" fmla="*/ 8 w 20"/>
                <a:gd name="T13" fmla="*/ 10 h 23"/>
                <a:gd name="T14" fmla="*/ 4 w 20"/>
                <a:gd name="T15" fmla="*/ 10 h 23"/>
                <a:gd name="T16" fmla="*/ 2 w 20"/>
                <a:gd name="T17" fmla="*/ 15 h 23"/>
                <a:gd name="T18" fmla="*/ 12 w 20"/>
                <a:gd name="T19" fmla="*/ 21 h 23"/>
                <a:gd name="T20" fmla="*/ 16 w 20"/>
                <a:gd name="T21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" h="23">
                  <a:moveTo>
                    <a:pt x="16" y="16"/>
                  </a:moveTo>
                  <a:cubicBezTo>
                    <a:pt x="16" y="14"/>
                    <a:pt x="19" y="13"/>
                    <a:pt x="20" y="12"/>
                  </a:cubicBezTo>
                  <a:cubicBezTo>
                    <a:pt x="17" y="11"/>
                    <a:pt x="16" y="11"/>
                    <a:pt x="16" y="8"/>
                  </a:cubicBezTo>
                  <a:cubicBezTo>
                    <a:pt x="16" y="7"/>
                    <a:pt x="17" y="2"/>
                    <a:pt x="16" y="1"/>
                  </a:cubicBezTo>
                  <a:cubicBezTo>
                    <a:pt x="15" y="0"/>
                    <a:pt x="10" y="1"/>
                    <a:pt x="8" y="1"/>
                  </a:cubicBezTo>
                  <a:cubicBezTo>
                    <a:pt x="6" y="1"/>
                    <a:pt x="6" y="4"/>
                    <a:pt x="7" y="6"/>
                  </a:cubicBezTo>
                  <a:cubicBezTo>
                    <a:pt x="8" y="7"/>
                    <a:pt x="12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2" y="10"/>
                    <a:pt x="2" y="14"/>
                    <a:pt x="2" y="15"/>
                  </a:cubicBezTo>
                  <a:cubicBezTo>
                    <a:pt x="0" y="21"/>
                    <a:pt x="8" y="20"/>
                    <a:pt x="12" y="21"/>
                  </a:cubicBezTo>
                  <a:cubicBezTo>
                    <a:pt x="13" y="23"/>
                    <a:pt x="16" y="17"/>
                    <a:pt x="16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7" name="Freeform 635">
              <a:extLst>
                <a:ext uri="{FF2B5EF4-FFF2-40B4-BE49-F238E27FC236}">
                  <a16:creationId xmlns:a16="http://schemas.microsoft.com/office/drawing/2014/main" id="{414EBA0D-601F-4CCC-8333-BEF5FBBE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0973" y="3162577"/>
              <a:ext cx="814763" cy="553848"/>
            </a:xfrm>
            <a:custGeom>
              <a:avLst/>
              <a:gdLst>
                <a:gd name="T0" fmla="*/ 132 w 150"/>
                <a:gd name="T1" fmla="*/ 88 h 96"/>
                <a:gd name="T2" fmla="*/ 130 w 150"/>
                <a:gd name="T3" fmla="*/ 80 h 96"/>
                <a:gd name="T4" fmla="*/ 144 w 150"/>
                <a:gd name="T5" fmla="*/ 78 h 96"/>
                <a:gd name="T6" fmla="*/ 146 w 150"/>
                <a:gd name="T7" fmla="*/ 68 h 96"/>
                <a:gd name="T8" fmla="*/ 146 w 150"/>
                <a:gd name="T9" fmla="*/ 61 h 96"/>
                <a:gd name="T10" fmla="*/ 132 w 150"/>
                <a:gd name="T11" fmla="*/ 64 h 96"/>
                <a:gd name="T12" fmla="*/ 126 w 150"/>
                <a:gd name="T13" fmla="*/ 76 h 96"/>
                <a:gd name="T14" fmla="*/ 110 w 150"/>
                <a:gd name="T15" fmla="*/ 76 h 96"/>
                <a:gd name="T16" fmla="*/ 102 w 150"/>
                <a:gd name="T17" fmla="*/ 69 h 96"/>
                <a:gd name="T18" fmla="*/ 96 w 150"/>
                <a:gd name="T19" fmla="*/ 51 h 96"/>
                <a:gd name="T20" fmla="*/ 98 w 150"/>
                <a:gd name="T21" fmla="*/ 38 h 96"/>
                <a:gd name="T22" fmla="*/ 90 w 150"/>
                <a:gd name="T23" fmla="*/ 35 h 96"/>
                <a:gd name="T24" fmla="*/ 82 w 150"/>
                <a:gd name="T25" fmla="*/ 24 h 96"/>
                <a:gd name="T26" fmla="*/ 75 w 150"/>
                <a:gd name="T27" fmla="*/ 17 h 96"/>
                <a:gd name="T28" fmla="*/ 68 w 150"/>
                <a:gd name="T29" fmla="*/ 20 h 96"/>
                <a:gd name="T30" fmla="*/ 59 w 150"/>
                <a:gd name="T31" fmla="*/ 10 h 96"/>
                <a:gd name="T32" fmla="*/ 45 w 150"/>
                <a:gd name="T33" fmla="*/ 6 h 96"/>
                <a:gd name="T34" fmla="*/ 29 w 150"/>
                <a:gd name="T35" fmla="*/ 8 h 96"/>
                <a:gd name="T36" fmla="*/ 13 w 150"/>
                <a:gd name="T37" fmla="*/ 1 h 96"/>
                <a:gd name="T38" fmla="*/ 7 w 150"/>
                <a:gd name="T39" fmla="*/ 16 h 96"/>
                <a:gd name="T40" fmla="*/ 15 w 150"/>
                <a:gd name="T41" fmla="*/ 28 h 96"/>
                <a:gd name="T42" fmla="*/ 15 w 150"/>
                <a:gd name="T43" fmla="*/ 32 h 96"/>
                <a:gd name="T44" fmla="*/ 25 w 150"/>
                <a:gd name="T45" fmla="*/ 38 h 96"/>
                <a:gd name="T46" fmla="*/ 26 w 150"/>
                <a:gd name="T47" fmla="*/ 44 h 96"/>
                <a:gd name="T48" fmla="*/ 36 w 150"/>
                <a:gd name="T49" fmla="*/ 53 h 96"/>
                <a:gd name="T50" fmla="*/ 36 w 150"/>
                <a:gd name="T51" fmla="*/ 47 h 96"/>
                <a:gd name="T52" fmla="*/ 32 w 150"/>
                <a:gd name="T53" fmla="*/ 42 h 96"/>
                <a:gd name="T54" fmla="*/ 26 w 150"/>
                <a:gd name="T55" fmla="*/ 32 h 96"/>
                <a:gd name="T56" fmla="*/ 20 w 150"/>
                <a:gd name="T57" fmla="*/ 23 h 96"/>
                <a:gd name="T58" fmla="*/ 13 w 150"/>
                <a:gd name="T59" fmla="*/ 16 h 96"/>
                <a:gd name="T60" fmla="*/ 11 w 150"/>
                <a:gd name="T61" fmla="*/ 5 h 96"/>
                <a:gd name="T62" fmla="*/ 15 w 150"/>
                <a:gd name="T63" fmla="*/ 7 h 96"/>
                <a:gd name="T64" fmla="*/ 20 w 150"/>
                <a:gd name="T65" fmla="*/ 9 h 96"/>
                <a:gd name="T66" fmla="*/ 23 w 150"/>
                <a:gd name="T67" fmla="*/ 19 h 96"/>
                <a:gd name="T68" fmla="*/ 23 w 150"/>
                <a:gd name="T69" fmla="*/ 20 h 96"/>
                <a:gd name="T70" fmla="*/ 32 w 150"/>
                <a:gd name="T71" fmla="*/ 27 h 96"/>
                <a:gd name="T72" fmla="*/ 36 w 150"/>
                <a:gd name="T73" fmla="*/ 33 h 96"/>
                <a:gd name="T74" fmla="*/ 38 w 150"/>
                <a:gd name="T75" fmla="*/ 38 h 96"/>
                <a:gd name="T76" fmla="*/ 46 w 150"/>
                <a:gd name="T77" fmla="*/ 45 h 96"/>
                <a:gd name="T78" fmla="*/ 54 w 150"/>
                <a:gd name="T79" fmla="*/ 53 h 96"/>
                <a:gd name="T80" fmla="*/ 56 w 150"/>
                <a:gd name="T81" fmla="*/ 59 h 96"/>
                <a:gd name="T82" fmla="*/ 58 w 150"/>
                <a:gd name="T83" fmla="*/ 65 h 96"/>
                <a:gd name="T84" fmla="*/ 60 w 150"/>
                <a:gd name="T85" fmla="*/ 72 h 96"/>
                <a:gd name="T86" fmla="*/ 68 w 150"/>
                <a:gd name="T87" fmla="*/ 77 h 96"/>
                <a:gd name="T88" fmla="*/ 89 w 150"/>
                <a:gd name="T89" fmla="*/ 86 h 96"/>
                <a:gd name="T90" fmla="*/ 113 w 150"/>
                <a:gd name="T91" fmla="*/ 88 h 96"/>
                <a:gd name="T92" fmla="*/ 126 w 150"/>
                <a:gd name="T93" fmla="*/ 8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0" h="96">
                  <a:moveTo>
                    <a:pt x="126" y="89"/>
                  </a:moveTo>
                  <a:cubicBezTo>
                    <a:pt x="127" y="89"/>
                    <a:pt x="134" y="90"/>
                    <a:pt x="132" y="88"/>
                  </a:cubicBezTo>
                  <a:cubicBezTo>
                    <a:pt x="131" y="86"/>
                    <a:pt x="129" y="85"/>
                    <a:pt x="128" y="83"/>
                  </a:cubicBezTo>
                  <a:cubicBezTo>
                    <a:pt x="128" y="83"/>
                    <a:pt x="129" y="80"/>
                    <a:pt x="130" y="80"/>
                  </a:cubicBezTo>
                  <a:cubicBezTo>
                    <a:pt x="131" y="79"/>
                    <a:pt x="136" y="80"/>
                    <a:pt x="138" y="80"/>
                  </a:cubicBezTo>
                  <a:cubicBezTo>
                    <a:pt x="141" y="80"/>
                    <a:pt x="140" y="75"/>
                    <a:pt x="144" y="78"/>
                  </a:cubicBezTo>
                  <a:cubicBezTo>
                    <a:pt x="145" y="76"/>
                    <a:pt x="146" y="75"/>
                    <a:pt x="146" y="73"/>
                  </a:cubicBezTo>
                  <a:cubicBezTo>
                    <a:pt x="146" y="71"/>
                    <a:pt x="145" y="69"/>
                    <a:pt x="146" y="68"/>
                  </a:cubicBezTo>
                  <a:cubicBezTo>
                    <a:pt x="147" y="66"/>
                    <a:pt x="150" y="64"/>
                    <a:pt x="150" y="63"/>
                  </a:cubicBezTo>
                  <a:cubicBezTo>
                    <a:pt x="149" y="61"/>
                    <a:pt x="148" y="61"/>
                    <a:pt x="146" y="61"/>
                  </a:cubicBezTo>
                  <a:cubicBezTo>
                    <a:pt x="143" y="61"/>
                    <a:pt x="139" y="61"/>
                    <a:pt x="136" y="62"/>
                  </a:cubicBezTo>
                  <a:cubicBezTo>
                    <a:pt x="134" y="62"/>
                    <a:pt x="133" y="63"/>
                    <a:pt x="132" y="64"/>
                  </a:cubicBezTo>
                  <a:cubicBezTo>
                    <a:pt x="131" y="66"/>
                    <a:pt x="132" y="68"/>
                    <a:pt x="131" y="70"/>
                  </a:cubicBezTo>
                  <a:cubicBezTo>
                    <a:pt x="131" y="71"/>
                    <a:pt x="126" y="76"/>
                    <a:pt x="126" y="76"/>
                  </a:cubicBezTo>
                  <a:cubicBezTo>
                    <a:pt x="122" y="75"/>
                    <a:pt x="118" y="76"/>
                    <a:pt x="114" y="78"/>
                  </a:cubicBezTo>
                  <a:cubicBezTo>
                    <a:pt x="112" y="78"/>
                    <a:pt x="111" y="77"/>
                    <a:pt x="110" y="76"/>
                  </a:cubicBezTo>
                  <a:cubicBezTo>
                    <a:pt x="109" y="75"/>
                    <a:pt x="107" y="75"/>
                    <a:pt x="105" y="74"/>
                  </a:cubicBezTo>
                  <a:cubicBezTo>
                    <a:pt x="103" y="74"/>
                    <a:pt x="103" y="71"/>
                    <a:pt x="102" y="69"/>
                  </a:cubicBezTo>
                  <a:cubicBezTo>
                    <a:pt x="101" y="67"/>
                    <a:pt x="99" y="66"/>
                    <a:pt x="98" y="64"/>
                  </a:cubicBezTo>
                  <a:cubicBezTo>
                    <a:pt x="97" y="60"/>
                    <a:pt x="95" y="55"/>
                    <a:pt x="96" y="51"/>
                  </a:cubicBezTo>
                  <a:cubicBezTo>
                    <a:pt x="96" y="48"/>
                    <a:pt x="95" y="44"/>
                    <a:pt x="97" y="41"/>
                  </a:cubicBezTo>
                  <a:cubicBezTo>
                    <a:pt x="98" y="40"/>
                    <a:pt x="98" y="39"/>
                    <a:pt x="98" y="38"/>
                  </a:cubicBezTo>
                  <a:cubicBezTo>
                    <a:pt x="99" y="36"/>
                    <a:pt x="97" y="37"/>
                    <a:pt x="96" y="36"/>
                  </a:cubicBezTo>
                  <a:cubicBezTo>
                    <a:pt x="94" y="36"/>
                    <a:pt x="92" y="35"/>
                    <a:pt x="90" y="35"/>
                  </a:cubicBezTo>
                  <a:cubicBezTo>
                    <a:pt x="89" y="34"/>
                    <a:pt x="87" y="32"/>
                    <a:pt x="87" y="30"/>
                  </a:cubicBezTo>
                  <a:cubicBezTo>
                    <a:pt x="87" y="27"/>
                    <a:pt x="84" y="26"/>
                    <a:pt x="82" y="24"/>
                  </a:cubicBezTo>
                  <a:cubicBezTo>
                    <a:pt x="81" y="22"/>
                    <a:pt x="81" y="20"/>
                    <a:pt x="80" y="18"/>
                  </a:cubicBezTo>
                  <a:cubicBezTo>
                    <a:pt x="79" y="17"/>
                    <a:pt x="77" y="17"/>
                    <a:pt x="75" y="17"/>
                  </a:cubicBezTo>
                  <a:cubicBezTo>
                    <a:pt x="74" y="16"/>
                    <a:pt x="72" y="16"/>
                    <a:pt x="71" y="17"/>
                  </a:cubicBezTo>
                  <a:cubicBezTo>
                    <a:pt x="71" y="18"/>
                    <a:pt x="70" y="20"/>
                    <a:pt x="68" y="20"/>
                  </a:cubicBezTo>
                  <a:cubicBezTo>
                    <a:pt x="66" y="20"/>
                    <a:pt x="63" y="18"/>
                    <a:pt x="62" y="16"/>
                  </a:cubicBezTo>
                  <a:cubicBezTo>
                    <a:pt x="61" y="13"/>
                    <a:pt x="61" y="12"/>
                    <a:pt x="59" y="10"/>
                  </a:cubicBezTo>
                  <a:cubicBezTo>
                    <a:pt x="57" y="9"/>
                    <a:pt x="54" y="6"/>
                    <a:pt x="52" y="6"/>
                  </a:cubicBezTo>
                  <a:cubicBezTo>
                    <a:pt x="51" y="5"/>
                    <a:pt x="45" y="5"/>
                    <a:pt x="45" y="6"/>
                  </a:cubicBezTo>
                  <a:cubicBezTo>
                    <a:pt x="43" y="9"/>
                    <a:pt x="42" y="8"/>
                    <a:pt x="39" y="8"/>
                  </a:cubicBezTo>
                  <a:cubicBezTo>
                    <a:pt x="35" y="8"/>
                    <a:pt x="32" y="8"/>
                    <a:pt x="29" y="8"/>
                  </a:cubicBezTo>
                  <a:cubicBezTo>
                    <a:pt x="28" y="8"/>
                    <a:pt x="25" y="6"/>
                    <a:pt x="23" y="5"/>
                  </a:cubicBezTo>
                  <a:cubicBezTo>
                    <a:pt x="20" y="4"/>
                    <a:pt x="17" y="3"/>
                    <a:pt x="13" y="1"/>
                  </a:cubicBezTo>
                  <a:cubicBezTo>
                    <a:pt x="9" y="0"/>
                    <a:pt x="4" y="1"/>
                    <a:pt x="0" y="2"/>
                  </a:cubicBezTo>
                  <a:cubicBezTo>
                    <a:pt x="1" y="7"/>
                    <a:pt x="5" y="11"/>
                    <a:pt x="7" y="16"/>
                  </a:cubicBezTo>
                  <a:cubicBezTo>
                    <a:pt x="8" y="18"/>
                    <a:pt x="11" y="20"/>
                    <a:pt x="13" y="21"/>
                  </a:cubicBezTo>
                  <a:cubicBezTo>
                    <a:pt x="14" y="23"/>
                    <a:pt x="16" y="26"/>
                    <a:pt x="15" y="28"/>
                  </a:cubicBezTo>
                  <a:cubicBezTo>
                    <a:pt x="15" y="28"/>
                    <a:pt x="8" y="26"/>
                    <a:pt x="12" y="29"/>
                  </a:cubicBezTo>
                  <a:cubicBezTo>
                    <a:pt x="13" y="30"/>
                    <a:pt x="14" y="31"/>
                    <a:pt x="15" y="32"/>
                  </a:cubicBezTo>
                  <a:cubicBezTo>
                    <a:pt x="17" y="32"/>
                    <a:pt x="18" y="32"/>
                    <a:pt x="19" y="33"/>
                  </a:cubicBezTo>
                  <a:cubicBezTo>
                    <a:pt x="21" y="34"/>
                    <a:pt x="23" y="36"/>
                    <a:pt x="25" y="38"/>
                  </a:cubicBezTo>
                  <a:cubicBezTo>
                    <a:pt x="26" y="39"/>
                    <a:pt x="25" y="41"/>
                    <a:pt x="24" y="42"/>
                  </a:cubicBezTo>
                  <a:cubicBezTo>
                    <a:pt x="23" y="43"/>
                    <a:pt x="25" y="44"/>
                    <a:pt x="26" y="44"/>
                  </a:cubicBezTo>
                  <a:cubicBezTo>
                    <a:pt x="29" y="46"/>
                    <a:pt x="31" y="48"/>
                    <a:pt x="33" y="50"/>
                  </a:cubicBezTo>
                  <a:cubicBezTo>
                    <a:pt x="34" y="51"/>
                    <a:pt x="35" y="53"/>
                    <a:pt x="36" y="53"/>
                  </a:cubicBezTo>
                  <a:cubicBezTo>
                    <a:pt x="37" y="53"/>
                    <a:pt x="38" y="51"/>
                    <a:pt x="37" y="50"/>
                  </a:cubicBezTo>
                  <a:cubicBezTo>
                    <a:pt x="37" y="49"/>
                    <a:pt x="36" y="48"/>
                    <a:pt x="36" y="47"/>
                  </a:cubicBezTo>
                  <a:cubicBezTo>
                    <a:pt x="35" y="46"/>
                    <a:pt x="33" y="47"/>
                    <a:pt x="32" y="46"/>
                  </a:cubicBezTo>
                  <a:cubicBezTo>
                    <a:pt x="30" y="44"/>
                    <a:pt x="32" y="44"/>
                    <a:pt x="32" y="42"/>
                  </a:cubicBezTo>
                  <a:cubicBezTo>
                    <a:pt x="32" y="42"/>
                    <a:pt x="30" y="40"/>
                    <a:pt x="30" y="39"/>
                  </a:cubicBezTo>
                  <a:cubicBezTo>
                    <a:pt x="28" y="37"/>
                    <a:pt x="28" y="34"/>
                    <a:pt x="26" y="32"/>
                  </a:cubicBezTo>
                  <a:cubicBezTo>
                    <a:pt x="24" y="31"/>
                    <a:pt x="22" y="29"/>
                    <a:pt x="21" y="27"/>
                  </a:cubicBezTo>
                  <a:cubicBezTo>
                    <a:pt x="21" y="26"/>
                    <a:pt x="21" y="24"/>
                    <a:pt x="20" y="23"/>
                  </a:cubicBezTo>
                  <a:cubicBezTo>
                    <a:pt x="19" y="22"/>
                    <a:pt x="18" y="21"/>
                    <a:pt x="17" y="20"/>
                  </a:cubicBezTo>
                  <a:cubicBezTo>
                    <a:pt x="16" y="18"/>
                    <a:pt x="15" y="17"/>
                    <a:pt x="13" y="16"/>
                  </a:cubicBezTo>
                  <a:cubicBezTo>
                    <a:pt x="12" y="15"/>
                    <a:pt x="12" y="13"/>
                    <a:pt x="12" y="12"/>
                  </a:cubicBezTo>
                  <a:cubicBezTo>
                    <a:pt x="12" y="11"/>
                    <a:pt x="10" y="6"/>
                    <a:pt x="11" y="5"/>
                  </a:cubicBezTo>
                  <a:cubicBezTo>
                    <a:pt x="12" y="4"/>
                    <a:pt x="13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7"/>
                    <a:pt x="18" y="8"/>
                  </a:cubicBezTo>
                  <a:cubicBezTo>
                    <a:pt x="19" y="8"/>
                    <a:pt x="20" y="8"/>
                    <a:pt x="20" y="9"/>
                  </a:cubicBezTo>
                  <a:cubicBezTo>
                    <a:pt x="20" y="11"/>
                    <a:pt x="21" y="13"/>
                    <a:pt x="22" y="15"/>
                  </a:cubicBezTo>
                  <a:cubicBezTo>
                    <a:pt x="22" y="16"/>
                    <a:pt x="23" y="18"/>
                    <a:pt x="23" y="19"/>
                  </a:cubicBezTo>
                  <a:cubicBezTo>
                    <a:pt x="23" y="20"/>
                    <a:pt x="22" y="21"/>
                    <a:pt x="22" y="22"/>
                  </a:cubicBezTo>
                  <a:cubicBezTo>
                    <a:pt x="23" y="22"/>
                    <a:pt x="23" y="20"/>
                    <a:pt x="23" y="20"/>
                  </a:cubicBezTo>
                  <a:cubicBezTo>
                    <a:pt x="24" y="19"/>
                    <a:pt x="25" y="22"/>
                    <a:pt x="26" y="22"/>
                  </a:cubicBezTo>
                  <a:cubicBezTo>
                    <a:pt x="27" y="23"/>
                    <a:pt x="32" y="26"/>
                    <a:pt x="32" y="27"/>
                  </a:cubicBezTo>
                  <a:cubicBezTo>
                    <a:pt x="32" y="29"/>
                    <a:pt x="33" y="30"/>
                    <a:pt x="34" y="30"/>
                  </a:cubicBezTo>
                  <a:cubicBezTo>
                    <a:pt x="35" y="31"/>
                    <a:pt x="35" y="32"/>
                    <a:pt x="36" y="33"/>
                  </a:cubicBezTo>
                  <a:cubicBezTo>
                    <a:pt x="37" y="34"/>
                    <a:pt x="38" y="33"/>
                    <a:pt x="38" y="34"/>
                  </a:cubicBezTo>
                  <a:cubicBezTo>
                    <a:pt x="39" y="35"/>
                    <a:pt x="37" y="36"/>
                    <a:pt x="38" y="38"/>
                  </a:cubicBezTo>
                  <a:cubicBezTo>
                    <a:pt x="40" y="39"/>
                    <a:pt x="42" y="40"/>
                    <a:pt x="44" y="42"/>
                  </a:cubicBezTo>
                  <a:cubicBezTo>
                    <a:pt x="45" y="43"/>
                    <a:pt x="45" y="44"/>
                    <a:pt x="46" y="45"/>
                  </a:cubicBezTo>
                  <a:cubicBezTo>
                    <a:pt x="47" y="46"/>
                    <a:pt x="48" y="46"/>
                    <a:pt x="49" y="48"/>
                  </a:cubicBezTo>
                  <a:cubicBezTo>
                    <a:pt x="51" y="49"/>
                    <a:pt x="52" y="51"/>
                    <a:pt x="54" y="53"/>
                  </a:cubicBezTo>
                  <a:cubicBezTo>
                    <a:pt x="55" y="54"/>
                    <a:pt x="56" y="55"/>
                    <a:pt x="57" y="56"/>
                  </a:cubicBezTo>
                  <a:cubicBezTo>
                    <a:pt x="58" y="58"/>
                    <a:pt x="56" y="58"/>
                    <a:pt x="56" y="59"/>
                  </a:cubicBezTo>
                  <a:cubicBezTo>
                    <a:pt x="56" y="60"/>
                    <a:pt x="59" y="59"/>
                    <a:pt x="59" y="61"/>
                  </a:cubicBezTo>
                  <a:cubicBezTo>
                    <a:pt x="58" y="63"/>
                    <a:pt x="57" y="63"/>
                    <a:pt x="58" y="65"/>
                  </a:cubicBezTo>
                  <a:cubicBezTo>
                    <a:pt x="58" y="65"/>
                    <a:pt x="56" y="67"/>
                    <a:pt x="57" y="68"/>
                  </a:cubicBezTo>
                  <a:cubicBezTo>
                    <a:pt x="58" y="69"/>
                    <a:pt x="59" y="71"/>
                    <a:pt x="60" y="72"/>
                  </a:cubicBezTo>
                  <a:cubicBezTo>
                    <a:pt x="61" y="73"/>
                    <a:pt x="62" y="73"/>
                    <a:pt x="63" y="73"/>
                  </a:cubicBezTo>
                  <a:cubicBezTo>
                    <a:pt x="66" y="74"/>
                    <a:pt x="66" y="76"/>
                    <a:pt x="68" y="77"/>
                  </a:cubicBezTo>
                  <a:cubicBezTo>
                    <a:pt x="71" y="79"/>
                    <a:pt x="75" y="79"/>
                    <a:pt x="77" y="81"/>
                  </a:cubicBezTo>
                  <a:cubicBezTo>
                    <a:pt x="81" y="83"/>
                    <a:pt x="85" y="85"/>
                    <a:pt x="89" y="86"/>
                  </a:cubicBezTo>
                  <a:cubicBezTo>
                    <a:pt x="92" y="88"/>
                    <a:pt x="97" y="90"/>
                    <a:pt x="101" y="91"/>
                  </a:cubicBezTo>
                  <a:cubicBezTo>
                    <a:pt x="105" y="91"/>
                    <a:pt x="108" y="87"/>
                    <a:pt x="113" y="88"/>
                  </a:cubicBezTo>
                  <a:cubicBezTo>
                    <a:pt x="117" y="89"/>
                    <a:pt x="120" y="93"/>
                    <a:pt x="123" y="96"/>
                  </a:cubicBezTo>
                  <a:cubicBezTo>
                    <a:pt x="123" y="95"/>
                    <a:pt x="124" y="90"/>
                    <a:pt x="126" y="89"/>
                  </a:cubicBezTo>
                  <a:cubicBezTo>
                    <a:pt x="127" y="89"/>
                    <a:pt x="125" y="89"/>
                    <a:pt x="126" y="8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8" name="Freeform 636">
              <a:extLst>
                <a:ext uri="{FF2B5EF4-FFF2-40B4-BE49-F238E27FC236}">
                  <a16:creationId xmlns:a16="http://schemas.microsoft.com/office/drawing/2014/main" id="{C497B1CA-2589-C54E-F8FE-17E4B2389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209" y="3677145"/>
              <a:ext cx="163324" cy="92308"/>
            </a:xfrm>
            <a:custGeom>
              <a:avLst/>
              <a:gdLst>
                <a:gd name="T0" fmla="*/ 12 w 30"/>
                <a:gd name="T1" fmla="*/ 15 h 16"/>
                <a:gd name="T2" fmla="*/ 13 w 30"/>
                <a:gd name="T3" fmla="*/ 13 h 16"/>
                <a:gd name="T4" fmla="*/ 16 w 30"/>
                <a:gd name="T5" fmla="*/ 11 h 16"/>
                <a:gd name="T6" fmla="*/ 20 w 30"/>
                <a:gd name="T7" fmla="*/ 10 h 16"/>
                <a:gd name="T8" fmla="*/ 24 w 30"/>
                <a:gd name="T9" fmla="*/ 7 h 16"/>
                <a:gd name="T10" fmla="*/ 30 w 30"/>
                <a:gd name="T11" fmla="*/ 5 h 16"/>
                <a:gd name="T12" fmla="*/ 20 w 30"/>
                <a:gd name="T13" fmla="*/ 1 h 16"/>
                <a:gd name="T14" fmla="*/ 14 w 30"/>
                <a:gd name="T15" fmla="*/ 2 h 16"/>
                <a:gd name="T16" fmla="*/ 8 w 30"/>
                <a:gd name="T17" fmla="*/ 1 h 16"/>
                <a:gd name="T18" fmla="*/ 2 w 30"/>
                <a:gd name="T19" fmla="*/ 4 h 16"/>
                <a:gd name="T20" fmla="*/ 1 w 30"/>
                <a:gd name="T21" fmla="*/ 9 h 16"/>
                <a:gd name="T22" fmla="*/ 8 w 30"/>
                <a:gd name="T23" fmla="*/ 14 h 16"/>
                <a:gd name="T24" fmla="*/ 10 w 30"/>
                <a:gd name="T25" fmla="*/ 14 h 16"/>
                <a:gd name="T26" fmla="*/ 9 w 30"/>
                <a:gd name="T27" fmla="*/ 16 h 16"/>
                <a:gd name="T28" fmla="*/ 12 w 30"/>
                <a:gd name="T29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16">
                  <a:moveTo>
                    <a:pt x="12" y="15"/>
                  </a:moveTo>
                  <a:cubicBezTo>
                    <a:pt x="13" y="15"/>
                    <a:pt x="13" y="14"/>
                    <a:pt x="13" y="13"/>
                  </a:cubicBezTo>
                  <a:cubicBezTo>
                    <a:pt x="13" y="12"/>
                    <a:pt x="15" y="11"/>
                    <a:pt x="16" y="11"/>
                  </a:cubicBezTo>
                  <a:cubicBezTo>
                    <a:pt x="18" y="10"/>
                    <a:pt x="18" y="12"/>
                    <a:pt x="20" y="10"/>
                  </a:cubicBezTo>
                  <a:cubicBezTo>
                    <a:pt x="21" y="9"/>
                    <a:pt x="22" y="6"/>
                    <a:pt x="24" y="7"/>
                  </a:cubicBezTo>
                  <a:cubicBezTo>
                    <a:pt x="27" y="7"/>
                    <a:pt x="27" y="6"/>
                    <a:pt x="30" y="5"/>
                  </a:cubicBezTo>
                  <a:cubicBezTo>
                    <a:pt x="26" y="3"/>
                    <a:pt x="25" y="0"/>
                    <a:pt x="20" y="1"/>
                  </a:cubicBezTo>
                  <a:cubicBezTo>
                    <a:pt x="18" y="1"/>
                    <a:pt x="16" y="2"/>
                    <a:pt x="14" y="2"/>
                  </a:cubicBezTo>
                  <a:cubicBezTo>
                    <a:pt x="12" y="2"/>
                    <a:pt x="10" y="1"/>
                    <a:pt x="8" y="1"/>
                  </a:cubicBezTo>
                  <a:cubicBezTo>
                    <a:pt x="5" y="2"/>
                    <a:pt x="4" y="2"/>
                    <a:pt x="2" y="4"/>
                  </a:cubicBezTo>
                  <a:cubicBezTo>
                    <a:pt x="2" y="5"/>
                    <a:pt x="0" y="7"/>
                    <a:pt x="1" y="9"/>
                  </a:cubicBezTo>
                  <a:cubicBezTo>
                    <a:pt x="4" y="11"/>
                    <a:pt x="8" y="9"/>
                    <a:pt x="8" y="14"/>
                  </a:cubicBezTo>
                  <a:cubicBezTo>
                    <a:pt x="8" y="14"/>
                    <a:pt x="10" y="14"/>
                    <a:pt x="10" y="14"/>
                  </a:cubicBezTo>
                  <a:cubicBezTo>
                    <a:pt x="10" y="14"/>
                    <a:pt x="9" y="16"/>
                    <a:pt x="9" y="16"/>
                  </a:cubicBezTo>
                  <a:cubicBezTo>
                    <a:pt x="10" y="16"/>
                    <a:pt x="12" y="16"/>
                    <a:pt x="12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39" name="Freeform 637">
              <a:extLst>
                <a:ext uri="{FF2B5EF4-FFF2-40B4-BE49-F238E27FC236}">
                  <a16:creationId xmlns:a16="http://schemas.microsoft.com/office/drawing/2014/main" id="{218EDFF4-6785-5C87-46F8-52103871CB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5209" y="3600549"/>
              <a:ext cx="38975" cy="86415"/>
            </a:xfrm>
            <a:custGeom>
              <a:avLst/>
              <a:gdLst>
                <a:gd name="T0" fmla="*/ 5 w 7"/>
                <a:gd name="T1" fmla="*/ 1 h 15"/>
                <a:gd name="T2" fmla="*/ 2 w 7"/>
                <a:gd name="T3" fmla="*/ 4 h 15"/>
                <a:gd name="T4" fmla="*/ 1 w 7"/>
                <a:gd name="T5" fmla="*/ 6 h 15"/>
                <a:gd name="T6" fmla="*/ 2 w 7"/>
                <a:gd name="T7" fmla="*/ 14 h 15"/>
                <a:gd name="T8" fmla="*/ 6 w 7"/>
                <a:gd name="T9" fmla="*/ 8 h 15"/>
                <a:gd name="T10" fmla="*/ 7 w 7"/>
                <a:gd name="T11" fmla="*/ 2 h 15"/>
                <a:gd name="T12" fmla="*/ 5 w 7"/>
                <a:gd name="T13" fmla="*/ 1 h 15"/>
                <a:gd name="T14" fmla="*/ 5 w 7"/>
                <a:gd name="T15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15">
                  <a:moveTo>
                    <a:pt x="5" y="1"/>
                  </a:moveTo>
                  <a:cubicBezTo>
                    <a:pt x="4" y="0"/>
                    <a:pt x="2" y="3"/>
                    <a:pt x="2" y="4"/>
                  </a:cubicBezTo>
                  <a:cubicBezTo>
                    <a:pt x="1" y="5"/>
                    <a:pt x="1" y="4"/>
                    <a:pt x="1" y="6"/>
                  </a:cubicBezTo>
                  <a:cubicBezTo>
                    <a:pt x="1" y="7"/>
                    <a:pt x="0" y="15"/>
                    <a:pt x="2" y="14"/>
                  </a:cubicBezTo>
                  <a:cubicBezTo>
                    <a:pt x="2" y="13"/>
                    <a:pt x="5" y="10"/>
                    <a:pt x="6" y="8"/>
                  </a:cubicBezTo>
                  <a:cubicBezTo>
                    <a:pt x="6" y="5"/>
                    <a:pt x="6" y="4"/>
                    <a:pt x="7" y="2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0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0" name="Freeform 638">
              <a:extLst>
                <a:ext uri="{FF2B5EF4-FFF2-40B4-BE49-F238E27FC236}">
                  <a16:creationId xmlns:a16="http://schemas.microsoft.com/office/drawing/2014/main" id="{E8E5EC4D-F357-363C-2645-F8D72EA3C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23515" y="3549483"/>
              <a:ext cx="70525" cy="62847"/>
            </a:xfrm>
            <a:custGeom>
              <a:avLst/>
              <a:gdLst>
                <a:gd name="T0" fmla="*/ 12 w 13"/>
                <a:gd name="T1" fmla="*/ 3 h 11"/>
                <a:gd name="T2" fmla="*/ 6 w 13"/>
                <a:gd name="T3" fmla="*/ 1 h 11"/>
                <a:gd name="T4" fmla="*/ 7 w 13"/>
                <a:gd name="T5" fmla="*/ 5 h 11"/>
                <a:gd name="T6" fmla="*/ 9 w 13"/>
                <a:gd name="T7" fmla="*/ 9 h 11"/>
                <a:gd name="T8" fmla="*/ 6 w 13"/>
                <a:gd name="T9" fmla="*/ 10 h 11"/>
                <a:gd name="T10" fmla="*/ 5 w 13"/>
                <a:gd name="T11" fmla="*/ 8 h 11"/>
                <a:gd name="T12" fmla="*/ 0 w 13"/>
                <a:gd name="T13" fmla="*/ 9 h 11"/>
                <a:gd name="T14" fmla="*/ 3 w 13"/>
                <a:gd name="T15" fmla="*/ 11 h 11"/>
                <a:gd name="T16" fmla="*/ 13 w 13"/>
                <a:gd name="T17" fmla="*/ 11 h 11"/>
                <a:gd name="T18" fmla="*/ 12 w 13"/>
                <a:gd name="T19" fmla="*/ 3 h 11"/>
                <a:gd name="T20" fmla="*/ 12 w 13"/>
                <a:gd name="T2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" h="11">
                  <a:moveTo>
                    <a:pt x="12" y="3"/>
                  </a:moveTo>
                  <a:cubicBezTo>
                    <a:pt x="10" y="3"/>
                    <a:pt x="8" y="0"/>
                    <a:pt x="6" y="1"/>
                  </a:cubicBezTo>
                  <a:cubicBezTo>
                    <a:pt x="3" y="2"/>
                    <a:pt x="7" y="3"/>
                    <a:pt x="7" y="5"/>
                  </a:cubicBezTo>
                  <a:cubicBezTo>
                    <a:pt x="8" y="6"/>
                    <a:pt x="10" y="8"/>
                    <a:pt x="9" y="9"/>
                  </a:cubicBezTo>
                  <a:cubicBezTo>
                    <a:pt x="8" y="10"/>
                    <a:pt x="7" y="10"/>
                    <a:pt x="6" y="10"/>
                  </a:cubicBezTo>
                  <a:cubicBezTo>
                    <a:pt x="4" y="9"/>
                    <a:pt x="6" y="9"/>
                    <a:pt x="5" y="8"/>
                  </a:cubicBezTo>
                  <a:cubicBezTo>
                    <a:pt x="5" y="8"/>
                    <a:pt x="0" y="9"/>
                    <a:pt x="0" y="9"/>
                  </a:cubicBezTo>
                  <a:cubicBezTo>
                    <a:pt x="0" y="11"/>
                    <a:pt x="2" y="11"/>
                    <a:pt x="3" y="11"/>
                  </a:cubicBezTo>
                  <a:cubicBezTo>
                    <a:pt x="6" y="10"/>
                    <a:pt x="9" y="11"/>
                    <a:pt x="13" y="11"/>
                  </a:cubicBezTo>
                  <a:cubicBezTo>
                    <a:pt x="13" y="8"/>
                    <a:pt x="12" y="5"/>
                    <a:pt x="12" y="3"/>
                  </a:cubicBezTo>
                  <a:cubicBezTo>
                    <a:pt x="11" y="3"/>
                    <a:pt x="12" y="5"/>
                    <a:pt x="1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1" name="Freeform 639">
              <a:extLst>
                <a:ext uri="{FF2B5EF4-FFF2-40B4-BE49-F238E27FC236}">
                  <a16:creationId xmlns:a16="http://schemas.microsoft.com/office/drawing/2014/main" id="{597ACDF9-7EF3-43B1-9EF5-45D951C76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8475" y="3549483"/>
              <a:ext cx="98366" cy="86415"/>
            </a:xfrm>
            <a:custGeom>
              <a:avLst/>
              <a:gdLst>
                <a:gd name="T0" fmla="*/ 14 w 18"/>
                <a:gd name="T1" fmla="*/ 7 h 15"/>
                <a:gd name="T2" fmla="*/ 8 w 18"/>
                <a:gd name="T3" fmla="*/ 3 h 15"/>
                <a:gd name="T4" fmla="*/ 1 w 18"/>
                <a:gd name="T5" fmla="*/ 1 h 15"/>
                <a:gd name="T6" fmla="*/ 0 w 18"/>
                <a:gd name="T7" fmla="*/ 3 h 15"/>
                <a:gd name="T8" fmla="*/ 1 w 18"/>
                <a:gd name="T9" fmla="*/ 10 h 15"/>
                <a:gd name="T10" fmla="*/ 2 w 18"/>
                <a:gd name="T11" fmla="*/ 12 h 15"/>
                <a:gd name="T12" fmla="*/ 4 w 18"/>
                <a:gd name="T13" fmla="*/ 10 h 15"/>
                <a:gd name="T14" fmla="*/ 13 w 18"/>
                <a:gd name="T15" fmla="*/ 10 h 15"/>
                <a:gd name="T16" fmla="*/ 17 w 18"/>
                <a:gd name="T17" fmla="*/ 10 h 15"/>
                <a:gd name="T18" fmla="*/ 14 w 18"/>
                <a:gd name="T19" fmla="*/ 7 h 15"/>
                <a:gd name="T20" fmla="*/ 14 w 18"/>
                <a:gd name="T21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15">
                  <a:moveTo>
                    <a:pt x="14" y="7"/>
                  </a:moveTo>
                  <a:cubicBezTo>
                    <a:pt x="12" y="6"/>
                    <a:pt x="10" y="4"/>
                    <a:pt x="8" y="3"/>
                  </a:cubicBezTo>
                  <a:cubicBezTo>
                    <a:pt x="7" y="2"/>
                    <a:pt x="2" y="0"/>
                    <a:pt x="1" y="1"/>
                  </a:cubicBezTo>
                  <a:cubicBezTo>
                    <a:pt x="1" y="1"/>
                    <a:pt x="3" y="3"/>
                    <a:pt x="0" y="3"/>
                  </a:cubicBezTo>
                  <a:cubicBezTo>
                    <a:pt x="0" y="5"/>
                    <a:pt x="1" y="7"/>
                    <a:pt x="1" y="10"/>
                  </a:cubicBezTo>
                  <a:cubicBezTo>
                    <a:pt x="1" y="11"/>
                    <a:pt x="1" y="11"/>
                    <a:pt x="2" y="12"/>
                  </a:cubicBezTo>
                  <a:cubicBezTo>
                    <a:pt x="3" y="15"/>
                    <a:pt x="3" y="11"/>
                    <a:pt x="4" y="10"/>
                  </a:cubicBezTo>
                  <a:cubicBezTo>
                    <a:pt x="6" y="8"/>
                    <a:pt x="11" y="10"/>
                    <a:pt x="13" y="10"/>
                  </a:cubicBezTo>
                  <a:cubicBezTo>
                    <a:pt x="15" y="10"/>
                    <a:pt x="15" y="11"/>
                    <a:pt x="17" y="10"/>
                  </a:cubicBezTo>
                  <a:cubicBezTo>
                    <a:pt x="18" y="8"/>
                    <a:pt x="17" y="7"/>
                    <a:pt x="14" y="7"/>
                  </a:cubicBezTo>
                  <a:cubicBezTo>
                    <a:pt x="12" y="7"/>
                    <a:pt x="16" y="7"/>
                    <a:pt x="14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2" name="Freeform 640">
              <a:extLst>
                <a:ext uri="{FF2B5EF4-FFF2-40B4-BE49-F238E27FC236}">
                  <a16:creationId xmlns:a16="http://schemas.microsoft.com/office/drawing/2014/main" id="{4A4EDD88-5629-B74A-C628-17896A654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6019" y="1628690"/>
              <a:ext cx="1056037" cy="750248"/>
            </a:xfrm>
            <a:custGeom>
              <a:avLst/>
              <a:gdLst>
                <a:gd name="T0" fmla="*/ 184 w 194"/>
                <a:gd name="T1" fmla="*/ 118 h 130"/>
                <a:gd name="T2" fmla="*/ 161 w 194"/>
                <a:gd name="T3" fmla="*/ 97 h 130"/>
                <a:gd name="T4" fmla="*/ 143 w 194"/>
                <a:gd name="T5" fmla="*/ 92 h 130"/>
                <a:gd name="T6" fmla="*/ 138 w 194"/>
                <a:gd name="T7" fmla="*/ 76 h 130"/>
                <a:gd name="T8" fmla="*/ 135 w 194"/>
                <a:gd name="T9" fmla="*/ 14 h 130"/>
                <a:gd name="T10" fmla="*/ 84 w 194"/>
                <a:gd name="T11" fmla="*/ 8 h 130"/>
                <a:gd name="T12" fmla="*/ 71 w 194"/>
                <a:gd name="T13" fmla="*/ 5 h 130"/>
                <a:gd name="T14" fmla="*/ 62 w 194"/>
                <a:gd name="T15" fmla="*/ 1 h 130"/>
                <a:gd name="T16" fmla="*/ 43 w 194"/>
                <a:gd name="T17" fmla="*/ 8 h 130"/>
                <a:gd name="T18" fmla="*/ 32 w 194"/>
                <a:gd name="T19" fmla="*/ 11 h 130"/>
                <a:gd name="T20" fmla="*/ 12 w 194"/>
                <a:gd name="T21" fmla="*/ 23 h 130"/>
                <a:gd name="T22" fmla="*/ 26 w 194"/>
                <a:gd name="T23" fmla="*/ 38 h 130"/>
                <a:gd name="T24" fmla="*/ 33 w 194"/>
                <a:gd name="T25" fmla="*/ 42 h 130"/>
                <a:gd name="T26" fmla="*/ 38 w 194"/>
                <a:gd name="T27" fmla="*/ 45 h 130"/>
                <a:gd name="T28" fmla="*/ 24 w 194"/>
                <a:gd name="T29" fmla="*/ 42 h 130"/>
                <a:gd name="T30" fmla="*/ 9 w 194"/>
                <a:gd name="T31" fmla="*/ 46 h 130"/>
                <a:gd name="T32" fmla="*/ 12 w 194"/>
                <a:gd name="T33" fmla="*/ 58 h 130"/>
                <a:gd name="T34" fmla="*/ 32 w 194"/>
                <a:gd name="T35" fmla="*/ 58 h 130"/>
                <a:gd name="T36" fmla="*/ 38 w 194"/>
                <a:gd name="T37" fmla="*/ 61 h 130"/>
                <a:gd name="T38" fmla="*/ 21 w 194"/>
                <a:gd name="T39" fmla="*/ 71 h 130"/>
                <a:gd name="T40" fmla="*/ 15 w 194"/>
                <a:gd name="T41" fmla="*/ 78 h 130"/>
                <a:gd name="T42" fmla="*/ 17 w 194"/>
                <a:gd name="T43" fmla="*/ 84 h 130"/>
                <a:gd name="T44" fmla="*/ 26 w 194"/>
                <a:gd name="T45" fmla="*/ 89 h 130"/>
                <a:gd name="T46" fmla="*/ 22 w 194"/>
                <a:gd name="T47" fmla="*/ 94 h 130"/>
                <a:gd name="T48" fmla="*/ 31 w 194"/>
                <a:gd name="T49" fmla="*/ 93 h 130"/>
                <a:gd name="T50" fmla="*/ 38 w 194"/>
                <a:gd name="T51" fmla="*/ 102 h 130"/>
                <a:gd name="T52" fmla="*/ 48 w 194"/>
                <a:gd name="T53" fmla="*/ 105 h 130"/>
                <a:gd name="T54" fmla="*/ 54 w 194"/>
                <a:gd name="T55" fmla="*/ 103 h 130"/>
                <a:gd name="T56" fmla="*/ 55 w 194"/>
                <a:gd name="T57" fmla="*/ 106 h 130"/>
                <a:gd name="T58" fmla="*/ 51 w 194"/>
                <a:gd name="T59" fmla="*/ 114 h 130"/>
                <a:gd name="T60" fmla="*/ 41 w 194"/>
                <a:gd name="T61" fmla="*/ 124 h 130"/>
                <a:gd name="T62" fmla="*/ 36 w 194"/>
                <a:gd name="T63" fmla="*/ 126 h 130"/>
                <a:gd name="T64" fmla="*/ 43 w 194"/>
                <a:gd name="T65" fmla="*/ 125 h 130"/>
                <a:gd name="T66" fmla="*/ 54 w 194"/>
                <a:gd name="T67" fmla="*/ 118 h 130"/>
                <a:gd name="T68" fmla="*/ 72 w 194"/>
                <a:gd name="T69" fmla="*/ 107 h 130"/>
                <a:gd name="T70" fmla="*/ 77 w 194"/>
                <a:gd name="T71" fmla="*/ 91 h 130"/>
                <a:gd name="T72" fmla="*/ 94 w 194"/>
                <a:gd name="T73" fmla="*/ 86 h 130"/>
                <a:gd name="T74" fmla="*/ 87 w 194"/>
                <a:gd name="T75" fmla="*/ 97 h 130"/>
                <a:gd name="T76" fmla="*/ 101 w 194"/>
                <a:gd name="T77" fmla="*/ 88 h 130"/>
                <a:gd name="T78" fmla="*/ 119 w 194"/>
                <a:gd name="T79" fmla="*/ 92 h 130"/>
                <a:gd name="T80" fmla="*/ 136 w 194"/>
                <a:gd name="T81" fmla="*/ 95 h 130"/>
                <a:gd name="T82" fmla="*/ 145 w 194"/>
                <a:gd name="T83" fmla="*/ 98 h 130"/>
                <a:gd name="T84" fmla="*/ 160 w 194"/>
                <a:gd name="T85" fmla="*/ 102 h 130"/>
                <a:gd name="T86" fmla="*/ 169 w 194"/>
                <a:gd name="T87" fmla="*/ 104 h 130"/>
                <a:gd name="T88" fmla="*/ 176 w 194"/>
                <a:gd name="T89" fmla="*/ 111 h 130"/>
                <a:gd name="T90" fmla="*/ 184 w 194"/>
                <a:gd name="T91" fmla="*/ 121 h 130"/>
                <a:gd name="T92" fmla="*/ 186 w 194"/>
                <a:gd name="T93" fmla="*/ 125 h 130"/>
                <a:gd name="T94" fmla="*/ 194 w 194"/>
                <a:gd name="T95" fmla="*/ 126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94" h="130">
                  <a:moveTo>
                    <a:pt x="194" y="126"/>
                  </a:moveTo>
                  <a:cubicBezTo>
                    <a:pt x="193" y="125"/>
                    <a:pt x="191" y="125"/>
                    <a:pt x="193" y="123"/>
                  </a:cubicBezTo>
                  <a:cubicBezTo>
                    <a:pt x="193" y="122"/>
                    <a:pt x="192" y="122"/>
                    <a:pt x="191" y="122"/>
                  </a:cubicBezTo>
                  <a:cubicBezTo>
                    <a:pt x="189" y="120"/>
                    <a:pt x="185" y="119"/>
                    <a:pt x="184" y="118"/>
                  </a:cubicBezTo>
                  <a:cubicBezTo>
                    <a:pt x="180" y="113"/>
                    <a:pt x="178" y="107"/>
                    <a:pt x="174" y="103"/>
                  </a:cubicBezTo>
                  <a:cubicBezTo>
                    <a:pt x="172" y="102"/>
                    <a:pt x="170" y="100"/>
                    <a:pt x="169" y="99"/>
                  </a:cubicBezTo>
                  <a:cubicBezTo>
                    <a:pt x="167" y="98"/>
                    <a:pt x="167" y="95"/>
                    <a:pt x="165" y="95"/>
                  </a:cubicBezTo>
                  <a:cubicBezTo>
                    <a:pt x="164" y="95"/>
                    <a:pt x="161" y="97"/>
                    <a:pt x="161" y="97"/>
                  </a:cubicBezTo>
                  <a:cubicBezTo>
                    <a:pt x="162" y="99"/>
                    <a:pt x="159" y="100"/>
                    <a:pt x="158" y="100"/>
                  </a:cubicBezTo>
                  <a:cubicBezTo>
                    <a:pt x="155" y="101"/>
                    <a:pt x="152" y="97"/>
                    <a:pt x="150" y="95"/>
                  </a:cubicBezTo>
                  <a:cubicBezTo>
                    <a:pt x="149" y="94"/>
                    <a:pt x="148" y="94"/>
                    <a:pt x="147" y="92"/>
                  </a:cubicBezTo>
                  <a:cubicBezTo>
                    <a:pt x="146" y="90"/>
                    <a:pt x="144" y="91"/>
                    <a:pt x="143" y="92"/>
                  </a:cubicBezTo>
                  <a:cubicBezTo>
                    <a:pt x="141" y="92"/>
                    <a:pt x="141" y="91"/>
                    <a:pt x="139" y="92"/>
                  </a:cubicBezTo>
                  <a:cubicBezTo>
                    <a:pt x="139" y="92"/>
                    <a:pt x="138" y="92"/>
                    <a:pt x="138" y="91"/>
                  </a:cubicBezTo>
                  <a:cubicBezTo>
                    <a:pt x="138" y="90"/>
                    <a:pt x="138" y="90"/>
                    <a:pt x="138" y="89"/>
                  </a:cubicBezTo>
                  <a:cubicBezTo>
                    <a:pt x="138" y="85"/>
                    <a:pt x="138" y="80"/>
                    <a:pt x="138" y="76"/>
                  </a:cubicBezTo>
                  <a:cubicBezTo>
                    <a:pt x="138" y="64"/>
                    <a:pt x="138" y="51"/>
                    <a:pt x="138" y="38"/>
                  </a:cubicBezTo>
                  <a:cubicBezTo>
                    <a:pt x="138" y="33"/>
                    <a:pt x="138" y="27"/>
                    <a:pt x="138" y="21"/>
                  </a:cubicBezTo>
                  <a:cubicBezTo>
                    <a:pt x="138" y="20"/>
                    <a:pt x="138" y="18"/>
                    <a:pt x="138" y="16"/>
                  </a:cubicBezTo>
                  <a:cubicBezTo>
                    <a:pt x="138" y="15"/>
                    <a:pt x="137" y="15"/>
                    <a:pt x="135" y="14"/>
                  </a:cubicBezTo>
                  <a:cubicBezTo>
                    <a:pt x="130" y="12"/>
                    <a:pt x="127" y="12"/>
                    <a:pt x="122" y="12"/>
                  </a:cubicBezTo>
                  <a:cubicBezTo>
                    <a:pt x="117" y="12"/>
                    <a:pt x="113" y="11"/>
                    <a:pt x="108" y="10"/>
                  </a:cubicBezTo>
                  <a:cubicBezTo>
                    <a:pt x="102" y="10"/>
                    <a:pt x="97" y="8"/>
                    <a:pt x="92" y="8"/>
                  </a:cubicBezTo>
                  <a:cubicBezTo>
                    <a:pt x="89" y="8"/>
                    <a:pt x="87" y="9"/>
                    <a:pt x="84" y="8"/>
                  </a:cubicBezTo>
                  <a:cubicBezTo>
                    <a:pt x="84" y="8"/>
                    <a:pt x="80" y="7"/>
                    <a:pt x="80" y="7"/>
                  </a:cubicBezTo>
                  <a:cubicBezTo>
                    <a:pt x="80" y="7"/>
                    <a:pt x="81" y="5"/>
                    <a:pt x="81" y="4"/>
                  </a:cubicBezTo>
                  <a:cubicBezTo>
                    <a:pt x="81" y="4"/>
                    <a:pt x="78" y="4"/>
                    <a:pt x="78" y="4"/>
                  </a:cubicBezTo>
                  <a:cubicBezTo>
                    <a:pt x="76" y="4"/>
                    <a:pt x="73" y="5"/>
                    <a:pt x="71" y="5"/>
                  </a:cubicBezTo>
                  <a:cubicBezTo>
                    <a:pt x="69" y="5"/>
                    <a:pt x="70" y="1"/>
                    <a:pt x="67" y="3"/>
                  </a:cubicBezTo>
                  <a:cubicBezTo>
                    <a:pt x="66" y="3"/>
                    <a:pt x="65" y="5"/>
                    <a:pt x="64" y="4"/>
                  </a:cubicBezTo>
                  <a:cubicBezTo>
                    <a:pt x="62" y="4"/>
                    <a:pt x="62" y="3"/>
                    <a:pt x="64" y="2"/>
                  </a:cubicBezTo>
                  <a:cubicBezTo>
                    <a:pt x="66" y="2"/>
                    <a:pt x="63" y="1"/>
                    <a:pt x="62" y="1"/>
                  </a:cubicBezTo>
                  <a:cubicBezTo>
                    <a:pt x="58" y="0"/>
                    <a:pt x="58" y="1"/>
                    <a:pt x="56" y="3"/>
                  </a:cubicBezTo>
                  <a:cubicBezTo>
                    <a:pt x="53" y="6"/>
                    <a:pt x="49" y="4"/>
                    <a:pt x="45" y="5"/>
                  </a:cubicBezTo>
                  <a:cubicBezTo>
                    <a:pt x="41" y="6"/>
                    <a:pt x="45" y="8"/>
                    <a:pt x="45" y="8"/>
                  </a:cubicBezTo>
                  <a:cubicBezTo>
                    <a:pt x="44" y="8"/>
                    <a:pt x="43" y="8"/>
                    <a:pt x="43" y="8"/>
                  </a:cubicBezTo>
                  <a:cubicBezTo>
                    <a:pt x="43" y="8"/>
                    <a:pt x="44" y="10"/>
                    <a:pt x="43" y="10"/>
                  </a:cubicBezTo>
                  <a:cubicBezTo>
                    <a:pt x="42" y="10"/>
                    <a:pt x="42" y="8"/>
                    <a:pt x="42" y="7"/>
                  </a:cubicBezTo>
                  <a:cubicBezTo>
                    <a:pt x="41" y="7"/>
                    <a:pt x="38" y="10"/>
                    <a:pt x="38" y="10"/>
                  </a:cubicBezTo>
                  <a:cubicBezTo>
                    <a:pt x="36" y="11"/>
                    <a:pt x="34" y="9"/>
                    <a:pt x="32" y="11"/>
                  </a:cubicBezTo>
                  <a:cubicBezTo>
                    <a:pt x="30" y="12"/>
                    <a:pt x="28" y="13"/>
                    <a:pt x="27" y="15"/>
                  </a:cubicBezTo>
                  <a:cubicBezTo>
                    <a:pt x="27" y="17"/>
                    <a:pt x="27" y="19"/>
                    <a:pt x="25" y="20"/>
                  </a:cubicBezTo>
                  <a:cubicBezTo>
                    <a:pt x="23" y="21"/>
                    <a:pt x="22" y="22"/>
                    <a:pt x="20" y="22"/>
                  </a:cubicBezTo>
                  <a:cubicBezTo>
                    <a:pt x="19" y="22"/>
                    <a:pt x="13" y="22"/>
                    <a:pt x="12" y="23"/>
                  </a:cubicBezTo>
                  <a:cubicBezTo>
                    <a:pt x="12" y="24"/>
                    <a:pt x="10" y="27"/>
                    <a:pt x="10" y="27"/>
                  </a:cubicBezTo>
                  <a:cubicBezTo>
                    <a:pt x="11" y="28"/>
                    <a:pt x="14" y="28"/>
                    <a:pt x="15" y="29"/>
                  </a:cubicBezTo>
                  <a:cubicBezTo>
                    <a:pt x="18" y="30"/>
                    <a:pt x="21" y="32"/>
                    <a:pt x="23" y="34"/>
                  </a:cubicBezTo>
                  <a:cubicBezTo>
                    <a:pt x="24" y="35"/>
                    <a:pt x="24" y="37"/>
                    <a:pt x="26" y="38"/>
                  </a:cubicBezTo>
                  <a:cubicBezTo>
                    <a:pt x="28" y="38"/>
                    <a:pt x="29" y="38"/>
                    <a:pt x="31" y="37"/>
                  </a:cubicBezTo>
                  <a:cubicBezTo>
                    <a:pt x="31" y="37"/>
                    <a:pt x="34" y="38"/>
                    <a:pt x="34" y="38"/>
                  </a:cubicBezTo>
                  <a:cubicBezTo>
                    <a:pt x="36" y="41"/>
                    <a:pt x="31" y="39"/>
                    <a:pt x="31" y="39"/>
                  </a:cubicBezTo>
                  <a:cubicBezTo>
                    <a:pt x="29" y="39"/>
                    <a:pt x="32" y="41"/>
                    <a:pt x="33" y="42"/>
                  </a:cubicBezTo>
                  <a:cubicBezTo>
                    <a:pt x="34" y="44"/>
                    <a:pt x="35" y="43"/>
                    <a:pt x="37" y="42"/>
                  </a:cubicBezTo>
                  <a:cubicBezTo>
                    <a:pt x="38" y="41"/>
                    <a:pt x="41" y="41"/>
                    <a:pt x="42" y="42"/>
                  </a:cubicBezTo>
                  <a:cubicBezTo>
                    <a:pt x="43" y="43"/>
                    <a:pt x="38" y="44"/>
                    <a:pt x="38" y="44"/>
                  </a:cubicBezTo>
                  <a:cubicBezTo>
                    <a:pt x="37" y="44"/>
                    <a:pt x="38" y="44"/>
                    <a:pt x="38" y="45"/>
                  </a:cubicBezTo>
                  <a:cubicBezTo>
                    <a:pt x="38" y="46"/>
                    <a:pt x="36" y="45"/>
                    <a:pt x="36" y="45"/>
                  </a:cubicBezTo>
                  <a:cubicBezTo>
                    <a:pt x="35" y="45"/>
                    <a:pt x="34" y="46"/>
                    <a:pt x="32" y="46"/>
                  </a:cubicBezTo>
                  <a:cubicBezTo>
                    <a:pt x="30" y="46"/>
                    <a:pt x="26" y="47"/>
                    <a:pt x="24" y="46"/>
                  </a:cubicBezTo>
                  <a:cubicBezTo>
                    <a:pt x="22" y="45"/>
                    <a:pt x="25" y="43"/>
                    <a:pt x="24" y="42"/>
                  </a:cubicBezTo>
                  <a:cubicBezTo>
                    <a:pt x="23" y="42"/>
                    <a:pt x="21" y="42"/>
                    <a:pt x="20" y="43"/>
                  </a:cubicBezTo>
                  <a:cubicBezTo>
                    <a:pt x="19" y="43"/>
                    <a:pt x="17" y="43"/>
                    <a:pt x="16" y="43"/>
                  </a:cubicBezTo>
                  <a:cubicBezTo>
                    <a:pt x="14" y="44"/>
                    <a:pt x="15" y="46"/>
                    <a:pt x="15" y="46"/>
                  </a:cubicBezTo>
                  <a:cubicBezTo>
                    <a:pt x="13" y="46"/>
                    <a:pt x="11" y="45"/>
                    <a:pt x="9" y="46"/>
                  </a:cubicBezTo>
                  <a:cubicBezTo>
                    <a:pt x="8" y="47"/>
                    <a:pt x="6" y="48"/>
                    <a:pt x="5" y="49"/>
                  </a:cubicBezTo>
                  <a:cubicBezTo>
                    <a:pt x="0" y="52"/>
                    <a:pt x="12" y="52"/>
                    <a:pt x="12" y="53"/>
                  </a:cubicBezTo>
                  <a:cubicBezTo>
                    <a:pt x="11" y="54"/>
                    <a:pt x="8" y="54"/>
                    <a:pt x="10" y="55"/>
                  </a:cubicBezTo>
                  <a:cubicBezTo>
                    <a:pt x="11" y="56"/>
                    <a:pt x="11" y="58"/>
                    <a:pt x="12" y="58"/>
                  </a:cubicBezTo>
                  <a:cubicBezTo>
                    <a:pt x="16" y="59"/>
                    <a:pt x="19" y="58"/>
                    <a:pt x="23" y="58"/>
                  </a:cubicBezTo>
                  <a:cubicBezTo>
                    <a:pt x="24" y="59"/>
                    <a:pt x="25" y="59"/>
                    <a:pt x="26" y="59"/>
                  </a:cubicBezTo>
                  <a:cubicBezTo>
                    <a:pt x="28" y="59"/>
                    <a:pt x="27" y="59"/>
                    <a:pt x="29" y="60"/>
                  </a:cubicBezTo>
                  <a:cubicBezTo>
                    <a:pt x="29" y="60"/>
                    <a:pt x="31" y="58"/>
                    <a:pt x="32" y="58"/>
                  </a:cubicBezTo>
                  <a:cubicBezTo>
                    <a:pt x="33" y="57"/>
                    <a:pt x="34" y="57"/>
                    <a:pt x="35" y="57"/>
                  </a:cubicBezTo>
                  <a:cubicBezTo>
                    <a:pt x="36" y="56"/>
                    <a:pt x="37" y="55"/>
                    <a:pt x="37" y="55"/>
                  </a:cubicBezTo>
                  <a:cubicBezTo>
                    <a:pt x="38" y="56"/>
                    <a:pt x="39" y="57"/>
                    <a:pt x="38" y="58"/>
                  </a:cubicBezTo>
                  <a:cubicBezTo>
                    <a:pt x="37" y="59"/>
                    <a:pt x="36" y="59"/>
                    <a:pt x="38" y="61"/>
                  </a:cubicBezTo>
                  <a:cubicBezTo>
                    <a:pt x="40" y="65"/>
                    <a:pt x="38" y="68"/>
                    <a:pt x="33" y="67"/>
                  </a:cubicBezTo>
                  <a:cubicBezTo>
                    <a:pt x="33" y="67"/>
                    <a:pt x="32" y="66"/>
                    <a:pt x="31" y="67"/>
                  </a:cubicBezTo>
                  <a:cubicBezTo>
                    <a:pt x="30" y="68"/>
                    <a:pt x="29" y="70"/>
                    <a:pt x="28" y="70"/>
                  </a:cubicBezTo>
                  <a:cubicBezTo>
                    <a:pt x="26" y="71"/>
                    <a:pt x="20" y="68"/>
                    <a:pt x="21" y="71"/>
                  </a:cubicBezTo>
                  <a:cubicBezTo>
                    <a:pt x="21" y="71"/>
                    <a:pt x="18" y="73"/>
                    <a:pt x="19" y="73"/>
                  </a:cubicBezTo>
                  <a:cubicBezTo>
                    <a:pt x="19" y="73"/>
                    <a:pt x="20" y="73"/>
                    <a:pt x="20" y="73"/>
                  </a:cubicBezTo>
                  <a:cubicBezTo>
                    <a:pt x="21" y="74"/>
                    <a:pt x="18" y="75"/>
                    <a:pt x="17" y="76"/>
                  </a:cubicBezTo>
                  <a:cubicBezTo>
                    <a:pt x="16" y="76"/>
                    <a:pt x="15" y="77"/>
                    <a:pt x="15" y="78"/>
                  </a:cubicBezTo>
                  <a:cubicBezTo>
                    <a:pt x="14" y="80"/>
                    <a:pt x="16" y="80"/>
                    <a:pt x="14" y="81"/>
                  </a:cubicBezTo>
                  <a:cubicBezTo>
                    <a:pt x="12" y="82"/>
                    <a:pt x="14" y="84"/>
                    <a:pt x="15" y="85"/>
                  </a:cubicBezTo>
                  <a:cubicBezTo>
                    <a:pt x="15" y="86"/>
                    <a:pt x="18" y="81"/>
                    <a:pt x="19" y="81"/>
                  </a:cubicBezTo>
                  <a:cubicBezTo>
                    <a:pt x="19" y="81"/>
                    <a:pt x="17" y="84"/>
                    <a:pt x="17" y="84"/>
                  </a:cubicBezTo>
                  <a:cubicBezTo>
                    <a:pt x="16" y="85"/>
                    <a:pt x="19" y="87"/>
                    <a:pt x="20" y="87"/>
                  </a:cubicBezTo>
                  <a:cubicBezTo>
                    <a:pt x="21" y="88"/>
                    <a:pt x="21" y="89"/>
                    <a:pt x="22" y="88"/>
                  </a:cubicBezTo>
                  <a:cubicBezTo>
                    <a:pt x="23" y="87"/>
                    <a:pt x="24" y="86"/>
                    <a:pt x="24" y="86"/>
                  </a:cubicBezTo>
                  <a:cubicBezTo>
                    <a:pt x="24" y="87"/>
                    <a:pt x="25" y="89"/>
                    <a:pt x="26" y="89"/>
                  </a:cubicBezTo>
                  <a:cubicBezTo>
                    <a:pt x="24" y="90"/>
                    <a:pt x="23" y="89"/>
                    <a:pt x="22" y="89"/>
                  </a:cubicBezTo>
                  <a:cubicBezTo>
                    <a:pt x="21" y="90"/>
                    <a:pt x="20" y="87"/>
                    <a:pt x="19" y="87"/>
                  </a:cubicBezTo>
                  <a:cubicBezTo>
                    <a:pt x="18" y="87"/>
                    <a:pt x="16" y="90"/>
                    <a:pt x="18" y="91"/>
                  </a:cubicBezTo>
                  <a:cubicBezTo>
                    <a:pt x="20" y="92"/>
                    <a:pt x="20" y="93"/>
                    <a:pt x="22" y="94"/>
                  </a:cubicBezTo>
                  <a:cubicBezTo>
                    <a:pt x="23" y="96"/>
                    <a:pt x="25" y="95"/>
                    <a:pt x="27" y="95"/>
                  </a:cubicBezTo>
                  <a:cubicBezTo>
                    <a:pt x="28" y="94"/>
                    <a:pt x="30" y="95"/>
                    <a:pt x="30" y="93"/>
                  </a:cubicBezTo>
                  <a:cubicBezTo>
                    <a:pt x="30" y="91"/>
                    <a:pt x="31" y="88"/>
                    <a:pt x="33" y="89"/>
                  </a:cubicBezTo>
                  <a:cubicBezTo>
                    <a:pt x="33" y="88"/>
                    <a:pt x="31" y="92"/>
                    <a:pt x="31" y="93"/>
                  </a:cubicBezTo>
                  <a:cubicBezTo>
                    <a:pt x="31" y="94"/>
                    <a:pt x="35" y="97"/>
                    <a:pt x="34" y="98"/>
                  </a:cubicBezTo>
                  <a:cubicBezTo>
                    <a:pt x="32" y="100"/>
                    <a:pt x="35" y="101"/>
                    <a:pt x="35" y="101"/>
                  </a:cubicBezTo>
                  <a:cubicBezTo>
                    <a:pt x="34" y="101"/>
                    <a:pt x="32" y="104"/>
                    <a:pt x="32" y="104"/>
                  </a:cubicBezTo>
                  <a:cubicBezTo>
                    <a:pt x="33" y="105"/>
                    <a:pt x="38" y="102"/>
                    <a:pt x="38" y="102"/>
                  </a:cubicBezTo>
                  <a:cubicBezTo>
                    <a:pt x="38" y="103"/>
                    <a:pt x="37" y="103"/>
                    <a:pt x="37" y="104"/>
                  </a:cubicBezTo>
                  <a:cubicBezTo>
                    <a:pt x="37" y="104"/>
                    <a:pt x="39" y="102"/>
                    <a:pt x="40" y="101"/>
                  </a:cubicBezTo>
                  <a:cubicBezTo>
                    <a:pt x="41" y="101"/>
                    <a:pt x="45" y="102"/>
                    <a:pt x="45" y="103"/>
                  </a:cubicBezTo>
                  <a:cubicBezTo>
                    <a:pt x="46" y="104"/>
                    <a:pt x="48" y="107"/>
                    <a:pt x="48" y="105"/>
                  </a:cubicBezTo>
                  <a:cubicBezTo>
                    <a:pt x="48" y="104"/>
                    <a:pt x="50" y="100"/>
                    <a:pt x="50" y="100"/>
                  </a:cubicBezTo>
                  <a:cubicBezTo>
                    <a:pt x="50" y="99"/>
                    <a:pt x="53" y="102"/>
                    <a:pt x="53" y="101"/>
                  </a:cubicBezTo>
                  <a:cubicBezTo>
                    <a:pt x="53" y="101"/>
                    <a:pt x="50" y="101"/>
                    <a:pt x="50" y="102"/>
                  </a:cubicBezTo>
                  <a:cubicBezTo>
                    <a:pt x="50" y="104"/>
                    <a:pt x="53" y="104"/>
                    <a:pt x="54" y="103"/>
                  </a:cubicBezTo>
                  <a:cubicBezTo>
                    <a:pt x="55" y="102"/>
                    <a:pt x="56" y="103"/>
                    <a:pt x="57" y="102"/>
                  </a:cubicBezTo>
                  <a:cubicBezTo>
                    <a:pt x="57" y="102"/>
                    <a:pt x="59" y="100"/>
                    <a:pt x="59" y="100"/>
                  </a:cubicBezTo>
                  <a:cubicBezTo>
                    <a:pt x="59" y="100"/>
                    <a:pt x="57" y="103"/>
                    <a:pt x="56" y="104"/>
                  </a:cubicBezTo>
                  <a:cubicBezTo>
                    <a:pt x="56" y="105"/>
                    <a:pt x="56" y="105"/>
                    <a:pt x="55" y="106"/>
                  </a:cubicBezTo>
                  <a:cubicBezTo>
                    <a:pt x="55" y="107"/>
                    <a:pt x="56" y="106"/>
                    <a:pt x="56" y="107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4" y="111"/>
                    <a:pt x="54" y="111"/>
                    <a:pt x="55" y="112"/>
                  </a:cubicBezTo>
                  <a:cubicBezTo>
                    <a:pt x="55" y="112"/>
                    <a:pt x="52" y="114"/>
                    <a:pt x="51" y="114"/>
                  </a:cubicBezTo>
                  <a:cubicBezTo>
                    <a:pt x="50" y="116"/>
                    <a:pt x="49" y="117"/>
                    <a:pt x="47" y="118"/>
                  </a:cubicBezTo>
                  <a:cubicBezTo>
                    <a:pt x="45" y="118"/>
                    <a:pt x="43" y="120"/>
                    <a:pt x="42" y="121"/>
                  </a:cubicBezTo>
                  <a:cubicBezTo>
                    <a:pt x="41" y="121"/>
                    <a:pt x="41" y="122"/>
                    <a:pt x="40" y="122"/>
                  </a:cubicBezTo>
                  <a:cubicBezTo>
                    <a:pt x="40" y="123"/>
                    <a:pt x="41" y="124"/>
                    <a:pt x="41" y="124"/>
                  </a:cubicBezTo>
                  <a:cubicBezTo>
                    <a:pt x="40" y="125"/>
                    <a:pt x="37" y="124"/>
                    <a:pt x="36" y="124"/>
                  </a:cubicBezTo>
                  <a:cubicBezTo>
                    <a:pt x="33" y="124"/>
                    <a:pt x="32" y="125"/>
                    <a:pt x="30" y="127"/>
                  </a:cubicBezTo>
                  <a:cubicBezTo>
                    <a:pt x="29" y="128"/>
                    <a:pt x="30" y="130"/>
                    <a:pt x="31" y="129"/>
                  </a:cubicBezTo>
                  <a:cubicBezTo>
                    <a:pt x="33" y="128"/>
                    <a:pt x="35" y="125"/>
                    <a:pt x="36" y="126"/>
                  </a:cubicBezTo>
                  <a:cubicBezTo>
                    <a:pt x="36" y="125"/>
                    <a:pt x="35" y="129"/>
                    <a:pt x="38" y="126"/>
                  </a:cubicBezTo>
                  <a:cubicBezTo>
                    <a:pt x="38" y="126"/>
                    <a:pt x="40" y="129"/>
                    <a:pt x="41" y="127"/>
                  </a:cubicBezTo>
                  <a:cubicBezTo>
                    <a:pt x="41" y="126"/>
                    <a:pt x="40" y="126"/>
                    <a:pt x="41" y="126"/>
                  </a:cubicBezTo>
                  <a:cubicBezTo>
                    <a:pt x="42" y="125"/>
                    <a:pt x="42" y="125"/>
                    <a:pt x="43" y="125"/>
                  </a:cubicBezTo>
                  <a:cubicBezTo>
                    <a:pt x="44" y="125"/>
                    <a:pt x="44" y="125"/>
                    <a:pt x="45" y="124"/>
                  </a:cubicBezTo>
                  <a:cubicBezTo>
                    <a:pt x="46" y="123"/>
                    <a:pt x="48" y="123"/>
                    <a:pt x="50" y="122"/>
                  </a:cubicBezTo>
                  <a:cubicBezTo>
                    <a:pt x="53" y="121"/>
                    <a:pt x="49" y="121"/>
                    <a:pt x="51" y="120"/>
                  </a:cubicBezTo>
                  <a:cubicBezTo>
                    <a:pt x="52" y="119"/>
                    <a:pt x="53" y="118"/>
                    <a:pt x="54" y="118"/>
                  </a:cubicBezTo>
                  <a:cubicBezTo>
                    <a:pt x="56" y="117"/>
                    <a:pt x="58" y="116"/>
                    <a:pt x="59" y="116"/>
                  </a:cubicBezTo>
                  <a:cubicBezTo>
                    <a:pt x="62" y="114"/>
                    <a:pt x="60" y="115"/>
                    <a:pt x="60" y="113"/>
                  </a:cubicBezTo>
                  <a:cubicBezTo>
                    <a:pt x="60" y="113"/>
                    <a:pt x="68" y="109"/>
                    <a:pt x="69" y="108"/>
                  </a:cubicBezTo>
                  <a:cubicBezTo>
                    <a:pt x="70" y="108"/>
                    <a:pt x="72" y="108"/>
                    <a:pt x="72" y="107"/>
                  </a:cubicBezTo>
                  <a:cubicBezTo>
                    <a:pt x="72" y="104"/>
                    <a:pt x="73" y="105"/>
                    <a:pt x="75" y="104"/>
                  </a:cubicBezTo>
                  <a:cubicBezTo>
                    <a:pt x="78" y="102"/>
                    <a:pt x="69" y="101"/>
                    <a:pt x="73" y="97"/>
                  </a:cubicBezTo>
                  <a:cubicBezTo>
                    <a:pt x="75" y="96"/>
                    <a:pt x="77" y="96"/>
                    <a:pt x="78" y="95"/>
                  </a:cubicBezTo>
                  <a:cubicBezTo>
                    <a:pt x="79" y="94"/>
                    <a:pt x="79" y="91"/>
                    <a:pt x="77" y="91"/>
                  </a:cubicBezTo>
                  <a:cubicBezTo>
                    <a:pt x="79" y="91"/>
                    <a:pt x="79" y="92"/>
                    <a:pt x="81" y="91"/>
                  </a:cubicBezTo>
                  <a:cubicBezTo>
                    <a:pt x="82" y="90"/>
                    <a:pt x="83" y="88"/>
                    <a:pt x="85" y="87"/>
                  </a:cubicBezTo>
                  <a:cubicBezTo>
                    <a:pt x="86" y="86"/>
                    <a:pt x="88" y="84"/>
                    <a:pt x="89" y="84"/>
                  </a:cubicBezTo>
                  <a:cubicBezTo>
                    <a:pt x="90" y="84"/>
                    <a:pt x="95" y="84"/>
                    <a:pt x="94" y="86"/>
                  </a:cubicBezTo>
                  <a:cubicBezTo>
                    <a:pt x="93" y="87"/>
                    <a:pt x="91" y="85"/>
                    <a:pt x="89" y="86"/>
                  </a:cubicBezTo>
                  <a:cubicBezTo>
                    <a:pt x="87" y="87"/>
                    <a:pt x="87" y="88"/>
                    <a:pt x="86" y="90"/>
                  </a:cubicBezTo>
                  <a:cubicBezTo>
                    <a:pt x="86" y="92"/>
                    <a:pt x="84" y="94"/>
                    <a:pt x="84" y="96"/>
                  </a:cubicBezTo>
                  <a:cubicBezTo>
                    <a:pt x="83" y="97"/>
                    <a:pt x="87" y="96"/>
                    <a:pt x="87" y="97"/>
                  </a:cubicBezTo>
                  <a:cubicBezTo>
                    <a:pt x="86" y="97"/>
                    <a:pt x="81" y="99"/>
                    <a:pt x="85" y="99"/>
                  </a:cubicBezTo>
                  <a:cubicBezTo>
                    <a:pt x="88" y="99"/>
                    <a:pt x="90" y="97"/>
                    <a:pt x="93" y="96"/>
                  </a:cubicBezTo>
                  <a:cubicBezTo>
                    <a:pt x="95" y="94"/>
                    <a:pt x="97" y="94"/>
                    <a:pt x="99" y="93"/>
                  </a:cubicBezTo>
                  <a:cubicBezTo>
                    <a:pt x="103" y="92"/>
                    <a:pt x="101" y="90"/>
                    <a:pt x="101" y="88"/>
                  </a:cubicBezTo>
                  <a:cubicBezTo>
                    <a:pt x="100" y="84"/>
                    <a:pt x="109" y="87"/>
                    <a:pt x="111" y="88"/>
                  </a:cubicBezTo>
                  <a:cubicBezTo>
                    <a:pt x="113" y="88"/>
                    <a:pt x="114" y="90"/>
                    <a:pt x="116" y="91"/>
                  </a:cubicBezTo>
                  <a:cubicBezTo>
                    <a:pt x="116" y="91"/>
                    <a:pt x="118" y="88"/>
                    <a:pt x="119" y="89"/>
                  </a:cubicBezTo>
                  <a:cubicBezTo>
                    <a:pt x="119" y="89"/>
                    <a:pt x="119" y="91"/>
                    <a:pt x="119" y="92"/>
                  </a:cubicBezTo>
                  <a:cubicBezTo>
                    <a:pt x="121" y="93"/>
                    <a:pt x="122" y="93"/>
                    <a:pt x="123" y="93"/>
                  </a:cubicBezTo>
                  <a:cubicBezTo>
                    <a:pt x="126" y="93"/>
                    <a:pt x="129" y="92"/>
                    <a:pt x="131" y="93"/>
                  </a:cubicBezTo>
                  <a:cubicBezTo>
                    <a:pt x="132" y="93"/>
                    <a:pt x="133" y="94"/>
                    <a:pt x="134" y="93"/>
                  </a:cubicBezTo>
                  <a:cubicBezTo>
                    <a:pt x="135" y="93"/>
                    <a:pt x="135" y="94"/>
                    <a:pt x="136" y="95"/>
                  </a:cubicBezTo>
                  <a:cubicBezTo>
                    <a:pt x="137" y="95"/>
                    <a:pt x="139" y="96"/>
                    <a:pt x="140" y="96"/>
                  </a:cubicBezTo>
                  <a:cubicBezTo>
                    <a:pt x="142" y="96"/>
                    <a:pt x="143" y="94"/>
                    <a:pt x="144" y="94"/>
                  </a:cubicBezTo>
                  <a:cubicBezTo>
                    <a:pt x="146" y="93"/>
                    <a:pt x="145" y="96"/>
                    <a:pt x="145" y="96"/>
                  </a:cubicBezTo>
                  <a:cubicBezTo>
                    <a:pt x="144" y="97"/>
                    <a:pt x="144" y="97"/>
                    <a:pt x="145" y="98"/>
                  </a:cubicBezTo>
                  <a:cubicBezTo>
                    <a:pt x="148" y="99"/>
                    <a:pt x="150" y="100"/>
                    <a:pt x="152" y="101"/>
                  </a:cubicBezTo>
                  <a:cubicBezTo>
                    <a:pt x="154" y="103"/>
                    <a:pt x="156" y="105"/>
                    <a:pt x="158" y="106"/>
                  </a:cubicBezTo>
                  <a:cubicBezTo>
                    <a:pt x="159" y="106"/>
                    <a:pt x="160" y="105"/>
                    <a:pt x="161" y="105"/>
                  </a:cubicBezTo>
                  <a:cubicBezTo>
                    <a:pt x="162" y="104"/>
                    <a:pt x="160" y="103"/>
                    <a:pt x="160" y="102"/>
                  </a:cubicBezTo>
                  <a:cubicBezTo>
                    <a:pt x="160" y="101"/>
                    <a:pt x="163" y="103"/>
                    <a:pt x="163" y="103"/>
                  </a:cubicBezTo>
                  <a:cubicBezTo>
                    <a:pt x="163" y="104"/>
                    <a:pt x="166" y="106"/>
                    <a:pt x="167" y="105"/>
                  </a:cubicBezTo>
                  <a:cubicBezTo>
                    <a:pt x="167" y="105"/>
                    <a:pt x="165" y="99"/>
                    <a:pt x="165" y="99"/>
                  </a:cubicBezTo>
                  <a:cubicBezTo>
                    <a:pt x="166" y="99"/>
                    <a:pt x="168" y="104"/>
                    <a:pt x="169" y="104"/>
                  </a:cubicBezTo>
                  <a:cubicBezTo>
                    <a:pt x="169" y="105"/>
                    <a:pt x="170" y="107"/>
                    <a:pt x="171" y="107"/>
                  </a:cubicBezTo>
                  <a:cubicBezTo>
                    <a:pt x="172" y="107"/>
                    <a:pt x="173" y="105"/>
                    <a:pt x="173" y="105"/>
                  </a:cubicBezTo>
                  <a:cubicBezTo>
                    <a:pt x="171" y="106"/>
                    <a:pt x="177" y="110"/>
                    <a:pt x="177" y="111"/>
                  </a:cubicBezTo>
                  <a:cubicBezTo>
                    <a:pt x="176" y="111"/>
                    <a:pt x="176" y="111"/>
                    <a:pt x="176" y="111"/>
                  </a:cubicBezTo>
                  <a:cubicBezTo>
                    <a:pt x="175" y="112"/>
                    <a:pt x="177" y="112"/>
                    <a:pt x="177" y="113"/>
                  </a:cubicBezTo>
                  <a:cubicBezTo>
                    <a:pt x="177" y="113"/>
                    <a:pt x="175" y="114"/>
                    <a:pt x="176" y="114"/>
                  </a:cubicBezTo>
                  <a:cubicBezTo>
                    <a:pt x="177" y="115"/>
                    <a:pt x="178" y="116"/>
                    <a:pt x="179" y="117"/>
                  </a:cubicBezTo>
                  <a:cubicBezTo>
                    <a:pt x="181" y="119"/>
                    <a:pt x="182" y="120"/>
                    <a:pt x="184" y="121"/>
                  </a:cubicBezTo>
                  <a:cubicBezTo>
                    <a:pt x="184" y="121"/>
                    <a:pt x="182" y="125"/>
                    <a:pt x="183" y="125"/>
                  </a:cubicBezTo>
                  <a:cubicBezTo>
                    <a:pt x="184" y="126"/>
                    <a:pt x="184" y="124"/>
                    <a:pt x="184" y="124"/>
                  </a:cubicBezTo>
                  <a:cubicBezTo>
                    <a:pt x="185" y="123"/>
                    <a:pt x="185" y="126"/>
                    <a:pt x="186" y="127"/>
                  </a:cubicBezTo>
                  <a:cubicBezTo>
                    <a:pt x="186" y="127"/>
                    <a:pt x="186" y="126"/>
                    <a:pt x="186" y="125"/>
                  </a:cubicBezTo>
                  <a:cubicBezTo>
                    <a:pt x="186" y="127"/>
                    <a:pt x="192" y="130"/>
                    <a:pt x="193" y="127"/>
                  </a:cubicBezTo>
                  <a:cubicBezTo>
                    <a:pt x="193" y="127"/>
                    <a:pt x="193" y="128"/>
                    <a:pt x="193" y="128"/>
                  </a:cubicBezTo>
                  <a:cubicBezTo>
                    <a:pt x="193" y="128"/>
                    <a:pt x="194" y="127"/>
                    <a:pt x="194" y="126"/>
                  </a:cubicBezTo>
                  <a:cubicBezTo>
                    <a:pt x="193" y="126"/>
                    <a:pt x="194" y="127"/>
                    <a:pt x="194" y="1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3" name="Freeform 641">
              <a:extLst>
                <a:ext uri="{FF2B5EF4-FFF2-40B4-BE49-F238E27FC236}">
                  <a16:creationId xmlns:a16="http://schemas.microsoft.com/office/drawing/2014/main" id="{1AD9A0D9-5051-06EA-D17A-C9DB711F0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7538" y="2585158"/>
              <a:ext cx="1571989" cy="824881"/>
            </a:xfrm>
            <a:custGeom>
              <a:avLst/>
              <a:gdLst>
                <a:gd name="T0" fmla="*/ 84 w 289"/>
                <a:gd name="T1" fmla="*/ 106 h 143"/>
                <a:gd name="T2" fmla="*/ 105 w 289"/>
                <a:gd name="T3" fmla="*/ 119 h 143"/>
                <a:gd name="T4" fmla="*/ 125 w 289"/>
                <a:gd name="T5" fmla="*/ 127 h 143"/>
                <a:gd name="T6" fmla="*/ 137 w 289"/>
                <a:gd name="T7" fmla="*/ 127 h 143"/>
                <a:gd name="T8" fmla="*/ 149 w 289"/>
                <a:gd name="T9" fmla="*/ 119 h 143"/>
                <a:gd name="T10" fmla="*/ 162 w 289"/>
                <a:gd name="T11" fmla="*/ 118 h 143"/>
                <a:gd name="T12" fmla="*/ 177 w 289"/>
                <a:gd name="T13" fmla="*/ 119 h 143"/>
                <a:gd name="T14" fmla="*/ 171 w 289"/>
                <a:gd name="T15" fmla="*/ 113 h 143"/>
                <a:gd name="T16" fmla="*/ 186 w 289"/>
                <a:gd name="T17" fmla="*/ 113 h 143"/>
                <a:gd name="T18" fmla="*/ 209 w 289"/>
                <a:gd name="T19" fmla="*/ 122 h 143"/>
                <a:gd name="T20" fmla="*/ 213 w 289"/>
                <a:gd name="T21" fmla="*/ 133 h 143"/>
                <a:gd name="T22" fmla="*/ 220 w 289"/>
                <a:gd name="T23" fmla="*/ 143 h 143"/>
                <a:gd name="T24" fmla="*/ 215 w 289"/>
                <a:gd name="T25" fmla="*/ 108 h 143"/>
                <a:gd name="T26" fmla="*/ 234 w 289"/>
                <a:gd name="T27" fmla="*/ 92 h 143"/>
                <a:gd name="T28" fmla="*/ 239 w 289"/>
                <a:gd name="T29" fmla="*/ 86 h 143"/>
                <a:gd name="T30" fmla="*/ 244 w 289"/>
                <a:gd name="T31" fmla="*/ 82 h 143"/>
                <a:gd name="T32" fmla="*/ 242 w 289"/>
                <a:gd name="T33" fmla="*/ 78 h 143"/>
                <a:gd name="T34" fmla="*/ 238 w 289"/>
                <a:gd name="T35" fmla="*/ 71 h 143"/>
                <a:gd name="T36" fmla="*/ 239 w 289"/>
                <a:gd name="T37" fmla="*/ 69 h 143"/>
                <a:gd name="T38" fmla="*/ 242 w 289"/>
                <a:gd name="T39" fmla="*/ 75 h 143"/>
                <a:gd name="T40" fmla="*/ 246 w 289"/>
                <a:gd name="T41" fmla="*/ 62 h 143"/>
                <a:gd name="T42" fmla="*/ 253 w 289"/>
                <a:gd name="T43" fmla="*/ 52 h 143"/>
                <a:gd name="T44" fmla="*/ 265 w 289"/>
                <a:gd name="T45" fmla="*/ 48 h 143"/>
                <a:gd name="T46" fmla="*/ 271 w 289"/>
                <a:gd name="T47" fmla="*/ 48 h 143"/>
                <a:gd name="T48" fmla="*/ 274 w 289"/>
                <a:gd name="T49" fmla="*/ 35 h 143"/>
                <a:gd name="T50" fmla="*/ 288 w 289"/>
                <a:gd name="T51" fmla="*/ 28 h 143"/>
                <a:gd name="T52" fmla="*/ 276 w 289"/>
                <a:gd name="T53" fmla="*/ 13 h 143"/>
                <a:gd name="T54" fmla="*/ 264 w 289"/>
                <a:gd name="T55" fmla="*/ 28 h 143"/>
                <a:gd name="T56" fmla="*/ 237 w 289"/>
                <a:gd name="T57" fmla="*/ 39 h 143"/>
                <a:gd name="T58" fmla="*/ 224 w 289"/>
                <a:gd name="T59" fmla="*/ 45 h 143"/>
                <a:gd name="T60" fmla="*/ 208 w 289"/>
                <a:gd name="T61" fmla="*/ 44 h 143"/>
                <a:gd name="T62" fmla="*/ 203 w 289"/>
                <a:gd name="T63" fmla="*/ 36 h 143"/>
                <a:gd name="T64" fmla="*/ 196 w 289"/>
                <a:gd name="T65" fmla="*/ 28 h 143"/>
                <a:gd name="T66" fmla="*/ 185 w 289"/>
                <a:gd name="T67" fmla="*/ 48 h 143"/>
                <a:gd name="T68" fmla="*/ 187 w 289"/>
                <a:gd name="T69" fmla="*/ 25 h 143"/>
                <a:gd name="T70" fmla="*/ 196 w 289"/>
                <a:gd name="T71" fmla="*/ 17 h 143"/>
                <a:gd name="T72" fmla="*/ 184 w 289"/>
                <a:gd name="T73" fmla="*/ 13 h 143"/>
                <a:gd name="T74" fmla="*/ 165 w 289"/>
                <a:gd name="T75" fmla="*/ 15 h 143"/>
                <a:gd name="T76" fmla="*/ 158 w 289"/>
                <a:gd name="T77" fmla="*/ 5 h 143"/>
                <a:gd name="T78" fmla="*/ 147 w 289"/>
                <a:gd name="T79" fmla="*/ 4 h 143"/>
                <a:gd name="T80" fmla="*/ 30 w 289"/>
                <a:gd name="T81" fmla="*/ 4 h 143"/>
                <a:gd name="T82" fmla="*/ 7 w 289"/>
                <a:gd name="T83" fmla="*/ 9 h 143"/>
                <a:gd name="T84" fmla="*/ 8 w 289"/>
                <a:gd name="T85" fmla="*/ 21 h 143"/>
                <a:gd name="T86" fmla="*/ 2 w 289"/>
                <a:gd name="T87" fmla="*/ 40 h 143"/>
                <a:gd name="T88" fmla="*/ 5 w 289"/>
                <a:gd name="T89" fmla="*/ 63 h 143"/>
                <a:gd name="T90" fmla="*/ 12 w 289"/>
                <a:gd name="T91" fmla="*/ 73 h 143"/>
                <a:gd name="T92" fmla="*/ 21 w 289"/>
                <a:gd name="T93" fmla="*/ 88 h 143"/>
                <a:gd name="T94" fmla="*/ 39 w 289"/>
                <a:gd name="T95" fmla="*/ 102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89" h="143">
                  <a:moveTo>
                    <a:pt x="68" y="108"/>
                  </a:moveTo>
                  <a:cubicBezTo>
                    <a:pt x="71" y="108"/>
                    <a:pt x="74" y="108"/>
                    <a:pt x="78" y="108"/>
                  </a:cubicBezTo>
                  <a:cubicBezTo>
                    <a:pt x="79" y="108"/>
                    <a:pt x="81" y="108"/>
                    <a:pt x="82" y="108"/>
                  </a:cubicBezTo>
                  <a:cubicBezTo>
                    <a:pt x="83" y="108"/>
                    <a:pt x="83" y="106"/>
                    <a:pt x="84" y="106"/>
                  </a:cubicBezTo>
                  <a:cubicBezTo>
                    <a:pt x="85" y="105"/>
                    <a:pt x="91" y="105"/>
                    <a:pt x="91" y="106"/>
                  </a:cubicBezTo>
                  <a:cubicBezTo>
                    <a:pt x="94" y="108"/>
                    <a:pt x="97" y="110"/>
                    <a:pt x="100" y="112"/>
                  </a:cubicBezTo>
                  <a:cubicBezTo>
                    <a:pt x="100" y="112"/>
                    <a:pt x="101" y="115"/>
                    <a:pt x="101" y="116"/>
                  </a:cubicBezTo>
                  <a:cubicBezTo>
                    <a:pt x="102" y="118"/>
                    <a:pt x="102" y="118"/>
                    <a:pt x="105" y="119"/>
                  </a:cubicBezTo>
                  <a:cubicBezTo>
                    <a:pt x="107" y="120"/>
                    <a:pt x="108" y="121"/>
                    <a:pt x="109" y="119"/>
                  </a:cubicBezTo>
                  <a:cubicBezTo>
                    <a:pt x="110" y="116"/>
                    <a:pt x="111" y="116"/>
                    <a:pt x="114" y="117"/>
                  </a:cubicBezTo>
                  <a:cubicBezTo>
                    <a:pt x="116" y="117"/>
                    <a:pt x="119" y="118"/>
                    <a:pt x="119" y="120"/>
                  </a:cubicBezTo>
                  <a:cubicBezTo>
                    <a:pt x="121" y="123"/>
                    <a:pt x="123" y="124"/>
                    <a:pt x="125" y="127"/>
                  </a:cubicBezTo>
                  <a:cubicBezTo>
                    <a:pt x="127" y="129"/>
                    <a:pt x="126" y="133"/>
                    <a:pt x="129" y="134"/>
                  </a:cubicBezTo>
                  <a:cubicBezTo>
                    <a:pt x="131" y="136"/>
                    <a:pt x="135" y="136"/>
                    <a:pt x="137" y="137"/>
                  </a:cubicBezTo>
                  <a:cubicBezTo>
                    <a:pt x="137" y="136"/>
                    <a:pt x="135" y="129"/>
                    <a:pt x="135" y="129"/>
                  </a:cubicBezTo>
                  <a:cubicBezTo>
                    <a:pt x="137" y="130"/>
                    <a:pt x="136" y="127"/>
                    <a:pt x="137" y="127"/>
                  </a:cubicBezTo>
                  <a:cubicBezTo>
                    <a:pt x="137" y="126"/>
                    <a:pt x="139" y="126"/>
                    <a:pt x="140" y="125"/>
                  </a:cubicBezTo>
                  <a:cubicBezTo>
                    <a:pt x="141" y="125"/>
                    <a:pt x="142" y="122"/>
                    <a:pt x="142" y="122"/>
                  </a:cubicBezTo>
                  <a:cubicBezTo>
                    <a:pt x="143" y="123"/>
                    <a:pt x="144" y="123"/>
                    <a:pt x="145" y="122"/>
                  </a:cubicBezTo>
                  <a:cubicBezTo>
                    <a:pt x="147" y="121"/>
                    <a:pt x="148" y="121"/>
                    <a:pt x="149" y="119"/>
                  </a:cubicBezTo>
                  <a:cubicBezTo>
                    <a:pt x="151" y="118"/>
                    <a:pt x="148" y="118"/>
                    <a:pt x="148" y="117"/>
                  </a:cubicBezTo>
                  <a:cubicBezTo>
                    <a:pt x="148" y="117"/>
                    <a:pt x="151" y="118"/>
                    <a:pt x="152" y="117"/>
                  </a:cubicBezTo>
                  <a:cubicBezTo>
                    <a:pt x="154" y="116"/>
                    <a:pt x="155" y="116"/>
                    <a:pt x="157" y="116"/>
                  </a:cubicBezTo>
                  <a:cubicBezTo>
                    <a:pt x="159" y="116"/>
                    <a:pt x="160" y="119"/>
                    <a:pt x="162" y="118"/>
                  </a:cubicBezTo>
                  <a:cubicBezTo>
                    <a:pt x="165" y="116"/>
                    <a:pt x="166" y="118"/>
                    <a:pt x="168" y="119"/>
                  </a:cubicBezTo>
                  <a:cubicBezTo>
                    <a:pt x="170" y="120"/>
                    <a:pt x="171" y="118"/>
                    <a:pt x="172" y="118"/>
                  </a:cubicBezTo>
                  <a:cubicBezTo>
                    <a:pt x="173" y="117"/>
                    <a:pt x="176" y="119"/>
                    <a:pt x="176" y="120"/>
                  </a:cubicBezTo>
                  <a:cubicBezTo>
                    <a:pt x="177" y="121"/>
                    <a:pt x="178" y="120"/>
                    <a:pt x="177" y="119"/>
                  </a:cubicBezTo>
                  <a:cubicBezTo>
                    <a:pt x="177" y="119"/>
                    <a:pt x="176" y="118"/>
                    <a:pt x="175" y="118"/>
                  </a:cubicBezTo>
                  <a:cubicBezTo>
                    <a:pt x="174" y="117"/>
                    <a:pt x="176" y="117"/>
                    <a:pt x="176" y="117"/>
                  </a:cubicBezTo>
                  <a:cubicBezTo>
                    <a:pt x="175" y="115"/>
                    <a:pt x="175" y="114"/>
                    <a:pt x="173" y="115"/>
                  </a:cubicBezTo>
                  <a:cubicBezTo>
                    <a:pt x="173" y="115"/>
                    <a:pt x="169" y="115"/>
                    <a:pt x="171" y="113"/>
                  </a:cubicBezTo>
                  <a:cubicBezTo>
                    <a:pt x="173" y="113"/>
                    <a:pt x="174" y="114"/>
                    <a:pt x="175" y="114"/>
                  </a:cubicBezTo>
                  <a:cubicBezTo>
                    <a:pt x="178" y="113"/>
                    <a:pt x="180" y="113"/>
                    <a:pt x="183" y="113"/>
                  </a:cubicBezTo>
                  <a:cubicBezTo>
                    <a:pt x="184" y="113"/>
                    <a:pt x="183" y="113"/>
                    <a:pt x="184" y="114"/>
                  </a:cubicBezTo>
                  <a:cubicBezTo>
                    <a:pt x="184" y="114"/>
                    <a:pt x="185" y="114"/>
                    <a:pt x="186" y="113"/>
                  </a:cubicBezTo>
                  <a:cubicBezTo>
                    <a:pt x="188" y="113"/>
                    <a:pt x="190" y="113"/>
                    <a:pt x="192" y="113"/>
                  </a:cubicBezTo>
                  <a:cubicBezTo>
                    <a:pt x="194" y="113"/>
                    <a:pt x="194" y="115"/>
                    <a:pt x="196" y="116"/>
                  </a:cubicBezTo>
                  <a:cubicBezTo>
                    <a:pt x="198" y="118"/>
                    <a:pt x="200" y="116"/>
                    <a:pt x="202" y="115"/>
                  </a:cubicBezTo>
                  <a:cubicBezTo>
                    <a:pt x="203" y="115"/>
                    <a:pt x="209" y="121"/>
                    <a:pt x="209" y="122"/>
                  </a:cubicBezTo>
                  <a:cubicBezTo>
                    <a:pt x="210" y="123"/>
                    <a:pt x="208" y="125"/>
                    <a:pt x="209" y="126"/>
                  </a:cubicBezTo>
                  <a:cubicBezTo>
                    <a:pt x="210" y="128"/>
                    <a:pt x="209" y="128"/>
                    <a:pt x="210" y="130"/>
                  </a:cubicBezTo>
                  <a:cubicBezTo>
                    <a:pt x="210" y="131"/>
                    <a:pt x="211" y="132"/>
                    <a:pt x="211" y="132"/>
                  </a:cubicBezTo>
                  <a:cubicBezTo>
                    <a:pt x="212" y="132"/>
                    <a:pt x="212" y="133"/>
                    <a:pt x="213" y="133"/>
                  </a:cubicBezTo>
                  <a:cubicBezTo>
                    <a:pt x="214" y="134"/>
                    <a:pt x="213" y="136"/>
                    <a:pt x="214" y="137"/>
                  </a:cubicBezTo>
                  <a:cubicBezTo>
                    <a:pt x="215" y="138"/>
                    <a:pt x="216" y="138"/>
                    <a:pt x="217" y="140"/>
                  </a:cubicBezTo>
                  <a:cubicBezTo>
                    <a:pt x="219" y="143"/>
                    <a:pt x="218" y="140"/>
                    <a:pt x="220" y="141"/>
                  </a:cubicBezTo>
                  <a:cubicBezTo>
                    <a:pt x="220" y="141"/>
                    <a:pt x="220" y="143"/>
                    <a:pt x="220" y="143"/>
                  </a:cubicBezTo>
                  <a:cubicBezTo>
                    <a:pt x="221" y="143"/>
                    <a:pt x="222" y="136"/>
                    <a:pt x="222" y="135"/>
                  </a:cubicBezTo>
                  <a:cubicBezTo>
                    <a:pt x="222" y="132"/>
                    <a:pt x="221" y="130"/>
                    <a:pt x="220" y="126"/>
                  </a:cubicBezTo>
                  <a:cubicBezTo>
                    <a:pt x="218" y="123"/>
                    <a:pt x="218" y="120"/>
                    <a:pt x="217" y="117"/>
                  </a:cubicBezTo>
                  <a:cubicBezTo>
                    <a:pt x="215" y="115"/>
                    <a:pt x="214" y="111"/>
                    <a:pt x="215" y="108"/>
                  </a:cubicBezTo>
                  <a:cubicBezTo>
                    <a:pt x="216" y="105"/>
                    <a:pt x="218" y="103"/>
                    <a:pt x="221" y="101"/>
                  </a:cubicBezTo>
                  <a:cubicBezTo>
                    <a:pt x="222" y="100"/>
                    <a:pt x="223" y="100"/>
                    <a:pt x="224" y="99"/>
                  </a:cubicBezTo>
                  <a:cubicBezTo>
                    <a:pt x="225" y="98"/>
                    <a:pt x="226" y="96"/>
                    <a:pt x="227" y="96"/>
                  </a:cubicBezTo>
                  <a:cubicBezTo>
                    <a:pt x="229" y="94"/>
                    <a:pt x="232" y="94"/>
                    <a:pt x="234" y="92"/>
                  </a:cubicBezTo>
                  <a:cubicBezTo>
                    <a:pt x="235" y="91"/>
                    <a:pt x="236" y="89"/>
                    <a:pt x="238" y="89"/>
                  </a:cubicBezTo>
                  <a:cubicBezTo>
                    <a:pt x="238" y="89"/>
                    <a:pt x="242" y="89"/>
                    <a:pt x="241" y="87"/>
                  </a:cubicBezTo>
                  <a:cubicBezTo>
                    <a:pt x="241" y="87"/>
                    <a:pt x="238" y="88"/>
                    <a:pt x="238" y="88"/>
                  </a:cubicBezTo>
                  <a:cubicBezTo>
                    <a:pt x="238" y="87"/>
                    <a:pt x="240" y="88"/>
                    <a:pt x="239" y="86"/>
                  </a:cubicBezTo>
                  <a:cubicBezTo>
                    <a:pt x="239" y="86"/>
                    <a:pt x="238" y="85"/>
                    <a:pt x="239" y="85"/>
                  </a:cubicBezTo>
                  <a:cubicBezTo>
                    <a:pt x="239" y="84"/>
                    <a:pt x="239" y="85"/>
                    <a:pt x="240" y="84"/>
                  </a:cubicBezTo>
                  <a:cubicBezTo>
                    <a:pt x="239" y="85"/>
                    <a:pt x="241" y="86"/>
                    <a:pt x="241" y="85"/>
                  </a:cubicBezTo>
                  <a:cubicBezTo>
                    <a:pt x="242" y="85"/>
                    <a:pt x="245" y="83"/>
                    <a:pt x="244" y="82"/>
                  </a:cubicBezTo>
                  <a:cubicBezTo>
                    <a:pt x="244" y="83"/>
                    <a:pt x="238" y="82"/>
                    <a:pt x="239" y="81"/>
                  </a:cubicBezTo>
                  <a:cubicBezTo>
                    <a:pt x="239" y="80"/>
                    <a:pt x="240" y="82"/>
                    <a:pt x="241" y="81"/>
                  </a:cubicBezTo>
                  <a:cubicBezTo>
                    <a:pt x="241" y="81"/>
                    <a:pt x="243" y="80"/>
                    <a:pt x="243" y="80"/>
                  </a:cubicBezTo>
                  <a:cubicBezTo>
                    <a:pt x="243" y="80"/>
                    <a:pt x="242" y="79"/>
                    <a:pt x="242" y="78"/>
                  </a:cubicBezTo>
                  <a:cubicBezTo>
                    <a:pt x="243" y="77"/>
                    <a:pt x="243" y="76"/>
                    <a:pt x="241" y="76"/>
                  </a:cubicBezTo>
                  <a:cubicBezTo>
                    <a:pt x="241" y="76"/>
                    <a:pt x="237" y="74"/>
                    <a:pt x="237" y="74"/>
                  </a:cubicBezTo>
                  <a:cubicBezTo>
                    <a:pt x="238" y="73"/>
                    <a:pt x="239" y="74"/>
                    <a:pt x="240" y="74"/>
                  </a:cubicBezTo>
                  <a:cubicBezTo>
                    <a:pt x="241" y="73"/>
                    <a:pt x="239" y="71"/>
                    <a:pt x="238" y="71"/>
                  </a:cubicBezTo>
                  <a:cubicBezTo>
                    <a:pt x="237" y="70"/>
                    <a:pt x="236" y="69"/>
                    <a:pt x="236" y="68"/>
                  </a:cubicBezTo>
                  <a:cubicBezTo>
                    <a:pt x="235" y="67"/>
                    <a:pt x="238" y="65"/>
                    <a:pt x="237" y="64"/>
                  </a:cubicBezTo>
                  <a:cubicBezTo>
                    <a:pt x="238" y="65"/>
                    <a:pt x="237" y="66"/>
                    <a:pt x="237" y="67"/>
                  </a:cubicBezTo>
                  <a:cubicBezTo>
                    <a:pt x="237" y="67"/>
                    <a:pt x="239" y="69"/>
                    <a:pt x="239" y="69"/>
                  </a:cubicBezTo>
                  <a:cubicBezTo>
                    <a:pt x="241" y="67"/>
                    <a:pt x="239" y="62"/>
                    <a:pt x="242" y="61"/>
                  </a:cubicBezTo>
                  <a:cubicBezTo>
                    <a:pt x="241" y="61"/>
                    <a:pt x="241" y="66"/>
                    <a:pt x="242" y="67"/>
                  </a:cubicBezTo>
                  <a:cubicBezTo>
                    <a:pt x="242" y="69"/>
                    <a:pt x="244" y="69"/>
                    <a:pt x="244" y="71"/>
                  </a:cubicBezTo>
                  <a:cubicBezTo>
                    <a:pt x="244" y="72"/>
                    <a:pt x="241" y="74"/>
                    <a:pt x="242" y="75"/>
                  </a:cubicBezTo>
                  <a:cubicBezTo>
                    <a:pt x="242" y="75"/>
                    <a:pt x="248" y="69"/>
                    <a:pt x="247" y="67"/>
                  </a:cubicBezTo>
                  <a:cubicBezTo>
                    <a:pt x="247" y="65"/>
                    <a:pt x="245" y="64"/>
                    <a:pt x="245" y="62"/>
                  </a:cubicBezTo>
                  <a:cubicBezTo>
                    <a:pt x="244" y="61"/>
                    <a:pt x="245" y="58"/>
                    <a:pt x="247" y="59"/>
                  </a:cubicBezTo>
                  <a:cubicBezTo>
                    <a:pt x="246" y="58"/>
                    <a:pt x="245" y="61"/>
                    <a:pt x="246" y="62"/>
                  </a:cubicBezTo>
                  <a:cubicBezTo>
                    <a:pt x="248" y="64"/>
                    <a:pt x="248" y="65"/>
                    <a:pt x="250" y="62"/>
                  </a:cubicBezTo>
                  <a:cubicBezTo>
                    <a:pt x="251" y="61"/>
                    <a:pt x="253" y="58"/>
                    <a:pt x="252" y="56"/>
                  </a:cubicBezTo>
                  <a:cubicBezTo>
                    <a:pt x="252" y="56"/>
                    <a:pt x="251" y="55"/>
                    <a:pt x="252" y="54"/>
                  </a:cubicBezTo>
                  <a:cubicBezTo>
                    <a:pt x="252" y="54"/>
                    <a:pt x="253" y="52"/>
                    <a:pt x="253" y="52"/>
                  </a:cubicBezTo>
                  <a:cubicBezTo>
                    <a:pt x="253" y="52"/>
                    <a:pt x="253" y="54"/>
                    <a:pt x="253" y="54"/>
                  </a:cubicBezTo>
                  <a:cubicBezTo>
                    <a:pt x="253" y="54"/>
                    <a:pt x="258" y="51"/>
                    <a:pt x="260" y="51"/>
                  </a:cubicBezTo>
                  <a:cubicBezTo>
                    <a:pt x="261" y="50"/>
                    <a:pt x="263" y="51"/>
                    <a:pt x="264" y="51"/>
                  </a:cubicBezTo>
                  <a:cubicBezTo>
                    <a:pt x="266" y="50"/>
                    <a:pt x="265" y="49"/>
                    <a:pt x="265" y="48"/>
                  </a:cubicBezTo>
                  <a:cubicBezTo>
                    <a:pt x="266" y="48"/>
                    <a:pt x="266" y="50"/>
                    <a:pt x="267" y="50"/>
                  </a:cubicBezTo>
                  <a:cubicBezTo>
                    <a:pt x="267" y="50"/>
                    <a:pt x="269" y="49"/>
                    <a:pt x="269" y="49"/>
                  </a:cubicBezTo>
                  <a:cubicBezTo>
                    <a:pt x="271" y="51"/>
                    <a:pt x="275" y="46"/>
                    <a:pt x="272" y="46"/>
                  </a:cubicBezTo>
                  <a:cubicBezTo>
                    <a:pt x="272" y="46"/>
                    <a:pt x="272" y="48"/>
                    <a:pt x="271" y="48"/>
                  </a:cubicBezTo>
                  <a:cubicBezTo>
                    <a:pt x="270" y="48"/>
                    <a:pt x="268" y="44"/>
                    <a:pt x="268" y="44"/>
                  </a:cubicBezTo>
                  <a:cubicBezTo>
                    <a:pt x="269" y="43"/>
                    <a:pt x="268" y="42"/>
                    <a:pt x="269" y="41"/>
                  </a:cubicBezTo>
                  <a:cubicBezTo>
                    <a:pt x="270" y="39"/>
                    <a:pt x="271" y="37"/>
                    <a:pt x="272" y="36"/>
                  </a:cubicBezTo>
                  <a:cubicBezTo>
                    <a:pt x="273" y="36"/>
                    <a:pt x="274" y="35"/>
                    <a:pt x="274" y="35"/>
                  </a:cubicBezTo>
                  <a:cubicBezTo>
                    <a:pt x="276" y="36"/>
                    <a:pt x="277" y="33"/>
                    <a:pt x="278" y="32"/>
                  </a:cubicBezTo>
                  <a:cubicBezTo>
                    <a:pt x="278" y="32"/>
                    <a:pt x="280" y="33"/>
                    <a:pt x="281" y="32"/>
                  </a:cubicBezTo>
                  <a:cubicBezTo>
                    <a:pt x="283" y="31"/>
                    <a:pt x="285" y="31"/>
                    <a:pt x="286" y="30"/>
                  </a:cubicBezTo>
                  <a:cubicBezTo>
                    <a:pt x="287" y="30"/>
                    <a:pt x="289" y="29"/>
                    <a:pt x="288" y="28"/>
                  </a:cubicBezTo>
                  <a:cubicBezTo>
                    <a:pt x="286" y="26"/>
                    <a:pt x="286" y="25"/>
                    <a:pt x="285" y="24"/>
                  </a:cubicBezTo>
                  <a:cubicBezTo>
                    <a:pt x="281" y="23"/>
                    <a:pt x="287" y="14"/>
                    <a:pt x="281" y="14"/>
                  </a:cubicBezTo>
                  <a:cubicBezTo>
                    <a:pt x="280" y="13"/>
                    <a:pt x="279" y="15"/>
                    <a:pt x="278" y="14"/>
                  </a:cubicBezTo>
                  <a:cubicBezTo>
                    <a:pt x="277" y="13"/>
                    <a:pt x="277" y="12"/>
                    <a:pt x="276" y="13"/>
                  </a:cubicBezTo>
                  <a:cubicBezTo>
                    <a:pt x="275" y="14"/>
                    <a:pt x="274" y="16"/>
                    <a:pt x="273" y="17"/>
                  </a:cubicBezTo>
                  <a:cubicBezTo>
                    <a:pt x="272" y="18"/>
                    <a:pt x="272" y="20"/>
                    <a:pt x="271" y="21"/>
                  </a:cubicBezTo>
                  <a:cubicBezTo>
                    <a:pt x="271" y="23"/>
                    <a:pt x="270" y="26"/>
                    <a:pt x="268" y="26"/>
                  </a:cubicBezTo>
                  <a:cubicBezTo>
                    <a:pt x="266" y="26"/>
                    <a:pt x="266" y="28"/>
                    <a:pt x="264" y="28"/>
                  </a:cubicBezTo>
                  <a:cubicBezTo>
                    <a:pt x="259" y="28"/>
                    <a:pt x="254" y="28"/>
                    <a:pt x="249" y="28"/>
                  </a:cubicBezTo>
                  <a:cubicBezTo>
                    <a:pt x="247" y="28"/>
                    <a:pt x="247" y="28"/>
                    <a:pt x="246" y="29"/>
                  </a:cubicBezTo>
                  <a:cubicBezTo>
                    <a:pt x="245" y="31"/>
                    <a:pt x="241" y="33"/>
                    <a:pt x="241" y="34"/>
                  </a:cubicBezTo>
                  <a:cubicBezTo>
                    <a:pt x="242" y="37"/>
                    <a:pt x="239" y="39"/>
                    <a:pt x="237" y="39"/>
                  </a:cubicBezTo>
                  <a:cubicBezTo>
                    <a:pt x="235" y="39"/>
                    <a:pt x="234" y="38"/>
                    <a:pt x="232" y="38"/>
                  </a:cubicBezTo>
                  <a:cubicBezTo>
                    <a:pt x="230" y="38"/>
                    <a:pt x="228" y="39"/>
                    <a:pt x="227" y="39"/>
                  </a:cubicBezTo>
                  <a:cubicBezTo>
                    <a:pt x="227" y="39"/>
                    <a:pt x="227" y="42"/>
                    <a:pt x="228" y="42"/>
                  </a:cubicBezTo>
                  <a:cubicBezTo>
                    <a:pt x="227" y="43"/>
                    <a:pt x="226" y="44"/>
                    <a:pt x="224" y="45"/>
                  </a:cubicBezTo>
                  <a:cubicBezTo>
                    <a:pt x="222" y="46"/>
                    <a:pt x="219" y="48"/>
                    <a:pt x="216" y="49"/>
                  </a:cubicBezTo>
                  <a:cubicBezTo>
                    <a:pt x="213" y="50"/>
                    <a:pt x="210" y="50"/>
                    <a:pt x="207" y="49"/>
                  </a:cubicBezTo>
                  <a:cubicBezTo>
                    <a:pt x="206" y="48"/>
                    <a:pt x="205" y="47"/>
                    <a:pt x="206" y="46"/>
                  </a:cubicBezTo>
                  <a:cubicBezTo>
                    <a:pt x="206" y="46"/>
                    <a:pt x="207" y="44"/>
                    <a:pt x="208" y="44"/>
                  </a:cubicBezTo>
                  <a:cubicBezTo>
                    <a:pt x="208" y="44"/>
                    <a:pt x="208" y="45"/>
                    <a:pt x="208" y="46"/>
                  </a:cubicBezTo>
                  <a:cubicBezTo>
                    <a:pt x="210" y="42"/>
                    <a:pt x="211" y="39"/>
                    <a:pt x="209" y="35"/>
                  </a:cubicBezTo>
                  <a:cubicBezTo>
                    <a:pt x="208" y="34"/>
                    <a:pt x="206" y="36"/>
                    <a:pt x="205" y="36"/>
                  </a:cubicBezTo>
                  <a:cubicBezTo>
                    <a:pt x="204" y="37"/>
                    <a:pt x="204" y="36"/>
                    <a:pt x="203" y="36"/>
                  </a:cubicBezTo>
                  <a:cubicBezTo>
                    <a:pt x="202" y="35"/>
                    <a:pt x="204" y="34"/>
                    <a:pt x="204" y="34"/>
                  </a:cubicBezTo>
                  <a:cubicBezTo>
                    <a:pt x="208" y="30"/>
                    <a:pt x="205" y="26"/>
                    <a:pt x="201" y="25"/>
                  </a:cubicBezTo>
                  <a:cubicBezTo>
                    <a:pt x="198" y="24"/>
                    <a:pt x="198" y="25"/>
                    <a:pt x="196" y="26"/>
                  </a:cubicBezTo>
                  <a:cubicBezTo>
                    <a:pt x="196" y="27"/>
                    <a:pt x="196" y="27"/>
                    <a:pt x="196" y="28"/>
                  </a:cubicBezTo>
                  <a:cubicBezTo>
                    <a:pt x="196" y="29"/>
                    <a:pt x="194" y="28"/>
                    <a:pt x="193" y="28"/>
                  </a:cubicBezTo>
                  <a:cubicBezTo>
                    <a:pt x="192" y="28"/>
                    <a:pt x="190" y="36"/>
                    <a:pt x="190" y="37"/>
                  </a:cubicBezTo>
                  <a:cubicBezTo>
                    <a:pt x="191" y="42"/>
                    <a:pt x="192" y="45"/>
                    <a:pt x="188" y="47"/>
                  </a:cubicBezTo>
                  <a:cubicBezTo>
                    <a:pt x="188" y="48"/>
                    <a:pt x="185" y="49"/>
                    <a:pt x="185" y="48"/>
                  </a:cubicBezTo>
                  <a:cubicBezTo>
                    <a:pt x="185" y="46"/>
                    <a:pt x="184" y="44"/>
                    <a:pt x="184" y="42"/>
                  </a:cubicBezTo>
                  <a:cubicBezTo>
                    <a:pt x="184" y="41"/>
                    <a:pt x="186" y="30"/>
                    <a:pt x="186" y="30"/>
                  </a:cubicBezTo>
                  <a:cubicBezTo>
                    <a:pt x="185" y="30"/>
                    <a:pt x="183" y="32"/>
                    <a:pt x="183" y="31"/>
                  </a:cubicBezTo>
                  <a:cubicBezTo>
                    <a:pt x="183" y="30"/>
                    <a:pt x="186" y="26"/>
                    <a:pt x="187" y="25"/>
                  </a:cubicBezTo>
                  <a:cubicBezTo>
                    <a:pt x="188" y="23"/>
                    <a:pt x="191" y="23"/>
                    <a:pt x="193" y="22"/>
                  </a:cubicBezTo>
                  <a:cubicBezTo>
                    <a:pt x="196" y="22"/>
                    <a:pt x="199" y="23"/>
                    <a:pt x="202" y="23"/>
                  </a:cubicBezTo>
                  <a:cubicBezTo>
                    <a:pt x="205" y="23"/>
                    <a:pt x="201" y="20"/>
                    <a:pt x="199" y="20"/>
                  </a:cubicBezTo>
                  <a:cubicBezTo>
                    <a:pt x="197" y="20"/>
                    <a:pt x="199" y="17"/>
                    <a:pt x="196" y="17"/>
                  </a:cubicBezTo>
                  <a:cubicBezTo>
                    <a:pt x="194" y="18"/>
                    <a:pt x="192" y="19"/>
                    <a:pt x="189" y="19"/>
                  </a:cubicBezTo>
                  <a:cubicBezTo>
                    <a:pt x="187" y="19"/>
                    <a:pt x="185" y="17"/>
                    <a:pt x="183" y="16"/>
                  </a:cubicBezTo>
                  <a:cubicBezTo>
                    <a:pt x="183" y="16"/>
                    <a:pt x="180" y="16"/>
                    <a:pt x="181" y="15"/>
                  </a:cubicBezTo>
                  <a:cubicBezTo>
                    <a:pt x="182" y="15"/>
                    <a:pt x="184" y="14"/>
                    <a:pt x="184" y="13"/>
                  </a:cubicBezTo>
                  <a:cubicBezTo>
                    <a:pt x="184" y="13"/>
                    <a:pt x="176" y="16"/>
                    <a:pt x="175" y="16"/>
                  </a:cubicBezTo>
                  <a:cubicBezTo>
                    <a:pt x="174" y="17"/>
                    <a:pt x="173" y="18"/>
                    <a:pt x="172" y="18"/>
                  </a:cubicBezTo>
                  <a:cubicBezTo>
                    <a:pt x="170" y="18"/>
                    <a:pt x="170" y="16"/>
                    <a:pt x="168" y="16"/>
                  </a:cubicBezTo>
                  <a:cubicBezTo>
                    <a:pt x="167" y="16"/>
                    <a:pt x="162" y="18"/>
                    <a:pt x="165" y="15"/>
                  </a:cubicBezTo>
                  <a:cubicBezTo>
                    <a:pt x="168" y="13"/>
                    <a:pt x="171" y="11"/>
                    <a:pt x="174" y="9"/>
                  </a:cubicBezTo>
                  <a:cubicBezTo>
                    <a:pt x="172" y="9"/>
                    <a:pt x="170" y="7"/>
                    <a:pt x="168" y="9"/>
                  </a:cubicBezTo>
                  <a:cubicBezTo>
                    <a:pt x="165" y="10"/>
                    <a:pt x="164" y="8"/>
                    <a:pt x="161" y="7"/>
                  </a:cubicBezTo>
                  <a:cubicBezTo>
                    <a:pt x="160" y="7"/>
                    <a:pt x="159" y="6"/>
                    <a:pt x="158" y="5"/>
                  </a:cubicBezTo>
                  <a:cubicBezTo>
                    <a:pt x="156" y="5"/>
                    <a:pt x="155" y="6"/>
                    <a:pt x="153" y="6"/>
                  </a:cubicBezTo>
                  <a:cubicBezTo>
                    <a:pt x="152" y="5"/>
                    <a:pt x="150" y="5"/>
                    <a:pt x="150" y="3"/>
                  </a:cubicBezTo>
                  <a:cubicBezTo>
                    <a:pt x="150" y="3"/>
                    <a:pt x="148" y="0"/>
                    <a:pt x="148" y="1"/>
                  </a:cubicBezTo>
                  <a:cubicBezTo>
                    <a:pt x="147" y="1"/>
                    <a:pt x="148" y="4"/>
                    <a:pt x="147" y="4"/>
                  </a:cubicBezTo>
                  <a:cubicBezTo>
                    <a:pt x="146" y="4"/>
                    <a:pt x="145" y="4"/>
                    <a:pt x="145" y="4"/>
                  </a:cubicBezTo>
                  <a:cubicBezTo>
                    <a:pt x="142" y="4"/>
                    <a:pt x="139" y="4"/>
                    <a:pt x="136" y="4"/>
                  </a:cubicBezTo>
                  <a:cubicBezTo>
                    <a:pt x="125" y="4"/>
                    <a:pt x="115" y="4"/>
                    <a:pt x="105" y="4"/>
                  </a:cubicBezTo>
                  <a:cubicBezTo>
                    <a:pt x="80" y="4"/>
                    <a:pt x="55" y="4"/>
                    <a:pt x="30" y="4"/>
                  </a:cubicBezTo>
                  <a:cubicBezTo>
                    <a:pt x="24" y="4"/>
                    <a:pt x="17" y="4"/>
                    <a:pt x="11" y="4"/>
                  </a:cubicBezTo>
                  <a:cubicBezTo>
                    <a:pt x="12" y="5"/>
                    <a:pt x="14" y="13"/>
                    <a:pt x="11" y="14"/>
                  </a:cubicBezTo>
                  <a:cubicBezTo>
                    <a:pt x="9" y="14"/>
                    <a:pt x="8" y="14"/>
                    <a:pt x="10" y="12"/>
                  </a:cubicBezTo>
                  <a:cubicBezTo>
                    <a:pt x="12" y="9"/>
                    <a:pt x="9" y="9"/>
                    <a:pt x="7" y="9"/>
                  </a:cubicBezTo>
                  <a:cubicBezTo>
                    <a:pt x="5" y="9"/>
                    <a:pt x="2" y="7"/>
                    <a:pt x="1" y="7"/>
                  </a:cubicBezTo>
                  <a:cubicBezTo>
                    <a:pt x="0" y="8"/>
                    <a:pt x="2" y="12"/>
                    <a:pt x="2" y="12"/>
                  </a:cubicBezTo>
                  <a:cubicBezTo>
                    <a:pt x="3" y="15"/>
                    <a:pt x="4" y="16"/>
                    <a:pt x="4" y="18"/>
                  </a:cubicBezTo>
                  <a:cubicBezTo>
                    <a:pt x="4" y="19"/>
                    <a:pt x="7" y="21"/>
                    <a:pt x="8" y="21"/>
                  </a:cubicBezTo>
                  <a:cubicBezTo>
                    <a:pt x="7" y="21"/>
                    <a:pt x="6" y="21"/>
                    <a:pt x="5" y="22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8"/>
                    <a:pt x="5" y="30"/>
                    <a:pt x="4" y="32"/>
                  </a:cubicBezTo>
                  <a:cubicBezTo>
                    <a:pt x="4" y="35"/>
                    <a:pt x="3" y="37"/>
                    <a:pt x="2" y="40"/>
                  </a:cubicBezTo>
                  <a:cubicBezTo>
                    <a:pt x="1" y="43"/>
                    <a:pt x="3" y="46"/>
                    <a:pt x="4" y="49"/>
                  </a:cubicBezTo>
                  <a:cubicBezTo>
                    <a:pt x="4" y="52"/>
                    <a:pt x="3" y="54"/>
                    <a:pt x="3" y="56"/>
                  </a:cubicBezTo>
                  <a:cubicBezTo>
                    <a:pt x="3" y="57"/>
                    <a:pt x="4" y="58"/>
                    <a:pt x="4" y="59"/>
                  </a:cubicBezTo>
                  <a:cubicBezTo>
                    <a:pt x="5" y="60"/>
                    <a:pt x="5" y="62"/>
                    <a:pt x="5" y="63"/>
                  </a:cubicBezTo>
                  <a:cubicBezTo>
                    <a:pt x="6" y="66"/>
                    <a:pt x="9" y="67"/>
                    <a:pt x="10" y="70"/>
                  </a:cubicBezTo>
                  <a:cubicBezTo>
                    <a:pt x="11" y="72"/>
                    <a:pt x="11" y="71"/>
                    <a:pt x="12" y="70"/>
                  </a:cubicBezTo>
                  <a:cubicBezTo>
                    <a:pt x="12" y="70"/>
                    <a:pt x="13" y="73"/>
                    <a:pt x="13" y="73"/>
                  </a:cubicBezTo>
                  <a:cubicBezTo>
                    <a:pt x="13" y="73"/>
                    <a:pt x="12" y="72"/>
                    <a:pt x="12" y="73"/>
                  </a:cubicBezTo>
                  <a:cubicBezTo>
                    <a:pt x="12" y="74"/>
                    <a:pt x="12" y="75"/>
                    <a:pt x="13" y="76"/>
                  </a:cubicBezTo>
                  <a:cubicBezTo>
                    <a:pt x="14" y="76"/>
                    <a:pt x="14" y="76"/>
                    <a:pt x="15" y="77"/>
                  </a:cubicBezTo>
                  <a:cubicBezTo>
                    <a:pt x="16" y="78"/>
                    <a:pt x="14" y="79"/>
                    <a:pt x="15" y="80"/>
                  </a:cubicBezTo>
                  <a:cubicBezTo>
                    <a:pt x="17" y="83"/>
                    <a:pt x="21" y="85"/>
                    <a:pt x="21" y="88"/>
                  </a:cubicBezTo>
                  <a:cubicBezTo>
                    <a:pt x="22" y="90"/>
                    <a:pt x="23" y="90"/>
                    <a:pt x="25" y="91"/>
                  </a:cubicBezTo>
                  <a:cubicBezTo>
                    <a:pt x="27" y="92"/>
                    <a:pt x="29" y="93"/>
                    <a:pt x="31" y="93"/>
                  </a:cubicBezTo>
                  <a:cubicBezTo>
                    <a:pt x="33" y="93"/>
                    <a:pt x="35" y="95"/>
                    <a:pt x="36" y="96"/>
                  </a:cubicBezTo>
                  <a:cubicBezTo>
                    <a:pt x="36" y="97"/>
                    <a:pt x="40" y="101"/>
                    <a:pt x="39" y="102"/>
                  </a:cubicBezTo>
                  <a:cubicBezTo>
                    <a:pt x="43" y="101"/>
                    <a:pt x="48" y="100"/>
                    <a:pt x="52" y="101"/>
                  </a:cubicBezTo>
                  <a:cubicBezTo>
                    <a:pt x="58" y="103"/>
                    <a:pt x="63" y="106"/>
                    <a:pt x="68" y="1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4" name="Freeform 642">
              <a:extLst>
                <a:ext uri="{FF2B5EF4-FFF2-40B4-BE49-F238E27FC236}">
                  <a16:creationId xmlns:a16="http://schemas.microsoft.com/office/drawing/2014/main" id="{9EC0F6AF-ABA8-F9E5-31B6-9039B06403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17678" y="1593340"/>
              <a:ext cx="2321793" cy="1262854"/>
            </a:xfrm>
            <a:custGeom>
              <a:avLst/>
              <a:gdLst>
                <a:gd name="T0" fmla="*/ 255 w 427"/>
                <a:gd name="T1" fmla="*/ 181 h 219"/>
                <a:gd name="T2" fmla="*/ 299 w 427"/>
                <a:gd name="T3" fmla="*/ 195 h 219"/>
                <a:gd name="T4" fmla="*/ 296 w 427"/>
                <a:gd name="T5" fmla="*/ 215 h 219"/>
                <a:gd name="T6" fmla="*/ 332 w 427"/>
                <a:gd name="T7" fmla="*/ 200 h 219"/>
                <a:gd name="T8" fmla="*/ 366 w 427"/>
                <a:gd name="T9" fmla="*/ 196 h 219"/>
                <a:gd name="T10" fmla="*/ 383 w 427"/>
                <a:gd name="T11" fmla="*/ 200 h 219"/>
                <a:gd name="T12" fmla="*/ 391 w 427"/>
                <a:gd name="T13" fmla="*/ 201 h 219"/>
                <a:gd name="T14" fmla="*/ 380 w 427"/>
                <a:gd name="T15" fmla="*/ 188 h 219"/>
                <a:gd name="T16" fmla="*/ 382 w 427"/>
                <a:gd name="T17" fmla="*/ 176 h 219"/>
                <a:gd name="T18" fmla="*/ 354 w 427"/>
                <a:gd name="T19" fmla="*/ 180 h 219"/>
                <a:gd name="T20" fmla="*/ 414 w 427"/>
                <a:gd name="T21" fmla="*/ 160 h 219"/>
                <a:gd name="T22" fmla="*/ 417 w 427"/>
                <a:gd name="T23" fmla="*/ 144 h 219"/>
                <a:gd name="T24" fmla="*/ 415 w 427"/>
                <a:gd name="T25" fmla="*/ 139 h 219"/>
                <a:gd name="T26" fmla="*/ 394 w 427"/>
                <a:gd name="T27" fmla="*/ 126 h 219"/>
                <a:gd name="T28" fmla="*/ 390 w 427"/>
                <a:gd name="T29" fmla="*/ 110 h 219"/>
                <a:gd name="T30" fmla="*/ 378 w 427"/>
                <a:gd name="T31" fmla="*/ 104 h 219"/>
                <a:gd name="T32" fmla="*/ 364 w 427"/>
                <a:gd name="T33" fmla="*/ 112 h 219"/>
                <a:gd name="T34" fmla="*/ 356 w 427"/>
                <a:gd name="T35" fmla="*/ 107 h 219"/>
                <a:gd name="T36" fmla="*/ 342 w 427"/>
                <a:gd name="T37" fmla="*/ 85 h 219"/>
                <a:gd name="T38" fmla="*/ 314 w 427"/>
                <a:gd name="T39" fmla="*/ 91 h 219"/>
                <a:gd name="T40" fmla="*/ 320 w 427"/>
                <a:gd name="T41" fmla="*/ 116 h 219"/>
                <a:gd name="T42" fmla="*/ 306 w 427"/>
                <a:gd name="T43" fmla="*/ 159 h 219"/>
                <a:gd name="T44" fmla="*/ 292 w 427"/>
                <a:gd name="T45" fmla="*/ 135 h 219"/>
                <a:gd name="T46" fmla="*/ 250 w 427"/>
                <a:gd name="T47" fmla="*/ 119 h 219"/>
                <a:gd name="T48" fmla="*/ 237 w 427"/>
                <a:gd name="T49" fmla="*/ 86 h 219"/>
                <a:gd name="T50" fmla="*/ 246 w 427"/>
                <a:gd name="T51" fmla="*/ 77 h 219"/>
                <a:gd name="T52" fmla="*/ 246 w 427"/>
                <a:gd name="T53" fmla="*/ 70 h 219"/>
                <a:gd name="T54" fmla="*/ 263 w 427"/>
                <a:gd name="T55" fmla="*/ 58 h 219"/>
                <a:gd name="T56" fmla="*/ 276 w 427"/>
                <a:gd name="T57" fmla="*/ 48 h 219"/>
                <a:gd name="T58" fmla="*/ 293 w 427"/>
                <a:gd name="T59" fmla="*/ 36 h 219"/>
                <a:gd name="T60" fmla="*/ 276 w 427"/>
                <a:gd name="T61" fmla="*/ 23 h 219"/>
                <a:gd name="T62" fmla="*/ 262 w 427"/>
                <a:gd name="T63" fmla="*/ 35 h 219"/>
                <a:gd name="T64" fmla="*/ 252 w 427"/>
                <a:gd name="T65" fmla="*/ 23 h 219"/>
                <a:gd name="T66" fmla="*/ 241 w 427"/>
                <a:gd name="T67" fmla="*/ 10 h 219"/>
                <a:gd name="T68" fmla="*/ 223 w 427"/>
                <a:gd name="T69" fmla="*/ 6 h 219"/>
                <a:gd name="T70" fmla="*/ 232 w 427"/>
                <a:gd name="T71" fmla="*/ 27 h 219"/>
                <a:gd name="T72" fmla="*/ 226 w 427"/>
                <a:gd name="T73" fmla="*/ 40 h 219"/>
                <a:gd name="T74" fmla="*/ 218 w 427"/>
                <a:gd name="T75" fmla="*/ 37 h 219"/>
                <a:gd name="T76" fmla="*/ 164 w 427"/>
                <a:gd name="T77" fmla="*/ 29 h 219"/>
                <a:gd name="T78" fmla="*/ 166 w 427"/>
                <a:gd name="T79" fmla="*/ 41 h 219"/>
                <a:gd name="T80" fmla="*/ 160 w 427"/>
                <a:gd name="T81" fmla="*/ 40 h 219"/>
                <a:gd name="T82" fmla="*/ 133 w 427"/>
                <a:gd name="T83" fmla="*/ 30 h 219"/>
                <a:gd name="T84" fmla="*/ 83 w 427"/>
                <a:gd name="T85" fmla="*/ 23 h 219"/>
                <a:gd name="T86" fmla="*/ 71 w 427"/>
                <a:gd name="T87" fmla="*/ 18 h 219"/>
                <a:gd name="T88" fmla="*/ 50 w 427"/>
                <a:gd name="T89" fmla="*/ 24 h 219"/>
                <a:gd name="T90" fmla="*/ 49 w 427"/>
                <a:gd name="T91" fmla="*/ 22 h 219"/>
                <a:gd name="T92" fmla="*/ 29 w 427"/>
                <a:gd name="T93" fmla="*/ 23 h 219"/>
                <a:gd name="T94" fmla="*/ 21 w 427"/>
                <a:gd name="T95" fmla="*/ 28 h 219"/>
                <a:gd name="T96" fmla="*/ 3 w 427"/>
                <a:gd name="T97" fmla="*/ 97 h 219"/>
                <a:gd name="T98" fmla="*/ 40 w 427"/>
                <a:gd name="T99" fmla="*/ 116 h 219"/>
                <a:gd name="T100" fmla="*/ 53 w 427"/>
                <a:gd name="T101" fmla="*/ 141 h 219"/>
                <a:gd name="T102" fmla="*/ 62 w 427"/>
                <a:gd name="T103" fmla="*/ 150 h 219"/>
                <a:gd name="T104" fmla="*/ 67 w 427"/>
                <a:gd name="T105" fmla="*/ 160 h 219"/>
                <a:gd name="T106" fmla="*/ 80 w 427"/>
                <a:gd name="T107" fmla="*/ 166 h 219"/>
                <a:gd name="T108" fmla="*/ 133 w 427"/>
                <a:gd name="T109" fmla="*/ 176 h 219"/>
                <a:gd name="T110" fmla="*/ 97 w 427"/>
                <a:gd name="T111" fmla="*/ 57 h 219"/>
                <a:gd name="T112" fmla="*/ 87 w 427"/>
                <a:gd name="T113" fmla="*/ 51 h 219"/>
                <a:gd name="T114" fmla="*/ 113 w 427"/>
                <a:gd name="T115" fmla="*/ 49 h 219"/>
                <a:gd name="T116" fmla="*/ 142 w 427"/>
                <a:gd name="T117" fmla="*/ 85 h 219"/>
                <a:gd name="T118" fmla="*/ 131 w 427"/>
                <a:gd name="T119" fmla="*/ 85 h 219"/>
                <a:gd name="T120" fmla="*/ 160 w 427"/>
                <a:gd name="T121" fmla="*/ 78 h 219"/>
                <a:gd name="T122" fmla="*/ 210 w 427"/>
                <a:gd name="T123" fmla="*/ 150 h 219"/>
                <a:gd name="T124" fmla="*/ 222 w 427"/>
                <a:gd name="T125" fmla="*/ 16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27" h="219">
                  <a:moveTo>
                    <a:pt x="229" y="174"/>
                  </a:moveTo>
                  <a:cubicBezTo>
                    <a:pt x="229" y="174"/>
                    <a:pt x="229" y="173"/>
                    <a:pt x="229" y="173"/>
                  </a:cubicBezTo>
                  <a:cubicBezTo>
                    <a:pt x="229" y="173"/>
                    <a:pt x="232" y="177"/>
                    <a:pt x="232" y="177"/>
                  </a:cubicBezTo>
                  <a:cubicBezTo>
                    <a:pt x="234" y="177"/>
                    <a:pt x="235" y="178"/>
                    <a:pt x="236" y="178"/>
                  </a:cubicBezTo>
                  <a:cubicBezTo>
                    <a:pt x="238" y="178"/>
                    <a:pt x="238" y="177"/>
                    <a:pt x="239" y="178"/>
                  </a:cubicBezTo>
                  <a:cubicBezTo>
                    <a:pt x="242" y="179"/>
                    <a:pt x="244" y="180"/>
                    <a:pt x="246" y="181"/>
                  </a:cubicBezTo>
                  <a:cubicBezTo>
                    <a:pt x="247" y="182"/>
                    <a:pt x="248" y="181"/>
                    <a:pt x="249" y="181"/>
                  </a:cubicBezTo>
                  <a:cubicBezTo>
                    <a:pt x="250" y="180"/>
                    <a:pt x="251" y="180"/>
                    <a:pt x="252" y="180"/>
                  </a:cubicBezTo>
                  <a:cubicBezTo>
                    <a:pt x="253" y="180"/>
                    <a:pt x="254" y="181"/>
                    <a:pt x="255" y="181"/>
                  </a:cubicBezTo>
                  <a:cubicBezTo>
                    <a:pt x="257" y="181"/>
                    <a:pt x="258" y="180"/>
                    <a:pt x="259" y="179"/>
                  </a:cubicBezTo>
                  <a:cubicBezTo>
                    <a:pt x="260" y="178"/>
                    <a:pt x="263" y="175"/>
                    <a:pt x="264" y="175"/>
                  </a:cubicBezTo>
                  <a:cubicBezTo>
                    <a:pt x="264" y="175"/>
                    <a:pt x="265" y="176"/>
                    <a:pt x="265" y="176"/>
                  </a:cubicBezTo>
                  <a:cubicBezTo>
                    <a:pt x="267" y="176"/>
                    <a:pt x="268" y="176"/>
                    <a:pt x="269" y="176"/>
                  </a:cubicBezTo>
                  <a:cubicBezTo>
                    <a:pt x="273" y="176"/>
                    <a:pt x="272" y="179"/>
                    <a:pt x="274" y="181"/>
                  </a:cubicBezTo>
                  <a:cubicBezTo>
                    <a:pt x="275" y="182"/>
                    <a:pt x="279" y="181"/>
                    <a:pt x="279" y="183"/>
                  </a:cubicBezTo>
                  <a:cubicBezTo>
                    <a:pt x="279" y="185"/>
                    <a:pt x="280" y="187"/>
                    <a:pt x="281" y="189"/>
                  </a:cubicBezTo>
                  <a:cubicBezTo>
                    <a:pt x="281" y="194"/>
                    <a:pt x="290" y="193"/>
                    <a:pt x="293" y="194"/>
                  </a:cubicBezTo>
                  <a:cubicBezTo>
                    <a:pt x="295" y="194"/>
                    <a:pt x="298" y="194"/>
                    <a:pt x="299" y="195"/>
                  </a:cubicBezTo>
                  <a:cubicBezTo>
                    <a:pt x="300" y="196"/>
                    <a:pt x="305" y="201"/>
                    <a:pt x="304" y="201"/>
                  </a:cubicBezTo>
                  <a:cubicBezTo>
                    <a:pt x="302" y="203"/>
                    <a:pt x="302" y="203"/>
                    <a:pt x="300" y="202"/>
                  </a:cubicBezTo>
                  <a:cubicBezTo>
                    <a:pt x="299" y="201"/>
                    <a:pt x="295" y="199"/>
                    <a:pt x="295" y="199"/>
                  </a:cubicBezTo>
                  <a:cubicBezTo>
                    <a:pt x="295" y="200"/>
                    <a:pt x="298" y="201"/>
                    <a:pt x="297" y="203"/>
                  </a:cubicBezTo>
                  <a:cubicBezTo>
                    <a:pt x="296" y="204"/>
                    <a:pt x="295" y="206"/>
                    <a:pt x="295" y="207"/>
                  </a:cubicBezTo>
                  <a:cubicBezTo>
                    <a:pt x="295" y="209"/>
                    <a:pt x="295" y="210"/>
                    <a:pt x="294" y="211"/>
                  </a:cubicBezTo>
                  <a:cubicBezTo>
                    <a:pt x="294" y="212"/>
                    <a:pt x="291" y="213"/>
                    <a:pt x="291" y="213"/>
                  </a:cubicBezTo>
                  <a:cubicBezTo>
                    <a:pt x="290" y="214"/>
                    <a:pt x="287" y="219"/>
                    <a:pt x="291" y="219"/>
                  </a:cubicBezTo>
                  <a:cubicBezTo>
                    <a:pt x="292" y="219"/>
                    <a:pt x="294" y="217"/>
                    <a:pt x="296" y="215"/>
                  </a:cubicBezTo>
                  <a:cubicBezTo>
                    <a:pt x="298" y="214"/>
                    <a:pt x="299" y="216"/>
                    <a:pt x="301" y="215"/>
                  </a:cubicBezTo>
                  <a:cubicBezTo>
                    <a:pt x="304" y="215"/>
                    <a:pt x="305" y="213"/>
                    <a:pt x="308" y="213"/>
                  </a:cubicBezTo>
                  <a:cubicBezTo>
                    <a:pt x="308" y="211"/>
                    <a:pt x="308" y="212"/>
                    <a:pt x="306" y="211"/>
                  </a:cubicBezTo>
                  <a:cubicBezTo>
                    <a:pt x="305" y="211"/>
                    <a:pt x="305" y="210"/>
                    <a:pt x="306" y="210"/>
                  </a:cubicBezTo>
                  <a:cubicBezTo>
                    <a:pt x="307" y="208"/>
                    <a:pt x="308" y="207"/>
                    <a:pt x="311" y="207"/>
                  </a:cubicBezTo>
                  <a:cubicBezTo>
                    <a:pt x="312" y="207"/>
                    <a:pt x="315" y="205"/>
                    <a:pt x="317" y="206"/>
                  </a:cubicBezTo>
                  <a:cubicBezTo>
                    <a:pt x="319" y="207"/>
                    <a:pt x="320" y="203"/>
                    <a:pt x="322" y="206"/>
                  </a:cubicBezTo>
                  <a:cubicBezTo>
                    <a:pt x="324" y="204"/>
                    <a:pt x="325" y="203"/>
                    <a:pt x="327" y="201"/>
                  </a:cubicBezTo>
                  <a:cubicBezTo>
                    <a:pt x="329" y="200"/>
                    <a:pt x="330" y="200"/>
                    <a:pt x="332" y="200"/>
                  </a:cubicBezTo>
                  <a:cubicBezTo>
                    <a:pt x="335" y="200"/>
                    <a:pt x="339" y="200"/>
                    <a:pt x="342" y="200"/>
                  </a:cubicBezTo>
                  <a:cubicBezTo>
                    <a:pt x="345" y="200"/>
                    <a:pt x="346" y="201"/>
                    <a:pt x="347" y="199"/>
                  </a:cubicBezTo>
                  <a:cubicBezTo>
                    <a:pt x="348" y="198"/>
                    <a:pt x="349" y="199"/>
                    <a:pt x="350" y="198"/>
                  </a:cubicBezTo>
                  <a:cubicBezTo>
                    <a:pt x="351" y="196"/>
                    <a:pt x="352" y="195"/>
                    <a:pt x="352" y="193"/>
                  </a:cubicBezTo>
                  <a:cubicBezTo>
                    <a:pt x="353" y="191"/>
                    <a:pt x="353" y="190"/>
                    <a:pt x="354" y="188"/>
                  </a:cubicBezTo>
                  <a:cubicBezTo>
                    <a:pt x="355" y="187"/>
                    <a:pt x="356" y="186"/>
                    <a:pt x="357" y="185"/>
                  </a:cubicBezTo>
                  <a:cubicBezTo>
                    <a:pt x="358" y="184"/>
                    <a:pt x="359" y="187"/>
                    <a:pt x="361" y="186"/>
                  </a:cubicBezTo>
                  <a:cubicBezTo>
                    <a:pt x="363" y="184"/>
                    <a:pt x="365" y="187"/>
                    <a:pt x="365" y="189"/>
                  </a:cubicBezTo>
                  <a:cubicBezTo>
                    <a:pt x="365" y="190"/>
                    <a:pt x="364" y="196"/>
                    <a:pt x="366" y="196"/>
                  </a:cubicBezTo>
                  <a:cubicBezTo>
                    <a:pt x="367" y="197"/>
                    <a:pt x="368" y="199"/>
                    <a:pt x="369" y="201"/>
                  </a:cubicBezTo>
                  <a:cubicBezTo>
                    <a:pt x="370" y="199"/>
                    <a:pt x="381" y="196"/>
                    <a:pt x="381" y="196"/>
                  </a:cubicBezTo>
                  <a:cubicBezTo>
                    <a:pt x="381" y="195"/>
                    <a:pt x="380" y="195"/>
                    <a:pt x="380" y="194"/>
                  </a:cubicBezTo>
                  <a:cubicBezTo>
                    <a:pt x="380" y="194"/>
                    <a:pt x="382" y="196"/>
                    <a:pt x="382" y="196"/>
                  </a:cubicBezTo>
                  <a:cubicBezTo>
                    <a:pt x="382" y="197"/>
                    <a:pt x="380" y="197"/>
                    <a:pt x="380" y="197"/>
                  </a:cubicBezTo>
                  <a:cubicBezTo>
                    <a:pt x="380" y="197"/>
                    <a:pt x="386" y="198"/>
                    <a:pt x="386" y="198"/>
                  </a:cubicBezTo>
                  <a:cubicBezTo>
                    <a:pt x="386" y="198"/>
                    <a:pt x="386" y="198"/>
                    <a:pt x="386" y="198"/>
                  </a:cubicBezTo>
                  <a:cubicBezTo>
                    <a:pt x="386" y="198"/>
                    <a:pt x="386" y="199"/>
                    <a:pt x="386" y="199"/>
                  </a:cubicBezTo>
                  <a:cubicBezTo>
                    <a:pt x="385" y="199"/>
                    <a:pt x="384" y="199"/>
                    <a:pt x="383" y="200"/>
                  </a:cubicBezTo>
                  <a:cubicBezTo>
                    <a:pt x="383" y="201"/>
                    <a:pt x="382" y="198"/>
                    <a:pt x="382" y="198"/>
                  </a:cubicBezTo>
                  <a:cubicBezTo>
                    <a:pt x="381" y="198"/>
                    <a:pt x="381" y="199"/>
                    <a:pt x="381" y="199"/>
                  </a:cubicBezTo>
                  <a:cubicBezTo>
                    <a:pt x="381" y="199"/>
                    <a:pt x="381" y="198"/>
                    <a:pt x="380" y="199"/>
                  </a:cubicBezTo>
                  <a:cubicBezTo>
                    <a:pt x="379" y="200"/>
                    <a:pt x="378" y="200"/>
                    <a:pt x="377" y="201"/>
                  </a:cubicBezTo>
                  <a:cubicBezTo>
                    <a:pt x="375" y="202"/>
                    <a:pt x="371" y="205"/>
                    <a:pt x="373" y="208"/>
                  </a:cubicBezTo>
                  <a:cubicBezTo>
                    <a:pt x="376" y="210"/>
                    <a:pt x="378" y="208"/>
                    <a:pt x="379" y="207"/>
                  </a:cubicBezTo>
                  <a:cubicBezTo>
                    <a:pt x="380" y="206"/>
                    <a:pt x="384" y="203"/>
                    <a:pt x="384" y="202"/>
                  </a:cubicBezTo>
                  <a:cubicBezTo>
                    <a:pt x="384" y="203"/>
                    <a:pt x="386" y="204"/>
                    <a:pt x="387" y="203"/>
                  </a:cubicBezTo>
                  <a:cubicBezTo>
                    <a:pt x="387" y="202"/>
                    <a:pt x="390" y="201"/>
                    <a:pt x="391" y="201"/>
                  </a:cubicBezTo>
                  <a:cubicBezTo>
                    <a:pt x="393" y="200"/>
                    <a:pt x="395" y="199"/>
                    <a:pt x="397" y="199"/>
                  </a:cubicBezTo>
                  <a:cubicBezTo>
                    <a:pt x="398" y="199"/>
                    <a:pt x="398" y="199"/>
                    <a:pt x="398" y="198"/>
                  </a:cubicBezTo>
                  <a:cubicBezTo>
                    <a:pt x="397" y="197"/>
                    <a:pt x="398" y="197"/>
                    <a:pt x="398" y="197"/>
                  </a:cubicBezTo>
                  <a:cubicBezTo>
                    <a:pt x="398" y="196"/>
                    <a:pt x="396" y="197"/>
                    <a:pt x="395" y="196"/>
                  </a:cubicBezTo>
                  <a:cubicBezTo>
                    <a:pt x="394" y="196"/>
                    <a:pt x="395" y="194"/>
                    <a:pt x="393" y="196"/>
                  </a:cubicBezTo>
                  <a:cubicBezTo>
                    <a:pt x="391" y="197"/>
                    <a:pt x="387" y="196"/>
                    <a:pt x="385" y="195"/>
                  </a:cubicBezTo>
                  <a:cubicBezTo>
                    <a:pt x="384" y="195"/>
                    <a:pt x="385" y="193"/>
                    <a:pt x="384" y="193"/>
                  </a:cubicBezTo>
                  <a:cubicBezTo>
                    <a:pt x="384" y="193"/>
                    <a:pt x="382" y="193"/>
                    <a:pt x="381" y="192"/>
                  </a:cubicBezTo>
                  <a:cubicBezTo>
                    <a:pt x="380" y="192"/>
                    <a:pt x="380" y="189"/>
                    <a:pt x="380" y="188"/>
                  </a:cubicBezTo>
                  <a:cubicBezTo>
                    <a:pt x="380" y="187"/>
                    <a:pt x="378" y="188"/>
                    <a:pt x="377" y="187"/>
                  </a:cubicBezTo>
                  <a:cubicBezTo>
                    <a:pt x="377" y="187"/>
                    <a:pt x="379" y="185"/>
                    <a:pt x="379" y="185"/>
                  </a:cubicBezTo>
                  <a:cubicBezTo>
                    <a:pt x="380" y="184"/>
                    <a:pt x="380" y="181"/>
                    <a:pt x="378" y="181"/>
                  </a:cubicBezTo>
                  <a:cubicBezTo>
                    <a:pt x="378" y="181"/>
                    <a:pt x="376" y="185"/>
                    <a:pt x="375" y="183"/>
                  </a:cubicBezTo>
                  <a:cubicBezTo>
                    <a:pt x="375" y="181"/>
                    <a:pt x="374" y="182"/>
                    <a:pt x="373" y="181"/>
                  </a:cubicBezTo>
                  <a:cubicBezTo>
                    <a:pt x="373" y="180"/>
                    <a:pt x="376" y="181"/>
                    <a:pt x="376" y="181"/>
                  </a:cubicBezTo>
                  <a:cubicBezTo>
                    <a:pt x="378" y="181"/>
                    <a:pt x="379" y="180"/>
                    <a:pt x="380" y="180"/>
                  </a:cubicBezTo>
                  <a:cubicBezTo>
                    <a:pt x="381" y="179"/>
                    <a:pt x="382" y="179"/>
                    <a:pt x="383" y="179"/>
                  </a:cubicBezTo>
                  <a:cubicBezTo>
                    <a:pt x="384" y="178"/>
                    <a:pt x="382" y="176"/>
                    <a:pt x="382" y="176"/>
                  </a:cubicBezTo>
                  <a:cubicBezTo>
                    <a:pt x="382" y="176"/>
                    <a:pt x="383" y="176"/>
                    <a:pt x="383" y="176"/>
                  </a:cubicBezTo>
                  <a:cubicBezTo>
                    <a:pt x="383" y="176"/>
                    <a:pt x="379" y="174"/>
                    <a:pt x="379" y="174"/>
                  </a:cubicBezTo>
                  <a:cubicBezTo>
                    <a:pt x="377" y="173"/>
                    <a:pt x="375" y="173"/>
                    <a:pt x="373" y="174"/>
                  </a:cubicBezTo>
                  <a:cubicBezTo>
                    <a:pt x="369" y="175"/>
                    <a:pt x="366" y="176"/>
                    <a:pt x="363" y="178"/>
                  </a:cubicBezTo>
                  <a:cubicBezTo>
                    <a:pt x="360" y="179"/>
                    <a:pt x="358" y="181"/>
                    <a:pt x="355" y="183"/>
                  </a:cubicBezTo>
                  <a:cubicBezTo>
                    <a:pt x="354" y="184"/>
                    <a:pt x="353" y="185"/>
                    <a:pt x="352" y="187"/>
                  </a:cubicBezTo>
                  <a:cubicBezTo>
                    <a:pt x="352" y="187"/>
                    <a:pt x="348" y="189"/>
                    <a:pt x="348" y="189"/>
                  </a:cubicBezTo>
                  <a:cubicBezTo>
                    <a:pt x="348" y="188"/>
                    <a:pt x="353" y="184"/>
                    <a:pt x="354" y="183"/>
                  </a:cubicBezTo>
                  <a:cubicBezTo>
                    <a:pt x="354" y="182"/>
                    <a:pt x="355" y="181"/>
                    <a:pt x="354" y="180"/>
                  </a:cubicBezTo>
                  <a:cubicBezTo>
                    <a:pt x="353" y="180"/>
                    <a:pt x="351" y="179"/>
                    <a:pt x="350" y="179"/>
                  </a:cubicBezTo>
                  <a:cubicBezTo>
                    <a:pt x="351" y="179"/>
                    <a:pt x="353" y="180"/>
                    <a:pt x="354" y="180"/>
                  </a:cubicBezTo>
                  <a:cubicBezTo>
                    <a:pt x="356" y="181"/>
                    <a:pt x="358" y="178"/>
                    <a:pt x="359" y="177"/>
                  </a:cubicBezTo>
                  <a:cubicBezTo>
                    <a:pt x="360" y="176"/>
                    <a:pt x="361" y="174"/>
                    <a:pt x="363" y="173"/>
                  </a:cubicBezTo>
                  <a:cubicBezTo>
                    <a:pt x="365" y="173"/>
                    <a:pt x="367" y="174"/>
                    <a:pt x="368" y="172"/>
                  </a:cubicBezTo>
                  <a:cubicBezTo>
                    <a:pt x="369" y="168"/>
                    <a:pt x="371" y="167"/>
                    <a:pt x="375" y="167"/>
                  </a:cubicBezTo>
                  <a:cubicBezTo>
                    <a:pt x="379" y="167"/>
                    <a:pt x="383" y="167"/>
                    <a:pt x="387" y="167"/>
                  </a:cubicBezTo>
                  <a:cubicBezTo>
                    <a:pt x="394" y="167"/>
                    <a:pt x="404" y="169"/>
                    <a:pt x="409" y="163"/>
                  </a:cubicBezTo>
                  <a:cubicBezTo>
                    <a:pt x="411" y="161"/>
                    <a:pt x="412" y="160"/>
                    <a:pt x="414" y="160"/>
                  </a:cubicBezTo>
                  <a:cubicBezTo>
                    <a:pt x="416" y="160"/>
                    <a:pt x="418" y="160"/>
                    <a:pt x="421" y="158"/>
                  </a:cubicBezTo>
                  <a:cubicBezTo>
                    <a:pt x="422" y="158"/>
                    <a:pt x="425" y="156"/>
                    <a:pt x="425" y="155"/>
                  </a:cubicBezTo>
                  <a:cubicBezTo>
                    <a:pt x="427" y="152"/>
                    <a:pt x="422" y="153"/>
                    <a:pt x="422" y="152"/>
                  </a:cubicBezTo>
                  <a:cubicBezTo>
                    <a:pt x="422" y="151"/>
                    <a:pt x="424" y="151"/>
                    <a:pt x="424" y="151"/>
                  </a:cubicBezTo>
                  <a:cubicBezTo>
                    <a:pt x="425" y="150"/>
                    <a:pt x="424" y="149"/>
                    <a:pt x="424" y="148"/>
                  </a:cubicBezTo>
                  <a:cubicBezTo>
                    <a:pt x="424" y="148"/>
                    <a:pt x="425" y="147"/>
                    <a:pt x="425" y="147"/>
                  </a:cubicBezTo>
                  <a:cubicBezTo>
                    <a:pt x="425" y="146"/>
                    <a:pt x="423" y="145"/>
                    <a:pt x="423" y="145"/>
                  </a:cubicBezTo>
                  <a:cubicBezTo>
                    <a:pt x="422" y="144"/>
                    <a:pt x="421" y="144"/>
                    <a:pt x="421" y="143"/>
                  </a:cubicBezTo>
                  <a:cubicBezTo>
                    <a:pt x="420" y="143"/>
                    <a:pt x="418" y="146"/>
                    <a:pt x="417" y="144"/>
                  </a:cubicBezTo>
                  <a:cubicBezTo>
                    <a:pt x="417" y="144"/>
                    <a:pt x="419" y="143"/>
                    <a:pt x="418" y="143"/>
                  </a:cubicBezTo>
                  <a:cubicBezTo>
                    <a:pt x="418" y="142"/>
                    <a:pt x="417" y="141"/>
                    <a:pt x="416" y="141"/>
                  </a:cubicBezTo>
                  <a:cubicBezTo>
                    <a:pt x="415" y="140"/>
                    <a:pt x="411" y="141"/>
                    <a:pt x="410" y="142"/>
                  </a:cubicBezTo>
                  <a:cubicBezTo>
                    <a:pt x="409" y="144"/>
                    <a:pt x="406" y="145"/>
                    <a:pt x="404" y="146"/>
                  </a:cubicBezTo>
                  <a:cubicBezTo>
                    <a:pt x="403" y="146"/>
                    <a:pt x="400" y="144"/>
                    <a:pt x="400" y="143"/>
                  </a:cubicBezTo>
                  <a:cubicBezTo>
                    <a:pt x="400" y="142"/>
                    <a:pt x="403" y="145"/>
                    <a:pt x="403" y="145"/>
                  </a:cubicBezTo>
                  <a:cubicBezTo>
                    <a:pt x="404" y="145"/>
                    <a:pt x="408" y="142"/>
                    <a:pt x="408" y="142"/>
                  </a:cubicBezTo>
                  <a:cubicBezTo>
                    <a:pt x="408" y="142"/>
                    <a:pt x="406" y="141"/>
                    <a:pt x="406" y="141"/>
                  </a:cubicBezTo>
                  <a:cubicBezTo>
                    <a:pt x="409" y="140"/>
                    <a:pt x="412" y="140"/>
                    <a:pt x="415" y="139"/>
                  </a:cubicBezTo>
                  <a:cubicBezTo>
                    <a:pt x="415" y="139"/>
                    <a:pt x="417" y="138"/>
                    <a:pt x="416" y="137"/>
                  </a:cubicBezTo>
                  <a:cubicBezTo>
                    <a:pt x="416" y="137"/>
                    <a:pt x="414" y="135"/>
                    <a:pt x="414" y="135"/>
                  </a:cubicBezTo>
                  <a:cubicBezTo>
                    <a:pt x="412" y="136"/>
                    <a:pt x="410" y="136"/>
                    <a:pt x="409" y="134"/>
                  </a:cubicBezTo>
                  <a:cubicBezTo>
                    <a:pt x="408" y="134"/>
                    <a:pt x="404" y="137"/>
                    <a:pt x="404" y="136"/>
                  </a:cubicBezTo>
                  <a:cubicBezTo>
                    <a:pt x="404" y="136"/>
                    <a:pt x="407" y="133"/>
                    <a:pt x="404" y="134"/>
                  </a:cubicBezTo>
                  <a:cubicBezTo>
                    <a:pt x="404" y="134"/>
                    <a:pt x="400" y="135"/>
                    <a:pt x="400" y="135"/>
                  </a:cubicBezTo>
                  <a:cubicBezTo>
                    <a:pt x="401" y="133"/>
                    <a:pt x="404" y="133"/>
                    <a:pt x="402" y="130"/>
                  </a:cubicBezTo>
                  <a:cubicBezTo>
                    <a:pt x="402" y="130"/>
                    <a:pt x="398" y="128"/>
                    <a:pt x="398" y="128"/>
                  </a:cubicBezTo>
                  <a:cubicBezTo>
                    <a:pt x="396" y="128"/>
                    <a:pt x="396" y="126"/>
                    <a:pt x="394" y="126"/>
                  </a:cubicBezTo>
                  <a:cubicBezTo>
                    <a:pt x="395" y="126"/>
                    <a:pt x="392" y="122"/>
                    <a:pt x="392" y="122"/>
                  </a:cubicBezTo>
                  <a:cubicBezTo>
                    <a:pt x="392" y="122"/>
                    <a:pt x="393" y="123"/>
                    <a:pt x="394" y="123"/>
                  </a:cubicBezTo>
                  <a:cubicBezTo>
                    <a:pt x="395" y="124"/>
                    <a:pt x="395" y="122"/>
                    <a:pt x="396" y="122"/>
                  </a:cubicBezTo>
                  <a:cubicBezTo>
                    <a:pt x="400" y="121"/>
                    <a:pt x="393" y="118"/>
                    <a:pt x="392" y="117"/>
                  </a:cubicBezTo>
                  <a:cubicBezTo>
                    <a:pt x="392" y="118"/>
                    <a:pt x="394" y="116"/>
                    <a:pt x="394" y="116"/>
                  </a:cubicBezTo>
                  <a:cubicBezTo>
                    <a:pt x="395" y="115"/>
                    <a:pt x="393" y="115"/>
                    <a:pt x="392" y="114"/>
                  </a:cubicBezTo>
                  <a:cubicBezTo>
                    <a:pt x="392" y="114"/>
                    <a:pt x="391" y="113"/>
                    <a:pt x="390" y="113"/>
                  </a:cubicBezTo>
                  <a:cubicBezTo>
                    <a:pt x="390" y="113"/>
                    <a:pt x="388" y="113"/>
                    <a:pt x="388" y="113"/>
                  </a:cubicBezTo>
                  <a:cubicBezTo>
                    <a:pt x="389" y="112"/>
                    <a:pt x="391" y="113"/>
                    <a:pt x="390" y="110"/>
                  </a:cubicBezTo>
                  <a:cubicBezTo>
                    <a:pt x="389" y="110"/>
                    <a:pt x="386" y="111"/>
                    <a:pt x="386" y="111"/>
                  </a:cubicBezTo>
                  <a:cubicBezTo>
                    <a:pt x="386" y="110"/>
                    <a:pt x="389" y="110"/>
                    <a:pt x="388" y="108"/>
                  </a:cubicBezTo>
                  <a:cubicBezTo>
                    <a:pt x="388" y="107"/>
                    <a:pt x="388" y="106"/>
                    <a:pt x="387" y="105"/>
                  </a:cubicBezTo>
                  <a:cubicBezTo>
                    <a:pt x="387" y="105"/>
                    <a:pt x="386" y="106"/>
                    <a:pt x="386" y="105"/>
                  </a:cubicBezTo>
                  <a:cubicBezTo>
                    <a:pt x="386" y="106"/>
                    <a:pt x="384" y="102"/>
                    <a:pt x="384" y="102"/>
                  </a:cubicBezTo>
                  <a:cubicBezTo>
                    <a:pt x="383" y="100"/>
                    <a:pt x="382" y="99"/>
                    <a:pt x="382" y="98"/>
                  </a:cubicBezTo>
                  <a:cubicBezTo>
                    <a:pt x="381" y="96"/>
                    <a:pt x="381" y="94"/>
                    <a:pt x="379" y="97"/>
                  </a:cubicBezTo>
                  <a:cubicBezTo>
                    <a:pt x="379" y="97"/>
                    <a:pt x="378" y="101"/>
                    <a:pt x="379" y="100"/>
                  </a:cubicBezTo>
                  <a:cubicBezTo>
                    <a:pt x="375" y="101"/>
                    <a:pt x="377" y="101"/>
                    <a:pt x="378" y="104"/>
                  </a:cubicBezTo>
                  <a:cubicBezTo>
                    <a:pt x="378" y="103"/>
                    <a:pt x="377" y="103"/>
                    <a:pt x="377" y="104"/>
                  </a:cubicBezTo>
                  <a:cubicBezTo>
                    <a:pt x="376" y="104"/>
                    <a:pt x="376" y="104"/>
                    <a:pt x="375" y="105"/>
                  </a:cubicBezTo>
                  <a:cubicBezTo>
                    <a:pt x="375" y="105"/>
                    <a:pt x="377" y="106"/>
                    <a:pt x="377" y="106"/>
                  </a:cubicBezTo>
                  <a:cubicBezTo>
                    <a:pt x="376" y="107"/>
                    <a:pt x="374" y="106"/>
                    <a:pt x="374" y="107"/>
                  </a:cubicBezTo>
                  <a:cubicBezTo>
                    <a:pt x="373" y="108"/>
                    <a:pt x="375" y="110"/>
                    <a:pt x="373" y="111"/>
                  </a:cubicBezTo>
                  <a:cubicBezTo>
                    <a:pt x="374" y="111"/>
                    <a:pt x="372" y="107"/>
                    <a:pt x="370" y="109"/>
                  </a:cubicBezTo>
                  <a:cubicBezTo>
                    <a:pt x="370" y="110"/>
                    <a:pt x="366" y="113"/>
                    <a:pt x="366" y="113"/>
                  </a:cubicBezTo>
                  <a:cubicBezTo>
                    <a:pt x="365" y="113"/>
                    <a:pt x="365" y="112"/>
                    <a:pt x="365" y="111"/>
                  </a:cubicBezTo>
                  <a:cubicBezTo>
                    <a:pt x="364" y="111"/>
                    <a:pt x="364" y="112"/>
                    <a:pt x="364" y="112"/>
                  </a:cubicBezTo>
                  <a:cubicBezTo>
                    <a:pt x="363" y="111"/>
                    <a:pt x="364" y="111"/>
                    <a:pt x="364" y="110"/>
                  </a:cubicBezTo>
                  <a:cubicBezTo>
                    <a:pt x="364" y="111"/>
                    <a:pt x="357" y="116"/>
                    <a:pt x="357" y="115"/>
                  </a:cubicBezTo>
                  <a:cubicBezTo>
                    <a:pt x="356" y="114"/>
                    <a:pt x="360" y="113"/>
                    <a:pt x="361" y="113"/>
                  </a:cubicBezTo>
                  <a:cubicBezTo>
                    <a:pt x="363" y="111"/>
                    <a:pt x="363" y="110"/>
                    <a:pt x="362" y="108"/>
                  </a:cubicBezTo>
                  <a:cubicBezTo>
                    <a:pt x="361" y="107"/>
                    <a:pt x="358" y="107"/>
                    <a:pt x="357" y="107"/>
                  </a:cubicBezTo>
                  <a:cubicBezTo>
                    <a:pt x="356" y="107"/>
                    <a:pt x="356" y="108"/>
                    <a:pt x="356" y="108"/>
                  </a:cubicBezTo>
                  <a:cubicBezTo>
                    <a:pt x="355" y="110"/>
                    <a:pt x="353" y="108"/>
                    <a:pt x="352" y="108"/>
                  </a:cubicBezTo>
                  <a:cubicBezTo>
                    <a:pt x="353" y="108"/>
                    <a:pt x="355" y="106"/>
                    <a:pt x="355" y="106"/>
                  </a:cubicBezTo>
                  <a:cubicBezTo>
                    <a:pt x="355" y="106"/>
                    <a:pt x="356" y="107"/>
                    <a:pt x="356" y="107"/>
                  </a:cubicBezTo>
                  <a:cubicBezTo>
                    <a:pt x="355" y="107"/>
                    <a:pt x="357" y="105"/>
                    <a:pt x="357" y="105"/>
                  </a:cubicBezTo>
                  <a:cubicBezTo>
                    <a:pt x="358" y="103"/>
                    <a:pt x="356" y="104"/>
                    <a:pt x="355" y="103"/>
                  </a:cubicBezTo>
                  <a:cubicBezTo>
                    <a:pt x="355" y="103"/>
                    <a:pt x="356" y="98"/>
                    <a:pt x="354" y="99"/>
                  </a:cubicBezTo>
                  <a:cubicBezTo>
                    <a:pt x="355" y="98"/>
                    <a:pt x="356" y="98"/>
                    <a:pt x="355" y="96"/>
                  </a:cubicBezTo>
                  <a:cubicBezTo>
                    <a:pt x="353" y="95"/>
                    <a:pt x="357" y="94"/>
                    <a:pt x="356" y="92"/>
                  </a:cubicBezTo>
                  <a:cubicBezTo>
                    <a:pt x="356" y="91"/>
                    <a:pt x="354" y="93"/>
                    <a:pt x="353" y="92"/>
                  </a:cubicBezTo>
                  <a:cubicBezTo>
                    <a:pt x="352" y="91"/>
                    <a:pt x="350" y="91"/>
                    <a:pt x="349" y="91"/>
                  </a:cubicBezTo>
                  <a:cubicBezTo>
                    <a:pt x="347" y="90"/>
                    <a:pt x="346" y="90"/>
                    <a:pt x="345" y="88"/>
                  </a:cubicBezTo>
                  <a:cubicBezTo>
                    <a:pt x="345" y="86"/>
                    <a:pt x="342" y="87"/>
                    <a:pt x="342" y="85"/>
                  </a:cubicBezTo>
                  <a:cubicBezTo>
                    <a:pt x="342" y="84"/>
                    <a:pt x="340" y="85"/>
                    <a:pt x="340" y="85"/>
                  </a:cubicBezTo>
                  <a:cubicBezTo>
                    <a:pt x="341" y="83"/>
                    <a:pt x="339" y="83"/>
                    <a:pt x="338" y="82"/>
                  </a:cubicBezTo>
                  <a:cubicBezTo>
                    <a:pt x="336" y="81"/>
                    <a:pt x="336" y="80"/>
                    <a:pt x="334" y="81"/>
                  </a:cubicBezTo>
                  <a:cubicBezTo>
                    <a:pt x="332" y="82"/>
                    <a:pt x="331" y="83"/>
                    <a:pt x="329" y="82"/>
                  </a:cubicBezTo>
                  <a:cubicBezTo>
                    <a:pt x="327" y="81"/>
                    <a:pt x="326" y="83"/>
                    <a:pt x="324" y="82"/>
                  </a:cubicBezTo>
                  <a:cubicBezTo>
                    <a:pt x="322" y="80"/>
                    <a:pt x="320" y="80"/>
                    <a:pt x="318" y="80"/>
                  </a:cubicBezTo>
                  <a:cubicBezTo>
                    <a:pt x="316" y="80"/>
                    <a:pt x="314" y="80"/>
                    <a:pt x="313" y="82"/>
                  </a:cubicBezTo>
                  <a:cubicBezTo>
                    <a:pt x="312" y="84"/>
                    <a:pt x="315" y="85"/>
                    <a:pt x="315" y="86"/>
                  </a:cubicBezTo>
                  <a:cubicBezTo>
                    <a:pt x="316" y="87"/>
                    <a:pt x="315" y="90"/>
                    <a:pt x="314" y="91"/>
                  </a:cubicBezTo>
                  <a:cubicBezTo>
                    <a:pt x="314" y="92"/>
                    <a:pt x="314" y="91"/>
                    <a:pt x="313" y="92"/>
                  </a:cubicBezTo>
                  <a:cubicBezTo>
                    <a:pt x="313" y="92"/>
                    <a:pt x="315" y="94"/>
                    <a:pt x="315" y="94"/>
                  </a:cubicBezTo>
                  <a:cubicBezTo>
                    <a:pt x="315" y="96"/>
                    <a:pt x="316" y="98"/>
                    <a:pt x="316" y="99"/>
                  </a:cubicBezTo>
                  <a:cubicBezTo>
                    <a:pt x="316" y="100"/>
                    <a:pt x="316" y="100"/>
                    <a:pt x="316" y="101"/>
                  </a:cubicBezTo>
                  <a:cubicBezTo>
                    <a:pt x="316" y="102"/>
                    <a:pt x="315" y="101"/>
                    <a:pt x="315" y="101"/>
                  </a:cubicBezTo>
                  <a:cubicBezTo>
                    <a:pt x="314" y="102"/>
                    <a:pt x="314" y="104"/>
                    <a:pt x="314" y="104"/>
                  </a:cubicBezTo>
                  <a:cubicBezTo>
                    <a:pt x="313" y="105"/>
                    <a:pt x="312" y="106"/>
                    <a:pt x="312" y="107"/>
                  </a:cubicBezTo>
                  <a:cubicBezTo>
                    <a:pt x="311" y="109"/>
                    <a:pt x="311" y="109"/>
                    <a:pt x="312" y="110"/>
                  </a:cubicBezTo>
                  <a:cubicBezTo>
                    <a:pt x="315" y="112"/>
                    <a:pt x="318" y="114"/>
                    <a:pt x="320" y="116"/>
                  </a:cubicBezTo>
                  <a:cubicBezTo>
                    <a:pt x="321" y="119"/>
                    <a:pt x="322" y="124"/>
                    <a:pt x="321" y="127"/>
                  </a:cubicBezTo>
                  <a:cubicBezTo>
                    <a:pt x="319" y="131"/>
                    <a:pt x="313" y="133"/>
                    <a:pt x="310" y="135"/>
                  </a:cubicBezTo>
                  <a:cubicBezTo>
                    <a:pt x="309" y="136"/>
                    <a:pt x="308" y="136"/>
                    <a:pt x="307" y="137"/>
                  </a:cubicBezTo>
                  <a:cubicBezTo>
                    <a:pt x="304" y="138"/>
                    <a:pt x="308" y="141"/>
                    <a:pt x="308" y="143"/>
                  </a:cubicBezTo>
                  <a:cubicBezTo>
                    <a:pt x="308" y="143"/>
                    <a:pt x="309" y="145"/>
                    <a:pt x="309" y="146"/>
                  </a:cubicBezTo>
                  <a:cubicBezTo>
                    <a:pt x="309" y="148"/>
                    <a:pt x="309" y="149"/>
                    <a:pt x="310" y="151"/>
                  </a:cubicBezTo>
                  <a:cubicBezTo>
                    <a:pt x="311" y="153"/>
                    <a:pt x="311" y="154"/>
                    <a:pt x="309" y="156"/>
                  </a:cubicBezTo>
                  <a:cubicBezTo>
                    <a:pt x="309" y="156"/>
                    <a:pt x="310" y="160"/>
                    <a:pt x="309" y="161"/>
                  </a:cubicBezTo>
                  <a:cubicBezTo>
                    <a:pt x="308" y="161"/>
                    <a:pt x="307" y="157"/>
                    <a:pt x="306" y="159"/>
                  </a:cubicBezTo>
                  <a:cubicBezTo>
                    <a:pt x="305" y="161"/>
                    <a:pt x="307" y="164"/>
                    <a:pt x="307" y="164"/>
                  </a:cubicBezTo>
                  <a:cubicBezTo>
                    <a:pt x="307" y="163"/>
                    <a:pt x="301" y="158"/>
                    <a:pt x="298" y="161"/>
                  </a:cubicBezTo>
                  <a:cubicBezTo>
                    <a:pt x="299" y="160"/>
                    <a:pt x="302" y="159"/>
                    <a:pt x="300" y="157"/>
                  </a:cubicBezTo>
                  <a:cubicBezTo>
                    <a:pt x="299" y="156"/>
                    <a:pt x="298" y="155"/>
                    <a:pt x="297" y="155"/>
                  </a:cubicBezTo>
                  <a:cubicBezTo>
                    <a:pt x="297" y="154"/>
                    <a:pt x="295" y="154"/>
                    <a:pt x="294" y="154"/>
                  </a:cubicBezTo>
                  <a:cubicBezTo>
                    <a:pt x="294" y="153"/>
                    <a:pt x="295" y="153"/>
                    <a:pt x="294" y="151"/>
                  </a:cubicBezTo>
                  <a:cubicBezTo>
                    <a:pt x="293" y="150"/>
                    <a:pt x="292" y="148"/>
                    <a:pt x="293" y="146"/>
                  </a:cubicBezTo>
                  <a:cubicBezTo>
                    <a:pt x="294" y="143"/>
                    <a:pt x="291" y="142"/>
                    <a:pt x="291" y="140"/>
                  </a:cubicBezTo>
                  <a:cubicBezTo>
                    <a:pt x="291" y="138"/>
                    <a:pt x="293" y="137"/>
                    <a:pt x="292" y="135"/>
                  </a:cubicBezTo>
                  <a:cubicBezTo>
                    <a:pt x="290" y="133"/>
                    <a:pt x="286" y="133"/>
                    <a:pt x="283" y="133"/>
                  </a:cubicBezTo>
                  <a:cubicBezTo>
                    <a:pt x="282" y="133"/>
                    <a:pt x="281" y="133"/>
                    <a:pt x="279" y="133"/>
                  </a:cubicBezTo>
                  <a:cubicBezTo>
                    <a:pt x="279" y="133"/>
                    <a:pt x="277" y="135"/>
                    <a:pt x="277" y="135"/>
                  </a:cubicBezTo>
                  <a:cubicBezTo>
                    <a:pt x="277" y="134"/>
                    <a:pt x="278" y="134"/>
                    <a:pt x="277" y="133"/>
                  </a:cubicBezTo>
                  <a:cubicBezTo>
                    <a:pt x="277" y="132"/>
                    <a:pt x="276" y="131"/>
                    <a:pt x="275" y="131"/>
                  </a:cubicBezTo>
                  <a:cubicBezTo>
                    <a:pt x="273" y="130"/>
                    <a:pt x="271" y="130"/>
                    <a:pt x="269" y="129"/>
                  </a:cubicBezTo>
                  <a:cubicBezTo>
                    <a:pt x="266" y="128"/>
                    <a:pt x="264" y="125"/>
                    <a:pt x="261" y="123"/>
                  </a:cubicBezTo>
                  <a:cubicBezTo>
                    <a:pt x="259" y="122"/>
                    <a:pt x="257" y="121"/>
                    <a:pt x="256" y="121"/>
                  </a:cubicBezTo>
                  <a:cubicBezTo>
                    <a:pt x="254" y="121"/>
                    <a:pt x="252" y="119"/>
                    <a:pt x="250" y="119"/>
                  </a:cubicBezTo>
                  <a:cubicBezTo>
                    <a:pt x="249" y="119"/>
                    <a:pt x="240" y="121"/>
                    <a:pt x="240" y="121"/>
                  </a:cubicBezTo>
                  <a:cubicBezTo>
                    <a:pt x="240" y="120"/>
                    <a:pt x="241" y="120"/>
                    <a:pt x="242" y="119"/>
                  </a:cubicBezTo>
                  <a:cubicBezTo>
                    <a:pt x="242" y="118"/>
                    <a:pt x="241" y="117"/>
                    <a:pt x="241" y="117"/>
                  </a:cubicBezTo>
                  <a:cubicBezTo>
                    <a:pt x="240" y="114"/>
                    <a:pt x="239" y="112"/>
                    <a:pt x="238" y="110"/>
                  </a:cubicBezTo>
                  <a:cubicBezTo>
                    <a:pt x="237" y="108"/>
                    <a:pt x="236" y="108"/>
                    <a:pt x="234" y="108"/>
                  </a:cubicBezTo>
                  <a:cubicBezTo>
                    <a:pt x="231" y="108"/>
                    <a:pt x="230" y="108"/>
                    <a:pt x="230" y="105"/>
                  </a:cubicBezTo>
                  <a:cubicBezTo>
                    <a:pt x="231" y="103"/>
                    <a:pt x="230" y="100"/>
                    <a:pt x="230" y="98"/>
                  </a:cubicBezTo>
                  <a:cubicBezTo>
                    <a:pt x="231" y="95"/>
                    <a:pt x="233" y="93"/>
                    <a:pt x="234" y="90"/>
                  </a:cubicBezTo>
                  <a:cubicBezTo>
                    <a:pt x="235" y="88"/>
                    <a:pt x="235" y="87"/>
                    <a:pt x="237" y="86"/>
                  </a:cubicBezTo>
                  <a:cubicBezTo>
                    <a:pt x="238" y="86"/>
                    <a:pt x="237" y="85"/>
                    <a:pt x="237" y="84"/>
                  </a:cubicBezTo>
                  <a:cubicBezTo>
                    <a:pt x="238" y="84"/>
                    <a:pt x="240" y="82"/>
                    <a:pt x="240" y="82"/>
                  </a:cubicBezTo>
                  <a:cubicBezTo>
                    <a:pt x="240" y="82"/>
                    <a:pt x="240" y="82"/>
                    <a:pt x="239" y="81"/>
                  </a:cubicBezTo>
                  <a:cubicBezTo>
                    <a:pt x="239" y="81"/>
                    <a:pt x="240" y="81"/>
                    <a:pt x="240" y="81"/>
                  </a:cubicBezTo>
                  <a:cubicBezTo>
                    <a:pt x="240" y="79"/>
                    <a:pt x="242" y="80"/>
                    <a:pt x="243" y="80"/>
                  </a:cubicBezTo>
                  <a:cubicBezTo>
                    <a:pt x="244" y="80"/>
                    <a:pt x="244" y="79"/>
                    <a:pt x="244" y="79"/>
                  </a:cubicBezTo>
                  <a:cubicBezTo>
                    <a:pt x="245" y="77"/>
                    <a:pt x="243" y="78"/>
                    <a:pt x="242" y="77"/>
                  </a:cubicBezTo>
                  <a:cubicBezTo>
                    <a:pt x="242" y="77"/>
                    <a:pt x="244" y="77"/>
                    <a:pt x="244" y="77"/>
                  </a:cubicBezTo>
                  <a:cubicBezTo>
                    <a:pt x="245" y="76"/>
                    <a:pt x="246" y="77"/>
                    <a:pt x="246" y="77"/>
                  </a:cubicBezTo>
                  <a:cubicBezTo>
                    <a:pt x="248" y="79"/>
                    <a:pt x="248" y="77"/>
                    <a:pt x="250" y="76"/>
                  </a:cubicBezTo>
                  <a:cubicBezTo>
                    <a:pt x="252" y="74"/>
                    <a:pt x="248" y="72"/>
                    <a:pt x="246" y="71"/>
                  </a:cubicBezTo>
                  <a:cubicBezTo>
                    <a:pt x="245" y="71"/>
                    <a:pt x="241" y="72"/>
                    <a:pt x="241" y="72"/>
                  </a:cubicBezTo>
                  <a:cubicBezTo>
                    <a:pt x="240" y="70"/>
                    <a:pt x="243" y="70"/>
                    <a:pt x="240" y="69"/>
                  </a:cubicBezTo>
                  <a:cubicBezTo>
                    <a:pt x="239" y="69"/>
                    <a:pt x="234" y="69"/>
                    <a:pt x="234" y="68"/>
                  </a:cubicBezTo>
                  <a:cubicBezTo>
                    <a:pt x="234" y="67"/>
                    <a:pt x="236" y="67"/>
                    <a:pt x="236" y="67"/>
                  </a:cubicBezTo>
                  <a:cubicBezTo>
                    <a:pt x="237" y="66"/>
                    <a:pt x="237" y="67"/>
                    <a:pt x="238" y="67"/>
                  </a:cubicBezTo>
                  <a:cubicBezTo>
                    <a:pt x="237" y="68"/>
                    <a:pt x="240" y="68"/>
                    <a:pt x="240" y="68"/>
                  </a:cubicBezTo>
                  <a:cubicBezTo>
                    <a:pt x="242" y="68"/>
                    <a:pt x="245" y="70"/>
                    <a:pt x="246" y="70"/>
                  </a:cubicBezTo>
                  <a:cubicBezTo>
                    <a:pt x="247" y="70"/>
                    <a:pt x="248" y="71"/>
                    <a:pt x="249" y="71"/>
                  </a:cubicBezTo>
                  <a:cubicBezTo>
                    <a:pt x="251" y="72"/>
                    <a:pt x="250" y="71"/>
                    <a:pt x="251" y="71"/>
                  </a:cubicBezTo>
                  <a:cubicBezTo>
                    <a:pt x="252" y="71"/>
                    <a:pt x="255" y="71"/>
                    <a:pt x="254" y="70"/>
                  </a:cubicBezTo>
                  <a:cubicBezTo>
                    <a:pt x="253" y="69"/>
                    <a:pt x="254" y="67"/>
                    <a:pt x="255" y="66"/>
                  </a:cubicBezTo>
                  <a:cubicBezTo>
                    <a:pt x="255" y="67"/>
                    <a:pt x="258" y="68"/>
                    <a:pt x="258" y="68"/>
                  </a:cubicBezTo>
                  <a:cubicBezTo>
                    <a:pt x="260" y="68"/>
                    <a:pt x="261" y="68"/>
                    <a:pt x="263" y="67"/>
                  </a:cubicBezTo>
                  <a:cubicBezTo>
                    <a:pt x="264" y="66"/>
                    <a:pt x="265" y="64"/>
                    <a:pt x="266" y="63"/>
                  </a:cubicBezTo>
                  <a:cubicBezTo>
                    <a:pt x="267" y="62"/>
                    <a:pt x="269" y="61"/>
                    <a:pt x="268" y="59"/>
                  </a:cubicBezTo>
                  <a:cubicBezTo>
                    <a:pt x="267" y="57"/>
                    <a:pt x="264" y="58"/>
                    <a:pt x="263" y="58"/>
                  </a:cubicBezTo>
                  <a:cubicBezTo>
                    <a:pt x="260" y="58"/>
                    <a:pt x="258" y="57"/>
                    <a:pt x="256" y="56"/>
                  </a:cubicBezTo>
                  <a:cubicBezTo>
                    <a:pt x="255" y="55"/>
                    <a:pt x="254" y="54"/>
                    <a:pt x="252" y="53"/>
                  </a:cubicBezTo>
                  <a:cubicBezTo>
                    <a:pt x="252" y="53"/>
                    <a:pt x="247" y="53"/>
                    <a:pt x="247" y="53"/>
                  </a:cubicBezTo>
                  <a:cubicBezTo>
                    <a:pt x="247" y="52"/>
                    <a:pt x="252" y="53"/>
                    <a:pt x="253" y="53"/>
                  </a:cubicBezTo>
                  <a:cubicBezTo>
                    <a:pt x="255" y="53"/>
                    <a:pt x="255" y="52"/>
                    <a:pt x="257" y="53"/>
                  </a:cubicBezTo>
                  <a:cubicBezTo>
                    <a:pt x="261" y="55"/>
                    <a:pt x="265" y="59"/>
                    <a:pt x="269" y="56"/>
                  </a:cubicBezTo>
                  <a:cubicBezTo>
                    <a:pt x="271" y="54"/>
                    <a:pt x="272" y="53"/>
                    <a:pt x="273" y="51"/>
                  </a:cubicBezTo>
                  <a:cubicBezTo>
                    <a:pt x="274" y="50"/>
                    <a:pt x="268" y="49"/>
                    <a:pt x="271" y="47"/>
                  </a:cubicBezTo>
                  <a:cubicBezTo>
                    <a:pt x="272" y="47"/>
                    <a:pt x="275" y="47"/>
                    <a:pt x="276" y="48"/>
                  </a:cubicBezTo>
                  <a:cubicBezTo>
                    <a:pt x="279" y="48"/>
                    <a:pt x="279" y="50"/>
                    <a:pt x="282" y="48"/>
                  </a:cubicBezTo>
                  <a:cubicBezTo>
                    <a:pt x="282" y="48"/>
                    <a:pt x="285" y="49"/>
                    <a:pt x="284" y="47"/>
                  </a:cubicBezTo>
                  <a:cubicBezTo>
                    <a:pt x="283" y="46"/>
                    <a:pt x="279" y="44"/>
                    <a:pt x="278" y="44"/>
                  </a:cubicBezTo>
                  <a:cubicBezTo>
                    <a:pt x="280" y="43"/>
                    <a:pt x="282" y="45"/>
                    <a:pt x="284" y="45"/>
                  </a:cubicBezTo>
                  <a:cubicBezTo>
                    <a:pt x="285" y="45"/>
                    <a:pt x="287" y="50"/>
                    <a:pt x="289" y="49"/>
                  </a:cubicBezTo>
                  <a:cubicBezTo>
                    <a:pt x="289" y="49"/>
                    <a:pt x="288" y="48"/>
                    <a:pt x="288" y="48"/>
                  </a:cubicBezTo>
                  <a:cubicBezTo>
                    <a:pt x="289" y="47"/>
                    <a:pt x="290" y="47"/>
                    <a:pt x="292" y="46"/>
                  </a:cubicBezTo>
                  <a:cubicBezTo>
                    <a:pt x="293" y="45"/>
                    <a:pt x="296" y="42"/>
                    <a:pt x="297" y="41"/>
                  </a:cubicBezTo>
                  <a:cubicBezTo>
                    <a:pt x="297" y="38"/>
                    <a:pt x="295" y="38"/>
                    <a:pt x="293" y="36"/>
                  </a:cubicBezTo>
                  <a:cubicBezTo>
                    <a:pt x="293" y="36"/>
                    <a:pt x="290" y="30"/>
                    <a:pt x="290" y="31"/>
                  </a:cubicBezTo>
                  <a:cubicBezTo>
                    <a:pt x="291" y="30"/>
                    <a:pt x="295" y="30"/>
                    <a:pt x="296" y="30"/>
                  </a:cubicBezTo>
                  <a:cubicBezTo>
                    <a:pt x="299" y="29"/>
                    <a:pt x="294" y="28"/>
                    <a:pt x="294" y="27"/>
                  </a:cubicBezTo>
                  <a:cubicBezTo>
                    <a:pt x="293" y="26"/>
                    <a:pt x="297" y="26"/>
                    <a:pt x="297" y="25"/>
                  </a:cubicBezTo>
                  <a:cubicBezTo>
                    <a:pt x="297" y="25"/>
                    <a:pt x="287" y="21"/>
                    <a:pt x="287" y="21"/>
                  </a:cubicBezTo>
                  <a:cubicBezTo>
                    <a:pt x="288" y="21"/>
                    <a:pt x="290" y="20"/>
                    <a:pt x="291" y="20"/>
                  </a:cubicBezTo>
                  <a:cubicBezTo>
                    <a:pt x="288" y="20"/>
                    <a:pt x="285" y="19"/>
                    <a:pt x="282" y="19"/>
                  </a:cubicBezTo>
                  <a:cubicBezTo>
                    <a:pt x="280" y="19"/>
                    <a:pt x="277" y="20"/>
                    <a:pt x="276" y="19"/>
                  </a:cubicBezTo>
                  <a:cubicBezTo>
                    <a:pt x="278" y="20"/>
                    <a:pt x="275" y="21"/>
                    <a:pt x="276" y="23"/>
                  </a:cubicBezTo>
                  <a:cubicBezTo>
                    <a:pt x="277" y="24"/>
                    <a:pt x="280" y="25"/>
                    <a:pt x="280" y="26"/>
                  </a:cubicBezTo>
                  <a:cubicBezTo>
                    <a:pt x="280" y="26"/>
                    <a:pt x="278" y="27"/>
                    <a:pt x="278" y="27"/>
                  </a:cubicBezTo>
                  <a:cubicBezTo>
                    <a:pt x="278" y="27"/>
                    <a:pt x="280" y="28"/>
                    <a:pt x="279" y="28"/>
                  </a:cubicBezTo>
                  <a:cubicBezTo>
                    <a:pt x="277" y="29"/>
                    <a:pt x="276" y="27"/>
                    <a:pt x="275" y="31"/>
                  </a:cubicBezTo>
                  <a:cubicBezTo>
                    <a:pt x="274" y="33"/>
                    <a:pt x="274" y="35"/>
                    <a:pt x="273" y="37"/>
                  </a:cubicBezTo>
                  <a:cubicBezTo>
                    <a:pt x="272" y="37"/>
                    <a:pt x="271" y="38"/>
                    <a:pt x="271" y="39"/>
                  </a:cubicBezTo>
                  <a:cubicBezTo>
                    <a:pt x="271" y="40"/>
                    <a:pt x="270" y="40"/>
                    <a:pt x="270" y="41"/>
                  </a:cubicBezTo>
                  <a:cubicBezTo>
                    <a:pt x="267" y="42"/>
                    <a:pt x="268" y="43"/>
                    <a:pt x="266" y="40"/>
                  </a:cubicBezTo>
                  <a:cubicBezTo>
                    <a:pt x="265" y="39"/>
                    <a:pt x="262" y="37"/>
                    <a:pt x="262" y="35"/>
                  </a:cubicBezTo>
                  <a:cubicBezTo>
                    <a:pt x="262" y="35"/>
                    <a:pt x="262" y="32"/>
                    <a:pt x="263" y="32"/>
                  </a:cubicBezTo>
                  <a:cubicBezTo>
                    <a:pt x="263" y="32"/>
                    <a:pt x="265" y="33"/>
                    <a:pt x="265" y="31"/>
                  </a:cubicBezTo>
                  <a:cubicBezTo>
                    <a:pt x="264" y="29"/>
                    <a:pt x="264" y="28"/>
                    <a:pt x="262" y="26"/>
                  </a:cubicBezTo>
                  <a:cubicBezTo>
                    <a:pt x="260" y="25"/>
                    <a:pt x="258" y="23"/>
                    <a:pt x="256" y="25"/>
                  </a:cubicBezTo>
                  <a:cubicBezTo>
                    <a:pt x="255" y="26"/>
                    <a:pt x="255" y="28"/>
                    <a:pt x="255" y="30"/>
                  </a:cubicBezTo>
                  <a:cubicBezTo>
                    <a:pt x="255" y="31"/>
                    <a:pt x="251" y="31"/>
                    <a:pt x="251" y="30"/>
                  </a:cubicBezTo>
                  <a:cubicBezTo>
                    <a:pt x="251" y="29"/>
                    <a:pt x="251" y="26"/>
                    <a:pt x="250" y="25"/>
                  </a:cubicBezTo>
                  <a:cubicBezTo>
                    <a:pt x="246" y="22"/>
                    <a:pt x="251" y="25"/>
                    <a:pt x="251" y="24"/>
                  </a:cubicBezTo>
                  <a:cubicBezTo>
                    <a:pt x="252" y="24"/>
                    <a:pt x="253" y="23"/>
                    <a:pt x="252" y="23"/>
                  </a:cubicBezTo>
                  <a:cubicBezTo>
                    <a:pt x="252" y="22"/>
                    <a:pt x="251" y="21"/>
                    <a:pt x="250" y="22"/>
                  </a:cubicBezTo>
                  <a:cubicBezTo>
                    <a:pt x="249" y="23"/>
                    <a:pt x="249" y="21"/>
                    <a:pt x="248" y="21"/>
                  </a:cubicBezTo>
                  <a:cubicBezTo>
                    <a:pt x="247" y="20"/>
                    <a:pt x="246" y="22"/>
                    <a:pt x="245" y="21"/>
                  </a:cubicBezTo>
                  <a:cubicBezTo>
                    <a:pt x="243" y="20"/>
                    <a:pt x="242" y="21"/>
                    <a:pt x="243" y="18"/>
                  </a:cubicBezTo>
                  <a:cubicBezTo>
                    <a:pt x="243" y="18"/>
                    <a:pt x="243" y="18"/>
                    <a:pt x="244" y="18"/>
                  </a:cubicBezTo>
                  <a:cubicBezTo>
                    <a:pt x="244" y="17"/>
                    <a:pt x="244" y="17"/>
                    <a:pt x="244" y="16"/>
                  </a:cubicBezTo>
                  <a:cubicBezTo>
                    <a:pt x="245" y="16"/>
                    <a:pt x="245" y="16"/>
                    <a:pt x="246" y="16"/>
                  </a:cubicBezTo>
                  <a:cubicBezTo>
                    <a:pt x="245" y="16"/>
                    <a:pt x="244" y="13"/>
                    <a:pt x="244" y="13"/>
                  </a:cubicBezTo>
                  <a:cubicBezTo>
                    <a:pt x="243" y="11"/>
                    <a:pt x="241" y="11"/>
                    <a:pt x="241" y="10"/>
                  </a:cubicBezTo>
                  <a:cubicBezTo>
                    <a:pt x="239" y="9"/>
                    <a:pt x="240" y="9"/>
                    <a:pt x="239" y="7"/>
                  </a:cubicBezTo>
                  <a:cubicBezTo>
                    <a:pt x="239" y="5"/>
                    <a:pt x="237" y="4"/>
                    <a:pt x="237" y="3"/>
                  </a:cubicBezTo>
                  <a:cubicBezTo>
                    <a:pt x="236" y="1"/>
                    <a:pt x="234" y="1"/>
                    <a:pt x="232" y="1"/>
                  </a:cubicBezTo>
                  <a:cubicBezTo>
                    <a:pt x="231" y="1"/>
                    <a:pt x="232" y="0"/>
                    <a:pt x="230" y="0"/>
                  </a:cubicBezTo>
                  <a:cubicBezTo>
                    <a:pt x="229" y="0"/>
                    <a:pt x="228" y="0"/>
                    <a:pt x="228" y="2"/>
                  </a:cubicBezTo>
                  <a:cubicBezTo>
                    <a:pt x="228" y="2"/>
                    <a:pt x="225" y="3"/>
                    <a:pt x="225" y="3"/>
                  </a:cubicBezTo>
                  <a:cubicBezTo>
                    <a:pt x="226" y="3"/>
                    <a:pt x="228" y="3"/>
                    <a:pt x="228" y="4"/>
                  </a:cubicBezTo>
                  <a:cubicBezTo>
                    <a:pt x="228" y="4"/>
                    <a:pt x="226" y="5"/>
                    <a:pt x="226" y="5"/>
                  </a:cubicBezTo>
                  <a:cubicBezTo>
                    <a:pt x="225" y="6"/>
                    <a:pt x="224" y="4"/>
                    <a:pt x="223" y="6"/>
                  </a:cubicBezTo>
                  <a:cubicBezTo>
                    <a:pt x="222" y="6"/>
                    <a:pt x="221" y="9"/>
                    <a:pt x="221" y="10"/>
                  </a:cubicBezTo>
                  <a:cubicBezTo>
                    <a:pt x="222" y="10"/>
                    <a:pt x="224" y="10"/>
                    <a:pt x="225" y="11"/>
                  </a:cubicBezTo>
                  <a:cubicBezTo>
                    <a:pt x="224" y="10"/>
                    <a:pt x="222" y="14"/>
                    <a:pt x="222" y="15"/>
                  </a:cubicBezTo>
                  <a:cubicBezTo>
                    <a:pt x="222" y="16"/>
                    <a:pt x="224" y="18"/>
                    <a:pt x="225" y="19"/>
                  </a:cubicBezTo>
                  <a:cubicBezTo>
                    <a:pt x="226" y="19"/>
                    <a:pt x="228" y="21"/>
                    <a:pt x="229" y="21"/>
                  </a:cubicBezTo>
                  <a:cubicBezTo>
                    <a:pt x="231" y="20"/>
                    <a:pt x="231" y="20"/>
                    <a:pt x="232" y="21"/>
                  </a:cubicBezTo>
                  <a:cubicBezTo>
                    <a:pt x="233" y="21"/>
                    <a:pt x="235" y="23"/>
                    <a:pt x="235" y="23"/>
                  </a:cubicBezTo>
                  <a:cubicBezTo>
                    <a:pt x="234" y="24"/>
                    <a:pt x="233" y="22"/>
                    <a:pt x="233" y="24"/>
                  </a:cubicBezTo>
                  <a:cubicBezTo>
                    <a:pt x="233" y="26"/>
                    <a:pt x="232" y="26"/>
                    <a:pt x="232" y="27"/>
                  </a:cubicBezTo>
                  <a:cubicBezTo>
                    <a:pt x="231" y="29"/>
                    <a:pt x="233" y="29"/>
                    <a:pt x="234" y="28"/>
                  </a:cubicBezTo>
                  <a:cubicBezTo>
                    <a:pt x="234" y="28"/>
                    <a:pt x="236" y="25"/>
                    <a:pt x="236" y="26"/>
                  </a:cubicBezTo>
                  <a:cubicBezTo>
                    <a:pt x="237" y="27"/>
                    <a:pt x="236" y="29"/>
                    <a:pt x="236" y="30"/>
                  </a:cubicBezTo>
                  <a:cubicBezTo>
                    <a:pt x="235" y="31"/>
                    <a:pt x="234" y="31"/>
                    <a:pt x="233" y="31"/>
                  </a:cubicBezTo>
                  <a:cubicBezTo>
                    <a:pt x="233" y="32"/>
                    <a:pt x="233" y="33"/>
                    <a:pt x="232" y="34"/>
                  </a:cubicBezTo>
                  <a:cubicBezTo>
                    <a:pt x="231" y="34"/>
                    <a:pt x="229" y="34"/>
                    <a:pt x="228" y="35"/>
                  </a:cubicBezTo>
                  <a:cubicBezTo>
                    <a:pt x="227" y="35"/>
                    <a:pt x="226" y="37"/>
                    <a:pt x="226" y="37"/>
                  </a:cubicBezTo>
                  <a:cubicBezTo>
                    <a:pt x="227" y="38"/>
                    <a:pt x="228" y="39"/>
                    <a:pt x="228" y="41"/>
                  </a:cubicBezTo>
                  <a:cubicBezTo>
                    <a:pt x="228" y="42"/>
                    <a:pt x="227" y="41"/>
                    <a:pt x="226" y="40"/>
                  </a:cubicBezTo>
                  <a:cubicBezTo>
                    <a:pt x="226" y="40"/>
                    <a:pt x="225" y="40"/>
                    <a:pt x="225" y="41"/>
                  </a:cubicBezTo>
                  <a:cubicBezTo>
                    <a:pt x="224" y="41"/>
                    <a:pt x="222" y="40"/>
                    <a:pt x="222" y="39"/>
                  </a:cubicBezTo>
                  <a:cubicBezTo>
                    <a:pt x="222" y="38"/>
                    <a:pt x="224" y="35"/>
                    <a:pt x="224" y="34"/>
                  </a:cubicBezTo>
                  <a:cubicBezTo>
                    <a:pt x="225" y="32"/>
                    <a:pt x="222" y="34"/>
                    <a:pt x="222" y="34"/>
                  </a:cubicBezTo>
                  <a:cubicBezTo>
                    <a:pt x="221" y="34"/>
                    <a:pt x="218" y="32"/>
                    <a:pt x="217" y="31"/>
                  </a:cubicBezTo>
                  <a:cubicBezTo>
                    <a:pt x="215" y="30"/>
                    <a:pt x="216" y="32"/>
                    <a:pt x="214" y="32"/>
                  </a:cubicBezTo>
                  <a:cubicBezTo>
                    <a:pt x="213" y="32"/>
                    <a:pt x="210" y="31"/>
                    <a:pt x="212" y="33"/>
                  </a:cubicBezTo>
                  <a:cubicBezTo>
                    <a:pt x="213" y="34"/>
                    <a:pt x="213" y="35"/>
                    <a:pt x="215" y="35"/>
                  </a:cubicBezTo>
                  <a:cubicBezTo>
                    <a:pt x="216" y="35"/>
                    <a:pt x="218" y="35"/>
                    <a:pt x="218" y="37"/>
                  </a:cubicBezTo>
                  <a:cubicBezTo>
                    <a:pt x="220" y="41"/>
                    <a:pt x="214" y="36"/>
                    <a:pt x="213" y="35"/>
                  </a:cubicBezTo>
                  <a:cubicBezTo>
                    <a:pt x="211" y="35"/>
                    <a:pt x="211" y="37"/>
                    <a:pt x="209" y="37"/>
                  </a:cubicBezTo>
                  <a:cubicBezTo>
                    <a:pt x="207" y="37"/>
                    <a:pt x="206" y="36"/>
                    <a:pt x="204" y="36"/>
                  </a:cubicBezTo>
                  <a:cubicBezTo>
                    <a:pt x="200" y="37"/>
                    <a:pt x="197" y="37"/>
                    <a:pt x="193" y="37"/>
                  </a:cubicBezTo>
                  <a:cubicBezTo>
                    <a:pt x="190" y="36"/>
                    <a:pt x="186" y="34"/>
                    <a:pt x="182" y="33"/>
                  </a:cubicBezTo>
                  <a:cubicBezTo>
                    <a:pt x="181" y="33"/>
                    <a:pt x="179" y="33"/>
                    <a:pt x="178" y="32"/>
                  </a:cubicBezTo>
                  <a:cubicBezTo>
                    <a:pt x="177" y="30"/>
                    <a:pt x="177" y="28"/>
                    <a:pt x="176" y="28"/>
                  </a:cubicBezTo>
                  <a:cubicBezTo>
                    <a:pt x="174" y="27"/>
                    <a:pt x="172" y="28"/>
                    <a:pt x="171" y="28"/>
                  </a:cubicBezTo>
                  <a:cubicBezTo>
                    <a:pt x="168" y="29"/>
                    <a:pt x="166" y="29"/>
                    <a:pt x="164" y="29"/>
                  </a:cubicBezTo>
                  <a:cubicBezTo>
                    <a:pt x="163" y="30"/>
                    <a:pt x="161" y="31"/>
                    <a:pt x="161" y="32"/>
                  </a:cubicBezTo>
                  <a:cubicBezTo>
                    <a:pt x="161" y="32"/>
                    <a:pt x="165" y="34"/>
                    <a:pt x="166" y="34"/>
                  </a:cubicBezTo>
                  <a:cubicBezTo>
                    <a:pt x="166" y="34"/>
                    <a:pt x="165" y="31"/>
                    <a:pt x="167" y="32"/>
                  </a:cubicBezTo>
                  <a:cubicBezTo>
                    <a:pt x="168" y="32"/>
                    <a:pt x="168" y="33"/>
                    <a:pt x="169" y="32"/>
                  </a:cubicBezTo>
                  <a:cubicBezTo>
                    <a:pt x="170" y="32"/>
                    <a:pt x="176" y="28"/>
                    <a:pt x="176" y="30"/>
                  </a:cubicBezTo>
                  <a:cubicBezTo>
                    <a:pt x="176" y="31"/>
                    <a:pt x="173" y="32"/>
                    <a:pt x="172" y="33"/>
                  </a:cubicBezTo>
                  <a:cubicBezTo>
                    <a:pt x="171" y="34"/>
                    <a:pt x="169" y="34"/>
                    <a:pt x="167" y="34"/>
                  </a:cubicBezTo>
                  <a:cubicBezTo>
                    <a:pt x="166" y="35"/>
                    <a:pt x="163" y="37"/>
                    <a:pt x="165" y="38"/>
                  </a:cubicBezTo>
                  <a:cubicBezTo>
                    <a:pt x="167" y="38"/>
                    <a:pt x="167" y="39"/>
                    <a:pt x="166" y="41"/>
                  </a:cubicBezTo>
                  <a:cubicBezTo>
                    <a:pt x="166" y="42"/>
                    <a:pt x="168" y="42"/>
                    <a:pt x="168" y="43"/>
                  </a:cubicBezTo>
                  <a:cubicBezTo>
                    <a:pt x="169" y="44"/>
                    <a:pt x="169" y="46"/>
                    <a:pt x="167" y="44"/>
                  </a:cubicBezTo>
                  <a:cubicBezTo>
                    <a:pt x="165" y="42"/>
                    <a:pt x="167" y="46"/>
                    <a:pt x="166" y="45"/>
                  </a:cubicBezTo>
                  <a:cubicBezTo>
                    <a:pt x="165" y="45"/>
                    <a:pt x="163" y="42"/>
                    <a:pt x="162" y="43"/>
                  </a:cubicBezTo>
                  <a:cubicBezTo>
                    <a:pt x="164" y="42"/>
                    <a:pt x="167" y="43"/>
                    <a:pt x="164" y="41"/>
                  </a:cubicBezTo>
                  <a:cubicBezTo>
                    <a:pt x="165" y="41"/>
                    <a:pt x="166" y="40"/>
                    <a:pt x="164" y="39"/>
                  </a:cubicBezTo>
                  <a:cubicBezTo>
                    <a:pt x="166" y="40"/>
                    <a:pt x="161" y="40"/>
                    <a:pt x="162" y="40"/>
                  </a:cubicBezTo>
                  <a:cubicBezTo>
                    <a:pt x="162" y="39"/>
                    <a:pt x="162" y="39"/>
                    <a:pt x="163" y="39"/>
                  </a:cubicBezTo>
                  <a:cubicBezTo>
                    <a:pt x="163" y="38"/>
                    <a:pt x="160" y="40"/>
                    <a:pt x="160" y="40"/>
                  </a:cubicBezTo>
                  <a:cubicBezTo>
                    <a:pt x="159" y="40"/>
                    <a:pt x="160" y="38"/>
                    <a:pt x="159" y="37"/>
                  </a:cubicBezTo>
                  <a:cubicBezTo>
                    <a:pt x="159" y="37"/>
                    <a:pt x="157" y="37"/>
                    <a:pt x="157" y="37"/>
                  </a:cubicBezTo>
                  <a:cubicBezTo>
                    <a:pt x="155" y="37"/>
                    <a:pt x="155" y="34"/>
                    <a:pt x="153" y="35"/>
                  </a:cubicBezTo>
                  <a:cubicBezTo>
                    <a:pt x="151" y="37"/>
                    <a:pt x="150" y="37"/>
                    <a:pt x="147" y="37"/>
                  </a:cubicBezTo>
                  <a:cubicBezTo>
                    <a:pt x="143" y="37"/>
                    <a:pt x="140" y="37"/>
                    <a:pt x="136" y="37"/>
                  </a:cubicBezTo>
                  <a:cubicBezTo>
                    <a:pt x="135" y="37"/>
                    <a:pt x="128" y="37"/>
                    <a:pt x="128" y="36"/>
                  </a:cubicBezTo>
                  <a:cubicBezTo>
                    <a:pt x="127" y="36"/>
                    <a:pt x="130" y="34"/>
                    <a:pt x="131" y="33"/>
                  </a:cubicBezTo>
                  <a:cubicBezTo>
                    <a:pt x="132" y="32"/>
                    <a:pt x="133" y="33"/>
                    <a:pt x="135" y="33"/>
                  </a:cubicBezTo>
                  <a:cubicBezTo>
                    <a:pt x="136" y="32"/>
                    <a:pt x="133" y="30"/>
                    <a:pt x="133" y="30"/>
                  </a:cubicBezTo>
                  <a:cubicBezTo>
                    <a:pt x="131" y="28"/>
                    <a:pt x="130" y="28"/>
                    <a:pt x="128" y="27"/>
                  </a:cubicBezTo>
                  <a:cubicBezTo>
                    <a:pt x="127" y="27"/>
                    <a:pt x="126" y="26"/>
                    <a:pt x="125" y="27"/>
                  </a:cubicBezTo>
                  <a:cubicBezTo>
                    <a:pt x="124" y="28"/>
                    <a:pt x="123" y="29"/>
                    <a:pt x="122" y="28"/>
                  </a:cubicBezTo>
                  <a:cubicBezTo>
                    <a:pt x="119" y="26"/>
                    <a:pt x="116" y="26"/>
                    <a:pt x="113" y="25"/>
                  </a:cubicBezTo>
                  <a:cubicBezTo>
                    <a:pt x="109" y="24"/>
                    <a:pt x="106" y="24"/>
                    <a:pt x="102" y="22"/>
                  </a:cubicBezTo>
                  <a:cubicBezTo>
                    <a:pt x="99" y="20"/>
                    <a:pt x="97" y="19"/>
                    <a:pt x="93" y="19"/>
                  </a:cubicBezTo>
                  <a:cubicBezTo>
                    <a:pt x="92" y="19"/>
                    <a:pt x="91" y="19"/>
                    <a:pt x="90" y="20"/>
                  </a:cubicBezTo>
                  <a:cubicBezTo>
                    <a:pt x="89" y="21"/>
                    <a:pt x="88" y="23"/>
                    <a:pt x="87" y="23"/>
                  </a:cubicBezTo>
                  <a:cubicBezTo>
                    <a:pt x="86" y="23"/>
                    <a:pt x="83" y="24"/>
                    <a:pt x="83" y="23"/>
                  </a:cubicBezTo>
                  <a:cubicBezTo>
                    <a:pt x="83" y="22"/>
                    <a:pt x="85" y="21"/>
                    <a:pt x="85" y="20"/>
                  </a:cubicBezTo>
                  <a:cubicBezTo>
                    <a:pt x="85" y="20"/>
                    <a:pt x="82" y="21"/>
                    <a:pt x="82" y="20"/>
                  </a:cubicBezTo>
                  <a:cubicBezTo>
                    <a:pt x="83" y="19"/>
                    <a:pt x="83" y="18"/>
                    <a:pt x="82" y="17"/>
                  </a:cubicBezTo>
                  <a:cubicBezTo>
                    <a:pt x="82" y="15"/>
                    <a:pt x="78" y="17"/>
                    <a:pt x="78" y="18"/>
                  </a:cubicBezTo>
                  <a:cubicBezTo>
                    <a:pt x="78" y="18"/>
                    <a:pt x="80" y="17"/>
                    <a:pt x="80" y="18"/>
                  </a:cubicBezTo>
                  <a:cubicBezTo>
                    <a:pt x="81" y="18"/>
                    <a:pt x="77" y="20"/>
                    <a:pt x="80" y="20"/>
                  </a:cubicBezTo>
                  <a:cubicBezTo>
                    <a:pt x="79" y="20"/>
                    <a:pt x="78" y="20"/>
                    <a:pt x="78" y="22"/>
                  </a:cubicBezTo>
                  <a:cubicBezTo>
                    <a:pt x="78" y="23"/>
                    <a:pt x="77" y="24"/>
                    <a:pt x="76" y="23"/>
                  </a:cubicBezTo>
                  <a:cubicBezTo>
                    <a:pt x="73" y="22"/>
                    <a:pt x="72" y="21"/>
                    <a:pt x="71" y="18"/>
                  </a:cubicBezTo>
                  <a:cubicBezTo>
                    <a:pt x="70" y="16"/>
                    <a:pt x="68" y="15"/>
                    <a:pt x="66" y="13"/>
                  </a:cubicBezTo>
                  <a:cubicBezTo>
                    <a:pt x="65" y="13"/>
                    <a:pt x="64" y="11"/>
                    <a:pt x="63" y="12"/>
                  </a:cubicBezTo>
                  <a:cubicBezTo>
                    <a:pt x="63" y="14"/>
                    <a:pt x="66" y="15"/>
                    <a:pt x="67" y="16"/>
                  </a:cubicBezTo>
                  <a:cubicBezTo>
                    <a:pt x="67" y="15"/>
                    <a:pt x="63" y="16"/>
                    <a:pt x="63" y="17"/>
                  </a:cubicBezTo>
                  <a:cubicBezTo>
                    <a:pt x="62" y="18"/>
                    <a:pt x="63" y="18"/>
                    <a:pt x="62" y="19"/>
                  </a:cubicBezTo>
                  <a:cubicBezTo>
                    <a:pt x="61" y="19"/>
                    <a:pt x="60" y="21"/>
                    <a:pt x="59" y="20"/>
                  </a:cubicBezTo>
                  <a:cubicBezTo>
                    <a:pt x="59" y="20"/>
                    <a:pt x="59" y="19"/>
                    <a:pt x="59" y="19"/>
                  </a:cubicBezTo>
                  <a:cubicBezTo>
                    <a:pt x="59" y="18"/>
                    <a:pt x="54" y="20"/>
                    <a:pt x="54" y="21"/>
                  </a:cubicBezTo>
                  <a:cubicBezTo>
                    <a:pt x="53" y="22"/>
                    <a:pt x="52" y="23"/>
                    <a:pt x="50" y="24"/>
                  </a:cubicBezTo>
                  <a:cubicBezTo>
                    <a:pt x="49" y="25"/>
                    <a:pt x="50" y="22"/>
                    <a:pt x="49" y="22"/>
                  </a:cubicBezTo>
                  <a:cubicBezTo>
                    <a:pt x="48" y="22"/>
                    <a:pt x="47" y="23"/>
                    <a:pt x="46" y="23"/>
                  </a:cubicBezTo>
                  <a:cubicBezTo>
                    <a:pt x="45" y="23"/>
                    <a:pt x="45" y="25"/>
                    <a:pt x="44" y="25"/>
                  </a:cubicBezTo>
                  <a:cubicBezTo>
                    <a:pt x="43" y="25"/>
                    <a:pt x="40" y="27"/>
                    <a:pt x="41" y="27"/>
                  </a:cubicBezTo>
                  <a:cubicBezTo>
                    <a:pt x="41" y="28"/>
                    <a:pt x="43" y="28"/>
                    <a:pt x="40" y="29"/>
                  </a:cubicBezTo>
                  <a:cubicBezTo>
                    <a:pt x="40" y="29"/>
                    <a:pt x="37" y="29"/>
                    <a:pt x="37" y="28"/>
                  </a:cubicBezTo>
                  <a:cubicBezTo>
                    <a:pt x="37" y="27"/>
                    <a:pt x="40" y="26"/>
                    <a:pt x="40" y="26"/>
                  </a:cubicBezTo>
                  <a:cubicBezTo>
                    <a:pt x="41" y="24"/>
                    <a:pt x="43" y="23"/>
                    <a:pt x="44" y="22"/>
                  </a:cubicBezTo>
                  <a:cubicBezTo>
                    <a:pt x="46" y="21"/>
                    <a:pt x="47" y="21"/>
                    <a:pt x="49" y="22"/>
                  </a:cubicBezTo>
                  <a:cubicBezTo>
                    <a:pt x="48" y="22"/>
                    <a:pt x="56" y="18"/>
                    <a:pt x="56" y="18"/>
                  </a:cubicBezTo>
                  <a:cubicBezTo>
                    <a:pt x="58" y="17"/>
                    <a:pt x="57" y="16"/>
                    <a:pt x="56" y="16"/>
                  </a:cubicBezTo>
                  <a:cubicBezTo>
                    <a:pt x="54" y="16"/>
                    <a:pt x="52" y="16"/>
                    <a:pt x="50" y="17"/>
                  </a:cubicBezTo>
                  <a:cubicBezTo>
                    <a:pt x="49" y="17"/>
                    <a:pt x="49" y="19"/>
                    <a:pt x="47" y="19"/>
                  </a:cubicBezTo>
                  <a:cubicBezTo>
                    <a:pt x="46" y="19"/>
                    <a:pt x="44" y="20"/>
                    <a:pt x="43" y="20"/>
                  </a:cubicBezTo>
                  <a:cubicBezTo>
                    <a:pt x="41" y="20"/>
                    <a:pt x="36" y="25"/>
                    <a:pt x="35" y="24"/>
                  </a:cubicBezTo>
                  <a:cubicBezTo>
                    <a:pt x="34" y="24"/>
                    <a:pt x="36" y="23"/>
                    <a:pt x="36" y="22"/>
                  </a:cubicBezTo>
                  <a:cubicBezTo>
                    <a:pt x="36" y="22"/>
                    <a:pt x="33" y="21"/>
                    <a:pt x="33" y="21"/>
                  </a:cubicBezTo>
                  <a:cubicBezTo>
                    <a:pt x="33" y="21"/>
                    <a:pt x="30" y="23"/>
                    <a:pt x="29" y="23"/>
                  </a:cubicBezTo>
                  <a:cubicBezTo>
                    <a:pt x="28" y="23"/>
                    <a:pt x="26" y="24"/>
                    <a:pt x="25" y="25"/>
                  </a:cubicBezTo>
                  <a:cubicBezTo>
                    <a:pt x="24" y="25"/>
                    <a:pt x="26" y="26"/>
                    <a:pt x="26" y="26"/>
                  </a:cubicBezTo>
                  <a:cubicBezTo>
                    <a:pt x="27" y="26"/>
                    <a:pt x="26" y="27"/>
                    <a:pt x="26" y="27"/>
                  </a:cubicBezTo>
                  <a:cubicBezTo>
                    <a:pt x="26" y="28"/>
                    <a:pt x="30" y="27"/>
                    <a:pt x="30" y="27"/>
                  </a:cubicBezTo>
                  <a:cubicBezTo>
                    <a:pt x="31" y="26"/>
                    <a:pt x="33" y="25"/>
                    <a:pt x="34" y="24"/>
                  </a:cubicBezTo>
                  <a:cubicBezTo>
                    <a:pt x="29" y="26"/>
                    <a:pt x="34" y="27"/>
                    <a:pt x="33" y="29"/>
                  </a:cubicBezTo>
                  <a:cubicBezTo>
                    <a:pt x="33" y="29"/>
                    <a:pt x="32" y="28"/>
                    <a:pt x="32" y="28"/>
                  </a:cubicBezTo>
                  <a:cubicBezTo>
                    <a:pt x="30" y="27"/>
                    <a:pt x="29" y="28"/>
                    <a:pt x="28" y="29"/>
                  </a:cubicBezTo>
                  <a:cubicBezTo>
                    <a:pt x="27" y="29"/>
                    <a:pt x="23" y="28"/>
                    <a:pt x="21" y="28"/>
                  </a:cubicBezTo>
                  <a:cubicBezTo>
                    <a:pt x="19" y="28"/>
                    <a:pt x="16" y="26"/>
                    <a:pt x="14" y="25"/>
                  </a:cubicBezTo>
                  <a:cubicBezTo>
                    <a:pt x="13" y="25"/>
                    <a:pt x="12" y="24"/>
                    <a:pt x="11" y="24"/>
                  </a:cubicBezTo>
                  <a:cubicBezTo>
                    <a:pt x="10" y="23"/>
                    <a:pt x="9" y="21"/>
                    <a:pt x="10" y="21"/>
                  </a:cubicBezTo>
                  <a:cubicBezTo>
                    <a:pt x="9" y="21"/>
                    <a:pt x="7" y="21"/>
                    <a:pt x="6" y="22"/>
                  </a:cubicBezTo>
                  <a:cubicBezTo>
                    <a:pt x="4" y="22"/>
                    <a:pt x="2" y="22"/>
                    <a:pt x="0" y="21"/>
                  </a:cubicBezTo>
                  <a:cubicBezTo>
                    <a:pt x="0" y="41"/>
                    <a:pt x="0" y="61"/>
                    <a:pt x="0" y="80"/>
                  </a:cubicBezTo>
                  <a:cubicBezTo>
                    <a:pt x="0" y="85"/>
                    <a:pt x="0" y="89"/>
                    <a:pt x="0" y="94"/>
                  </a:cubicBezTo>
                  <a:cubicBezTo>
                    <a:pt x="0" y="95"/>
                    <a:pt x="0" y="96"/>
                    <a:pt x="0" y="97"/>
                  </a:cubicBezTo>
                  <a:cubicBezTo>
                    <a:pt x="0" y="99"/>
                    <a:pt x="2" y="97"/>
                    <a:pt x="3" y="97"/>
                  </a:cubicBezTo>
                  <a:cubicBezTo>
                    <a:pt x="5" y="98"/>
                    <a:pt x="5" y="97"/>
                    <a:pt x="7" y="97"/>
                  </a:cubicBezTo>
                  <a:cubicBezTo>
                    <a:pt x="9" y="97"/>
                    <a:pt x="9" y="98"/>
                    <a:pt x="10" y="99"/>
                  </a:cubicBezTo>
                  <a:cubicBezTo>
                    <a:pt x="11" y="101"/>
                    <a:pt x="16" y="107"/>
                    <a:pt x="18" y="107"/>
                  </a:cubicBezTo>
                  <a:cubicBezTo>
                    <a:pt x="19" y="107"/>
                    <a:pt x="21" y="106"/>
                    <a:pt x="22" y="105"/>
                  </a:cubicBezTo>
                  <a:cubicBezTo>
                    <a:pt x="23" y="104"/>
                    <a:pt x="22" y="103"/>
                    <a:pt x="23" y="102"/>
                  </a:cubicBezTo>
                  <a:cubicBezTo>
                    <a:pt x="24" y="102"/>
                    <a:pt x="28" y="101"/>
                    <a:pt x="28" y="102"/>
                  </a:cubicBezTo>
                  <a:cubicBezTo>
                    <a:pt x="30" y="104"/>
                    <a:pt x="32" y="105"/>
                    <a:pt x="33" y="107"/>
                  </a:cubicBezTo>
                  <a:cubicBezTo>
                    <a:pt x="35" y="109"/>
                    <a:pt x="37" y="110"/>
                    <a:pt x="38" y="112"/>
                  </a:cubicBezTo>
                  <a:cubicBezTo>
                    <a:pt x="39" y="113"/>
                    <a:pt x="39" y="114"/>
                    <a:pt x="40" y="116"/>
                  </a:cubicBezTo>
                  <a:cubicBezTo>
                    <a:pt x="42" y="118"/>
                    <a:pt x="43" y="122"/>
                    <a:pt x="46" y="124"/>
                  </a:cubicBezTo>
                  <a:cubicBezTo>
                    <a:pt x="48" y="126"/>
                    <a:pt x="52" y="127"/>
                    <a:pt x="54" y="128"/>
                  </a:cubicBezTo>
                  <a:cubicBezTo>
                    <a:pt x="56" y="129"/>
                    <a:pt x="53" y="130"/>
                    <a:pt x="54" y="132"/>
                  </a:cubicBezTo>
                  <a:cubicBezTo>
                    <a:pt x="55" y="132"/>
                    <a:pt x="56" y="132"/>
                    <a:pt x="56" y="133"/>
                  </a:cubicBezTo>
                  <a:cubicBezTo>
                    <a:pt x="56" y="133"/>
                    <a:pt x="55" y="136"/>
                    <a:pt x="56" y="135"/>
                  </a:cubicBezTo>
                  <a:cubicBezTo>
                    <a:pt x="55" y="136"/>
                    <a:pt x="53" y="136"/>
                    <a:pt x="53" y="138"/>
                  </a:cubicBezTo>
                  <a:cubicBezTo>
                    <a:pt x="52" y="139"/>
                    <a:pt x="55" y="141"/>
                    <a:pt x="56" y="141"/>
                  </a:cubicBezTo>
                  <a:cubicBezTo>
                    <a:pt x="56" y="141"/>
                    <a:pt x="54" y="143"/>
                    <a:pt x="54" y="143"/>
                  </a:cubicBezTo>
                  <a:cubicBezTo>
                    <a:pt x="54" y="143"/>
                    <a:pt x="53" y="142"/>
                    <a:pt x="53" y="141"/>
                  </a:cubicBezTo>
                  <a:cubicBezTo>
                    <a:pt x="52" y="141"/>
                    <a:pt x="53" y="143"/>
                    <a:pt x="53" y="143"/>
                  </a:cubicBezTo>
                  <a:cubicBezTo>
                    <a:pt x="54" y="144"/>
                    <a:pt x="53" y="145"/>
                    <a:pt x="54" y="146"/>
                  </a:cubicBezTo>
                  <a:cubicBezTo>
                    <a:pt x="55" y="148"/>
                    <a:pt x="55" y="148"/>
                    <a:pt x="57" y="147"/>
                  </a:cubicBezTo>
                  <a:cubicBezTo>
                    <a:pt x="57" y="147"/>
                    <a:pt x="58" y="147"/>
                    <a:pt x="58" y="147"/>
                  </a:cubicBezTo>
                  <a:cubicBezTo>
                    <a:pt x="59" y="147"/>
                    <a:pt x="59" y="145"/>
                    <a:pt x="59" y="145"/>
                  </a:cubicBezTo>
                  <a:cubicBezTo>
                    <a:pt x="59" y="145"/>
                    <a:pt x="60" y="147"/>
                    <a:pt x="61" y="147"/>
                  </a:cubicBezTo>
                  <a:cubicBezTo>
                    <a:pt x="61" y="147"/>
                    <a:pt x="60" y="149"/>
                    <a:pt x="60" y="150"/>
                  </a:cubicBezTo>
                  <a:cubicBezTo>
                    <a:pt x="59" y="151"/>
                    <a:pt x="59" y="152"/>
                    <a:pt x="61" y="151"/>
                  </a:cubicBezTo>
                  <a:cubicBezTo>
                    <a:pt x="61" y="150"/>
                    <a:pt x="62" y="150"/>
                    <a:pt x="62" y="150"/>
                  </a:cubicBezTo>
                  <a:cubicBezTo>
                    <a:pt x="63" y="150"/>
                    <a:pt x="63" y="149"/>
                    <a:pt x="63" y="149"/>
                  </a:cubicBezTo>
                  <a:cubicBezTo>
                    <a:pt x="65" y="148"/>
                    <a:pt x="64" y="151"/>
                    <a:pt x="64" y="152"/>
                  </a:cubicBezTo>
                  <a:cubicBezTo>
                    <a:pt x="64" y="153"/>
                    <a:pt x="65" y="154"/>
                    <a:pt x="66" y="154"/>
                  </a:cubicBezTo>
                  <a:cubicBezTo>
                    <a:pt x="67" y="154"/>
                    <a:pt x="68" y="152"/>
                    <a:pt x="69" y="152"/>
                  </a:cubicBezTo>
                  <a:cubicBezTo>
                    <a:pt x="69" y="152"/>
                    <a:pt x="68" y="153"/>
                    <a:pt x="68" y="153"/>
                  </a:cubicBezTo>
                  <a:cubicBezTo>
                    <a:pt x="68" y="153"/>
                    <a:pt x="70" y="154"/>
                    <a:pt x="70" y="154"/>
                  </a:cubicBezTo>
                  <a:cubicBezTo>
                    <a:pt x="70" y="154"/>
                    <a:pt x="63" y="156"/>
                    <a:pt x="66" y="158"/>
                  </a:cubicBezTo>
                  <a:cubicBezTo>
                    <a:pt x="66" y="158"/>
                    <a:pt x="72" y="157"/>
                    <a:pt x="71" y="158"/>
                  </a:cubicBezTo>
                  <a:cubicBezTo>
                    <a:pt x="71" y="158"/>
                    <a:pt x="66" y="158"/>
                    <a:pt x="67" y="160"/>
                  </a:cubicBezTo>
                  <a:cubicBezTo>
                    <a:pt x="67" y="160"/>
                    <a:pt x="69" y="160"/>
                    <a:pt x="69" y="160"/>
                  </a:cubicBezTo>
                  <a:cubicBezTo>
                    <a:pt x="68" y="161"/>
                    <a:pt x="66" y="161"/>
                    <a:pt x="67" y="162"/>
                  </a:cubicBezTo>
                  <a:cubicBezTo>
                    <a:pt x="69" y="163"/>
                    <a:pt x="71" y="163"/>
                    <a:pt x="72" y="163"/>
                  </a:cubicBezTo>
                  <a:cubicBezTo>
                    <a:pt x="74" y="163"/>
                    <a:pt x="73" y="164"/>
                    <a:pt x="74" y="164"/>
                  </a:cubicBezTo>
                  <a:cubicBezTo>
                    <a:pt x="76" y="165"/>
                    <a:pt x="76" y="162"/>
                    <a:pt x="77" y="162"/>
                  </a:cubicBezTo>
                  <a:cubicBezTo>
                    <a:pt x="78" y="162"/>
                    <a:pt x="77" y="164"/>
                    <a:pt x="77" y="164"/>
                  </a:cubicBezTo>
                  <a:cubicBezTo>
                    <a:pt x="76" y="165"/>
                    <a:pt x="76" y="165"/>
                    <a:pt x="77" y="166"/>
                  </a:cubicBezTo>
                  <a:cubicBezTo>
                    <a:pt x="80" y="168"/>
                    <a:pt x="81" y="163"/>
                    <a:pt x="81" y="163"/>
                  </a:cubicBezTo>
                  <a:cubicBezTo>
                    <a:pt x="81" y="163"/>
                    <a:pt x="81" y="166"/>
                    <a:pt x="80" y="166"/>
                  </a:cubicBezTo>
                  <a:cubicBezTo>
                    <a:pt x="80" y="167"/>
                    <a:pt x="82" y="166"/>
                    <a:pt x="83" y="166"/>
                  </a:cubicBezTo>
                  <a:cubicBezTo>
                    <a:pt x="82" y="168"/>
                    <a:pt x="81" y="169"/>
                    <a:pt x="83" y="170"/>
                  </a:cubicBezTo>
                  <a:cubicBezTo>
                    <a:pt x="85" y="171"/>
                    <a:pt x="86" y="168"/>
                    <a:pt x="86" y="168"/>
                  </a:cubicBezTo>
                  <a:cubicBezTo>
                    <a:pt x="86" y="168"/>
                    <a:pt x="86" y="169"/>
                    <a:pt x="86" y="170"/>
                  </a:cubicBezTo>
                  <a:cubicBezTo>
                    <a:pt x="87" y="172"/>
                    <a:pt x="86" y="171"/>
                    <a:pt x="85" y="171"/>
                  </a:cubicBezTo>
                  <a:cubicBezTo>
                    <a:pt x="84" y="172"/>
                    <a:pt x="90" y="173"/>
                    <a:pt x="89" y="171"/>
                  </a:cubicBezTo>
                  <a:cubicBezTo>
                    <a:pt x="91" y="174"/>
                    <a:pt x="90" y="176"/>
                    <a:pt x="94" y="176"/>
                  </a:cubicBezTo>
                  <a:cubicBezTo>
                    <a:pt x="97" y="176"/>
                    <a:pt x="99" y="176"/>
                    <a:pt x="102" y="176"/>
                  </a:cubicBezTo>
                  <a:cubicBezTo>
                    <a:pt x="113" y="176"/>
                    <a:pt x="123" y="176"/>
                    <a:pt x="133" y="176"/>
                  </a:cubicBezTo>
                  <a:cubicBezTo>
                    <a:pt x="158" y="176"/>
                    <a:pt x="183" y="176"/>
                    <a:pt x="208" y="176"/>
                  </a:cubicBezTo>
                  <a:cubicBezTo>
                    <a:pt x="213" y="176"/>
                    <a:pt x="218" y="176"/>
                    <a:pt x="223" y="176"/>
                  </a:cubicBezTo>
                  <a:cubicBezTo>
                    <a:pt x="224" y="176"/>
                    <a:pt x="229" y="177"/>
                    <a:pt x="229" y="174"/>
                  </a:cubicBezTo>
                  <a:close/>
                  <a:moveTo>
                    <a:pt x="112" y="54"/>
                  </a:moveTo>
                  <a:cubicBezTo>
                    <a:pt x="110" y="54"/>
                    <a:pt x="108" y="53"/>
                    <a:pt x="106" y="54"/>
                  </a:cubicBezTo>
                  <a:cubicBezTo>
                    <a:pt x="104" y="57"/>
                    <a:pt x="108" y="56"/>
                    <a:pt x="108" y="57"/>
                  </a:cubicBezTo>
                  <a:cubicBezTo>
                    <a:pt x="108" y="56"/>
                    <a:pt x="100" y="60"/>
                    <a:pt x="100" y="60"/>
                  </a:cubicBezTo>
                  <a:cubicBezTo>
                    <a:pt x="98" y="59"/>
                    <a:pt x="107" y="53"/>
                    <a:pt x="99" y="56"/>
                  </a:cubicBezTo>
                  <a:cubicBezTo>
                    <a:pt x="98" y="56"/>
                    <a:pt x="97" y="57"/>
                    <a:pt x="97" y="57"/>
                  </a:cubicBezTo>
                  <a:cubicBezTo>
                    <a:pt x="96" y="58"/>
                    <a:pt x="97" y="59"/>
                    <a:pt x="96" y="60"/>
                  </a:cubicBezTo>
                  <a:cubicBezTo>
                    <a:pt x="95" y="60"/>
                    <a:pt x="88" y="59"/>
                    <a:pt x="88" y="59"/>
                  </a:cubicBezTo>
                  <a:cubicBezTo>
                    <a:pt x="88" y="58"/>
                    <a:pt x="91" y="59"/>
                    <a:pt x="91" y="58"/>
                  </a:cubicBezTo>
                  <a:cubicBezTo>
                    <a:pt x="92" y="57"/>
                    <a:pt x="91" y="57"/>
                    <a:pt x="92" y="56"/>
                  </a:cubicBezTo>
                  <a:cubicBezTo>
                    <a:pt x="92" y="55"/>
                    <a:pt x="94" y="54"/>
                    <a:pt x="94" y="54"/>
                  </a:cubicBezTo>
                  <a:cubicBezTo>
                    <a:pt x="94" y="53"/>
                    <a:pt x="91" y="52"/>
                    <a:pt x="94" y="52"/>
                  </a:cubicBezTo>
                  <a:cubicBezTo>
                    <a:pt x="94" y="52"/>
                    <a:pt x="98" y="53"/>
                    <a:pt x="98" y="52"/>
                  </a:cubicBezTo>
                  <a:cubicBezTo>
                    <a:pt x="98" y="51"/>
                    <a:pt x="93" y="50"/>
                    <a:pt x="92" y="50"/>
                  </a:cubicBezTo>
                  <a:cubicBezTo>
                    <a:pt x="91" y="50"/>
                    <a:pt x="89" y="51"/>
                    <a:pt x="87" y="51"/>
                  </a:cubicBezTo>
                  <a:cubicBezTo>
                    <a:pt x="86" y="51"/>
                    <a:pt x="84" y="50"/>
                    <a:pt x="82" y="51"/>
                  </a:cubicBezTo>
                  <a:cubicBezTo>
                    <a:pt x="81" y="51"/>
                    <a:pt x="79" y="53"/>
                    <a:pt x="80" y="51"/>
                  </a:cubicBezTo>
                  <a:cubicBezTo>
                    <a:pt x="81" y="49"/>
                    <a:pt x="83" y="50"/>
                    <a:pt x="84" y="49"/>
                  </a:cubicBezTo>
                  <a:cubicBezTo>
                    <a:pt x="86" y="49"/>
                    <a:pt x="89" y="48"/>
                    <a:pt x="91" y="47"/>
                  </a:cubicBezTo>
                  <a:cubicBezTo>
                    <a:pt x="95" y="46"/>
                    <a:pt x="99" y="46"/>
                    <a:pt x="102" y="44"/>
                  </a:cubicBezTo>
                  <a:cubicBezTo>
                    <a:pt x="104" y="44"/>
                    <a:pt x="107" y="43"/>
                    <a:pt x="108" y="45"/>
                  </a:cubicBezTo>
                  <a:cubicBezTo>
                    <a:pt x="109" y="46"/>
                    <a:pt x="105" y="47"/>
                    <a:pt x="104" y="48"/>
                  </a:cubicBezTo>
                  <a:cubicBezTo>
                    <a:pt x="102" y="49"/>
                    <a:pt x="110" y="49"/>
                    <a:pt x="111" y="49"/>
                  </a:cubicBezTo>
                  <a:cubicBezTo>
                    <a:pt x="111" y="49"/>
                    <a:pt x="113" y="49"/>
                    <a:pt x="113" y="49"/>
                  </a:cubicBezTo>
                  <a:cubicBezTo>
                    <a:pt x="114" y="48"/>
                    <a:pt x="116" y="46"/>
                    <a:pt x="117" y="47"/>
                  </a:cubicBezTo>
                  <a:cubicBezTo>
                    <a:pt x="118" y="48"/>
                    <a:pt x="113" y="54"/>
                    <a:pt x="112" y="54"/>
                  </a:cubicBezTo>
                  <a:cubicBezTo>
                    <a:pt x="110" y="54"/>
                    <a:pt x="114" y="54"/>
                    <a:pt x="112" y="54"/>
                  </a:cubicBezTo>
                  <a:close/>
                  <a:moveTo>
                    <a:pt x="157" y="78"/>
                  </a:moveTo>
                  <a:cubicBezTo>
                    <a:pt x="157" y="78"/>
                    <a:pt x="152" y="78"/>
                    <a:pt x="153" y="78"/>
                  </a:cubicBezTo>
                  <a:cubicBezTo>
                    <a:pt x="153" y="79"/>
                    <a:pt x="155" y="78"/>
                    <a:pt x="155" y="79"/>
                  </a:cubicBezTo>
                  <a:cubicBezTo>
                    <a:pt x="155" y="80"/>
                    <a:pt x="151" y="81"/>
                    <a:pt x="150" y="81"/>
                  </a:cubicBezTo>
                  <a:cubicBezTo>
                    <a:pt x="148" y="81"/>
                    <a:pt x="147" y="83"/>
                    <a:pt x="145" y="84"/>
                  </a:cubicBezTo>
                  <a:cubicBezTo>
                    <a:pt x="145" y="84"/>
                    <a:pt x="141" y="84"/>
                    <a:pt x="142" y="85"/>
                  </a:cubicBezTo>
                  <a:cubicBezTo>
                    <a:pt x="142" y="86"/>
                    <a:pt x="145" y="86"/>
                    <a:pt x="142" y="88"/>
                  </a:cubicBezTo>
                  <a:cubicBezTo>
                    <a:pt x="141" y="88"/>
                    <a:pt x="137" y="88"/>
                    <a:pt x="137" y="89"/>
                  </a:cubicBezTo>
                  <a:cubicBezTo>
                    <a:pt x="136" y="89"/>
                    <a:pt x="137" y="90"/>
                    <a:pt x="137" y="90"/>
                  </a:cubicBezTo>
                  <a:cubicBezTo>
                    <a:pt x="137" y="92"/>
                    <a:pt x="135" y="92"/>
                    <a:pt x="134" y="92"/>
                  </a:cubicBezTo>
                  <a:cubicBezTo>
                    <a:pt x="131" y="93"/>
                    <a:pt x="128" y="93"/>
                    <a:pt x="125" y="93"/>
                  </a:cubicBezTo>
                  <a:cubicBezTo>
                    <a:pt x="125" y="93"/>
                    <a:pt x="120" y="90"/>
                    <a:pt x="120" y="90"/>
                  </a:cubicBezTo>
                  <a:cubicBezTo>
                    <a:pt x="122" y="89"/>
                    <a:pt x="125" y="90"/>
                    <a:pt x="126" y="89"/>
                  </a:cubicBezTo>
                  <a:cubicBezTo>
                    <a:pt x="127" y="89"/>
                    <a:pt x="126" y="87"/>
                    <a:pt x="127" y="87"/>
                  </a:cubicBezTo>
                  <a:cubicBezTo>
                    <a:pt x="128" y="85"/>
                    <a:pt x="130" y="86"/>
                    <a:pt x="131" y="85"/>
                  </a:cubicBezTo>
                  <a:cubicBezTo>
                    <a:pt x="132" y="85"/>
                    <a:pt x="130" y="83"/>
                    <a:pt x="130" y="83"/>
                  </a:cubicBezTo>
                  <a:cubicBezTo>
                    <a:pt x="128" y="82"/>
                    <a:pt x="128" y="82"/>
                    <a:pt x="128" y="81"/>
                  </a:cubicBezTo>
                  <a:cubicBezTo>
                    <a:pt x="128" y="79"/>
                    <a:pt x="126" y="80"/>
                    <a:pt x="126" y="79"/>
                  </a:cubicBezTo>
                  <a:cubicBezTo>
                    <a:pt x="125" y="78"/>
                    <a:pt x="128" y="79"/>
                    <a:pt x="128" y="79"/>
                  </a:cubicBezTo>
                  <a:cubicBezTo>
                    <a:pt x="131" y="80"/>
                    <a:pt x="134" y="81"/>
                    <a:pt x="136" y="82"/>
                  </a:cubicBezTo>
                  <a:cubicBezTo>
                    <a:pt x="138" y="84"/>
                    <a:pt x="142" y="83"/>
                    <a:pt x="144" y="82"/>
                  </a:cubicBezTo>
                  <a:cubicBezTo>
                    <a:pt x="147" y="81"/>
                    <a:pt x="148" y="78"/>
                    <a:pt x="152" y="77"/>
                  </a:cubicBezTo>
                  <a:cubicBezTo>
                    <a:pt x="153" y="76"/>
                    <a:pt x="155" y="76"/>
                    <a:pt x="157" y="77"/>
                  </a:cubicBezTo>
                  <a:cubicBezTo>
                    <a:pt x="157" y="77"/>
                    <a:pt x="160" y="78"/>
                    <a:pt x="160" y="78"/>
                  </a:cubicBezTo>
                  <a:cubicBezTo>
                    <a:pt x="160" y="78"/>
                    <a:pt x="158" y="78"/>
                    <a:pt x="157" y="78"/>
                  </a:cubicBezTo>
                  <a:close/>
                  <a:moveTo>
                    <a:pt x="222" y="165"/>
                  </a:moveTo>
                  <a:cubicBezTo>
                    <a:pt x="221" y="167"/>
                    <a:pt x="219" y="163"/>
                    <a:pt x="219" y="162"/>
                  </a:cubicBezTo>
                  <a:cubicBezTo>
                    <a:pt x="219" y="160"/>
                    <a:pt x="221" y="159"/>
                    <a:pt x="221" y="157"/>
                  </a:cubicBezTo>
                  <a:cubicBezTo>
                    <a:pt x="220" y="156"/>
                    <a:pt x="219" y="159"/>
                    <a:pt x="218" y="158"/>
                  </a:cubicBezTo>
                  <a:cubicBezTo>
                    <a:pt x="218" y="157"/>
                    <a:pt x="218" y="154"/>
                    <a:pt x="216" y="154"/>
                  </a:cubicBezTo>
                  <a:cubicBezTo>
                    <a:pt x="216" y="154"/>
                    <a:pt x="216" y="156"/>
                    <a:pt x="215" y="156"/>
                  </a:cubicBezTo>
                  <a:cubicBezTo>
                    <a:pt x="214" y="155"/>
                    <a:pt x="214" y="154"/>
                    <a:pt x="213" y="153"/>
                  </a:cubicBezTo>
                  <a:cubicBezTo>
                    <a:pt x="212" y="152"/>
                    <a:pt x="211" y="151"/>
                    <a:pt x="210" y="150"/>
                  </a:cubicBezTo>
                  <a:cubicBezTo>
                    <a:pt x="209" y="149"/>
                    <a:pt x="212" y="149"/>
                    <a:pt x="212" y="148"/>
                  </a:cubicBezTo>
                  <a:cubicBezTo>
                    <a:pt x="211" y="147"/>
                    <a:pt x="209" y="148"/>
                    <a:pt x="209" y="147"/>
                  </a:cubicBezTo>
                  <a:cubicBezTo>
                    <a:pt x="209" y="146"/>
                    <a:pt x="210" y="143"/>
                    <a:pt x="210" y="142"/>
                  </a:cubicBezTo>
                  <a:cubicBezTo>
                    <a:pt x="212" y="140"/>
                    <a:pt x="217" y="147"/>
                    <a:pt x="217" y="148"/>
                  </a:cubicBezTo>
                  <a:cubicBezTo>
                    <a:pt x="218" y="150"/>
                    <a:pt x="219" y="151"/>
                    <a:pt x="219" y="153"/>
                  </a:cubicBezTo>
                  <a:cubicBezTo>
                    <a:pt x="220" y="155"/>
                    <a:pt x="220" y="154"/>
                    <a:pt x="221" y="156"/>
                  </a:cubicBezTo>
                  <a:cubicBezTo>
                    <a:pt x="221" y="157"/>
                    <a:pt x="222" y="158"/>
                    <a:pt x="222" y="159"/>
                  </a:cubicBezTo>
                  <a:cubicBezTo>
                    <a:pt x="223" y="161"/>
                    <a:pt x="222" y="163"/>
                    <a:pt x="222" y="165"/>
                  </a:cubicBezTo>
                  <a:cubicBezTo>
                    <a:pt x="221" y="166"/>
                    <a:pt x="222" y="164"/>
                    <a:pt x="222" y="16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5" name="Freeform 643">
              <a:extLst>
                <a:ext uri="{FF2B5EF4-FFF2-40B4-BE49-F238E27FC236}">
                  <a16:creationId xmlns:a16="http://schemas.microsoft.com/office/drawing/2014/main" id="{A5615203-59C2-2D54-1974-4A25E3839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3389" y="4403825"/>
              <a:ext cx="55678" cy="51066"/>
            </a:xfrm>
            <a:custGeom>
              <a:avLst/>
              <a:gdLst>
                <a:gd name="T0" fmla="*/ 9 w 10"/>
                <a:gd name="T1" fmla="*/ 0 h 9"/>
                <a:gd name="T2" fmla="*/ 2 w 10"/>
                <a:gd name="T3" fmla="*/ 7 h 9"/>
                <a:gd name="T4" fmla="*/ 10 w 10"/>
                <a:gd name="T5" fmla="*/ 3 h 9"/>
                <a:gd name="T6" fmla="*/ 9 w 10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9">
                  <a:moveTo>
                    <a:pt x="9" y="0"/>
                  </a:moveTo>
                  <a:cubicBezTo>
                    <a:pt x="7" y="1"/>
                    <a:pt x="0" y="4"/>
                    <a:pt x="2" y="7"/>
                  </a:cubicBezTo>
                  <a:cubicBezTo>
                    <a:pt x="4" y="9"/>
                    <a:pt x="9" y="3"/>
                    <a:pt x="10" y="3"/>
                  </a:cubicBezTo>
                  <a:cubicBezTo>
                    <a:pt x="10" y="2"/>
                    <a:pt x="9" y="1"/>
                    <a:pt x="9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6" name="Freeform 644">
              <a:extLst>
                <a:ext uri="{FF2B5EF4-FFF2-40B4-BE49-F238E27FC236}">
                  <a16:creationId xmlns:a16="http://schemas.microsoft.com/office/drawing/2014/main" id="{A09A18ED-CD2D-DDB5-524A-8240C711C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9277931" y="4392040"/>
              <a:ext cx="70525" cy="27496"/>
            </a:xfrm>
            <a:custGeom>
              <a:avLst/>
              <a:gdLst>
                <a:gd name="T0" fmla="*/ 12 w 13"/>
                <a:gd name="T1" fmla="*/ 0 h 5"/>
                <a:gd name="T2" fmla="*/ 7 w 13"/>
                <a:gd name="T3" fmla="*/ 0 h 5"/>
                <a:gd name="T4" fmla="*/ 1 w 13"/>
                <a:gd name="T5" fmla="*/ 2 h 5"/>
                <a:gd name="T6" fmla="*/ 5 w 13"/>
                <a:gd name="T7" fmla="*/ 3 h 5"/>
                <a:gd name="T8" fmla="*/ 12 w 1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5">
                  <a:moveTo>
                    <a:pt x="12" y="0"/>
                  </a:moveTo>
                  <a:cubicBezTo>
                    <a:pt x="13" y="0"/>
                    <a:pt x="7" y="0"/>
                    <a:pt x="7" y="0"/>
                  </a:cubicBezTo>
                  <a:cubicBezTo>
                    <a:pt x="6" y="0"/>
                    <a:pt x="0" y="1"/>
                    <a:pt x="1" y="2"/>
                  </a:cubicBezTo>
                  <a:cubicBezTo>
                    <a:pt x="3" y="5"/>
                    <a:pt x="2" y="5"/>
                    <a:pt x="5" y="3"/>
                  </a:cubicBezTo>
                  <a:cubicBezTo>
                    <a:pt x="8" y="2"/>
                    <a:pt x="10" y="2"/>
                    <a:pt x="1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7" name="Freeform 645">
              <a:extLst>
                <a:ext uri="{FF2B5EF4-FFF2-40B4-BE49-F238E27FC236}">
                  <a16:creationId xmlns:a16="http://schemas.microsoft.com/office/drawing/2014/main" id="{4142FD5F-CF02-F1FF-C5B6-38590473A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8717" y="2522311"/>
              <a:ext cx="168892" cy="98201"/>
            </a:xfrm>
            <a:custGeom>
              <a:avLst/>
              <a:gdLst>
                <a:gd name="T0" fmla="*/ 10 w 31"/>
                <a:gd name="T1" fmla="*/ 17 h 17"/>
                <a:gd name="T2" fmla="*/ 13 w 31"/>
                <a:gd name="T3" fmla="*/ 14 h 17"/>
                <a:gd name="T4" fmla="*/ 18 w 31"/>
                <a:gd name="T5" fmla="*/ 16 h 17"/>
                <a:gd name="T6" fmla="*/ 21 w 31"/>
                <a:gd name="T7" fmla="*/ 16 h 17"/>
                <a:gd name="T8" fmla="*/ 23 w 31"/>
                <a:gd name="T9" fmla="*/ 15 h 17"/>
                <a:gd name="T10" fmla="*/ 29 w 31"/>
                <a:gd name="T11" fmla="*/ 11 h 17"/>
                <a:gd name="T12" fmla="*/ 27 w 31"/>
                <a:gd name="T13" fmla="*/ 7 h 17"/>
                <a:gd name="T14" fmla="*/ 21 w 31"/>
                <a:gd name="T15" fmla="*/ 5 h 17"/>
                <a:gd name="T16" fmla="*/ 17 w 31"/>
                <a:gd name="T17" fmla="*/ 3 h 17"/>
                <a:gd name="T18" fmla="*/ 13 w 31"/>
                <a:gd name="T19" fmla="*/ 0 h 17"/>
                <a:gd name="T20" fmla="*/ 11 w 31"/>
                <a:gd name="T21" fmla="*/ 2 h 17"/>
                <a:gd name="T22" fmla="*/ 8 w 31"/>
                <a:gd name="T23" fmla="*/ 2 h 17"/>
                <a:gd name="T24" fmla="*/ 0 w 31"/>
                <a:gd name="T25" fmla="*/ 6 h 17"/>
                <a:gd name="T26" fmla="*/ 2 w 31"/>
                <a:gd name="T27" fmla="*/ 10 h 17"/>
                <a:gd name="T28" fmla="*/ 4 w 31"/>
                <a:gd name="T29" fmla="*/ 13 h 17"/>
                <a:gd name="T30" fmla="*/ 10 w 31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17">
                  <a:moveTo>
                    <a:pt x="10" y="17"/>
                  </a:moveTo>
                  <a:cubicBezTo>
                    <a:pt x="12" y="17"/>
                    <a:pt x="11" y="14"/>
                    <a:pt x="13" y="14"/>
                  </a:cubicBezTo>
                  <a:cubicBezTo>
                    <a:pt x="15" y="14"/>
                    <a:pt x="16" y="16"/>
                    <a:pt x="18" y="16"/>
                  </a:cubicBezTo>
                  <a:cubicBezTo>
                    <a:pt x="19" y="16"/>
                    <a:pt x="20" y="16"/>
                    <a:pt x="21" y="16"/>
                  </a:cubicBezTo>
                  <a:cubicBezTo>
                    <a:pt x="22" y="16"/>
                    <a:pt x="23" y="15"/>
                    <a:pt x="23" y="15"/>
                  </a:cubicBezTo>
                  <a:cubicBezTo>
                    <a:pt x="26" y="14"/>
                    <a:pt x="27" y="13"/>
                    <a:pt x="29" y="11"/>
                  </a:cubicBezTo>
                  <a:cubicBezTo>
                    <a:pt x="31" y="9"/>
                    <a:pt x="29" y="8"/>
                    <a:pt x="27" y="7"/>
                  </a:cubicBezTo>
                  <a:cubicBezTo>
                    <a:pt x="25" y="6"/>
                    <a:pt x="22" y="3"/>
                    <a:pt x="21" y="5"/>
                  </a:cubicBezTo>
                  <a:cubicBezTo>
                    <a:pt x="19" y="8"/>
                    <a:pt x="18" y="4"/>
                    <a:pt x="17" y="3"/>
                  </a:cubicBezTo>
                  <a:cubicBezTo>
                    <a:pt x="16" y="2"/>
                    <a:pt x="13" y="3"/>
                    <a:pt x="13" y="0"/>
                  </a:cubicBezTo>
                  <a:cubicBezTo>
                    <a:pt x="13" y="1"/>
                    <a:pt x="12" y="3"/>
                    <a:pt x="11" y="2"/>
                  </a:cubicBezTo>
                  <a:cubicBezTo>
                    <a:pt x="9" y="0"/>
                    <a:pt x="9" y="0"/>
                    <a:pt x="8" y="2"/>
                  </a:cubicBezTo>
                  <a:cubicBezTo>
                    <a:pt x="7" y="3"/>
                    <a:pt x="0" y="5"/>
                    <a:pt x="0" y="6"/>
                  </a:cubicBezTo>
                  <a:cubicBezTo>
                    <a:pt x="0" y="6"/>
                    <a:pt x="1" y="9"/>
                    <a:pt x="2" y="10"/>
                  </a:cubicBezTo>
                  <a:cubicBezTo>
                    <a:pt x="2" y="11"/>
                    <a:pt x="3" y="12"/>
                    <a:pt x="4" y="13"/>
                  </a:cubicBezTo>
                  <a:cubicBezTo>
                    <a:pt x="6" y="14"/>
                    <a:pt x="8" y="17"/>
                    <a:pt x="10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8" name="Freeform 646">
              <a:extLst>
                <a:ext uri="{FF2B5EF4-FFF2-40B4-BE49-F238E27FC236}">
                  <a16:creationId xmlns:a16="http://schemas.microsoft.com/office/drawing/2014/main" id="{2A8E0064-9B87-BE1C-3A0E-1B0A9F20A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623" y="2602835"/>
              <a:ext cx="202297" cy="92308"/>
            </a:xfrm>
            <a:custGeom>
              <a:avLst/>
              <a:gdLst>
                <a:gd name="T0" fmla="*/ 32 w 37"/>
                <a:gd name="T1" fmla="*/ 2 h 16"/>
                <a:gd name="T2" fmla="*/ 27 w 37"/>
                <a:gd name="T3" fmla="*/ 0 h 16"/>
                <a:gd name="T4" fmla="*/ 24 w 37"/>
                <a:gd name="T5" fmla="*/ 3 h 16"/>
                <a:gd name="T6" fmla="*/ 20 w 37"/>
                <a:gd name="T7" fmla="*/ 3 h 16"/>
                <a:gd name="T8" fmla="*/ 17 w 37"/>
                <a:gd name="T9" fmla="*/ 7 h 16"/>
                <a:gd name="T10" fmla="*/ 16 w 37"/>
                <a:gd name="T11" fmla="*/ 9 h 16"/>
                <a:gd name="T12" fmla="*/ 13 w 37"/>
                <a:gd name="T13" fmla="*/ 9 h 16"/>
                <a:gd name="T14" fmla="*/ 9 w 37"/>
                <a:gd name="T15" fmla="*/ 10 h 16"/>
                <a:gd name="T16" fmla="*/ 5 w 37"/>
                <a:gd name="T17" fmla="*/ 11 h 16"/>
                <a:gd name="T18" fmla="*/ 0 w 37"/>
                <a:gd name="T19" fmla="*/ 9 h 16"/>
                <a:gd name="T20" fmla="*/ 4 w 37"/>
                <a:gd name="T21" fmla="*/ 13 h 16"/>
                <a:gd name="T22" fmla="*/ 6 w 37"/>
                <a:gd name="T23" fmla="*/ 13 h 16"/>
                <a:gd name="T24" fmla="*/ 8 w 37"/>
                <a:gd name="T25" fmla="*/ 14 h 16"/>
                <a:gd name="T26" fmla="*/ 12 w 37"/>
                <a:gd name="T27" fmla="*/ 13 h 16"/>
                <a:gd name="T28" fmla="*/ 15 w 37"/>
                <a:gd name="T29" fmla="*/ 15 h 16"/>
                <a:gd name="T30" fmla="*/ 22 w 37"/>
                <a:gd name="T31" fmla="*/ 16 h 16"/>
                <a:gd name="T32" fmla="*/ 29 w 37"/>
                <a:gd name="T33" fmla="*/ 14 h 16"/>
                <a:gd name="T34" fmla="*/ 33 w 37"/>
                <a:gd name="T35" fmla="*/ 12 h 16"/>
                <a:gd name="T36" fmla="*/ 34 w 37"/>
                <a:gd name="T37" fmla="*/ 9 h 16"/>
                <a:gd name="T38" fmla="*/ 36 w 37"/>
                <a:gd name="T39" fmla="*/ 8 h 16"/>
                <a:gd name="T40" fmla="*/ 36 w 37"/>
                <a:gd name="T41" fmla="*/ 2 h 16"/>
                <a:gd name="T42" fmla="*/ 32 w 37"/>
                <a:gd name="T43" fmla="*/ 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7" h="16">
                  <a:moveTo>
                    <a:pt x="32" y="2"/>
                  </a:moveTo>
                  <a:cubicBezTo>
                    <a:pt x="30" y="2"/>
                    <a:pt x="28" y="0"/>
                    <a:pt x="27" y="0"/>
                  </a:cubicBezTo>
                  <a:cubicBezTo>
                    <a:pt x="25" y="0"/>
                    <a:pt x="26" y="3"/>
                    <a:pt x="24" y="3"/>
                  </a:cubicBezTo>
                  <a:cubicBezTo>
                    <a:pt x="22" y="3"/>
                    <a:pt x="22" y="2"/>
                    <a:pt x="20" y="3"/>
                  </a:cubicBezTo>
                  <a:cubicBezTo>
                    <a:pt x="20" y="3"/>
                    <a:pt x="16" y="6"/>
                    <a:pt x="17" y="7"/>
                  </a:cubicBezTo>
                  <a:cubicBezTo>
                    <a:pt x="17" y="8"/>
                    <a:pt x="19" y="10"/>
                    <a:pt x="16" y="9"/>
                  </a:cubicBezTo>
                  <a:cubicBezTo>
                    <a:pt x="15" y="9"/>
                    <a:pt x="14" y="8"/>
                    <a:pt x="13" y="9"/>
                  </a:cubicBezTo>
                  <a:cubicBezTo>
                    <a:pt x="12" y="9"/>
                    <a:pt x="10" y="10"/>
                    <a:pt x="9" y="10"/>
                  </a:cubicBezTo>
                  <a:cubicBezTo>
                    <a:pt x="7" y="10"/>
                    <a:pt x="6" y="8"/>
                    <a:pt x="5" y="11"/>
                  </a:cubicBezTo>
                  <a:cubicBezTo>
                    <a:pt x="5" y="11"/>
                    <a:pt x="1" y="9"/>
                    <a:pt x="0" y="9"/>
                  </a:cubicBezTo>
                  <a:cubicBezTo>
                    <a:pt x="0" y="11"/>
                    <a:pt x="1" y="12"/>
                    <a:pt x="4" y="13"/>
                  </a:cubicBezTo>
                  <a:cubicBezTo>
                    <a:pt x="5" y="13"/>
                    <a:pt x="5" y="13"/>
                    <a:pt x="6" y="13"/>
                  </a:cubicBezTo>
                  <a:cubicBezTo>
                    <a:pt x="7" y="13"/>
                    <a:pt x="7" y="15"/>
                    <a:pt x="8" y="14"/>
                  </a:cubicBezTo>
                  <a:cubicBezTo>
                    <a:pt x="10" y="13"/>
                    <a:pt x="10" y="13"/>
                    <a:pt x="12" y="13"/>
                  </a:cubicBezTo>
                  <a:cubicBezTo>
                    <a:pt x="14" y="13"/>
                    <a:pt x="13" y="14"/>
                    <a:pt x="15" y="15"/>
                  </a:cubicBezTo>
                  <a:cubicBezTo>
                    <a:pt x="17" y="16"/>
                    <a:pt x="20" y="16"/>
                    <a:pt x="22" y="16"/>
                  </a:cubicBezTo>
                  <a:cubicBezTo>
                    <a:pt x="25" y="16"/>
                    <a:pt x="26" y="14"/>
                    <a:pt x="29" y="14"/>
                  </a:cubicBezTo>
                  <a:cubicBezTo>
                    <a:pt x="31" y="14"/>
                    <a:pt x="33" y="13"/>
                    <a:pt x="33" y="12"/>
                  </a:cubicBezTo>
                  <a:cubicBezTo>
                    <a:pt x="34" y="11"/>
                    <a:pt x="34" y="10"/>
                    <a:pt x="34" y="9"/>
                  </a:cubicBezTo>
                  <a:cubicBezTo>
                    <a:pt x="34" y="7"/>
                    <a:pt x="35" y="9"/>
                    <a:pt x="36" y="8"/>
                  </a:cubicBezTo>
                  <a:cubicBezTo>
                    <a:pt x="37" y="6"/>
                    <a:pt x="36" y="3"/>
                    <a:pt x="36" y="2"/>
                  </a:cubicBezTo>
                  <a:cubicBezTo>
                    <a:pt x="34" y="2"/>
                    <a:pt x="33" y="2"/>
                    <a:pt x="3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49" name="Freeform 647">
              <a:extLst>
                <a:ext uri="{FF2B5EF4-FFF2-40B4-BE49-F238E27FC236}">
                  <a16:creationId xmlns:a16="http://schemas.microsoft.com/office/drawing/2014/main" id="{14E766CF-45C4-ADE8-5946-747B8C258F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097" y="2671575"/>
              <a:ext cx="309944" cy="318167"/>
            </a:xfrm>
            <a:custGeom>
              <a:avLst/>
              <a:gdLst>
                <a:gd name="T0" fmla="*/ 37 w 57"/>
                <a:gd name="T1" fmla="*/ 10 h 55"/>
                <a:gd name="T2" fmla="*/ 41 w 57"/>
                <a:gd name="T3" fmla="*/ 9 h 55"/>
                <a:gd name="T4" fmla="*/ 43 w 57"/>
                <a:gd name="T5" fmla="*/ 6 h 55"/>
                <a:gd name="T6" fmla="*/ 45 w 57"/>
                <a:gd name="T7" fmla="*/ 4 h 55"/>
                <a:gd name="T8" fmla="*/ 45 w 57"/>
                <a:gd name="T9" fmla="*/ 1 h 55"/>
                <a:gd name="T10" fmla="*/ 41 w 57"/>
                <a:gd name="T11" fmla="*/ 2 h 55"/>
                <a:gd name="T12" fmla="*/ 36 w 57"/>
                <a:gd name="T13" fmla="*/ 4 h 55"/>
                <a:gd name="T14" fmla="*/ 27 w 57"/>
                <a:gd name="T15" fmla="*/ 1 h 55"/>
                <a:gd name="T16" fmla="*/ 22 w 57"/>
                <a:gd name="T17" fmla="*/ 1 h 55"/>
                <a:gd name="T18" fmla="*/ 19 w 57"/>
                <a:gd name="T19" fmla="*/ 1 h 55"/>
                <a:gd name="T20" fmla="*/ 18 w 57"/>
                <a:gd name="T21" fmla="*/ 3 h 55"/>
                <a:gd name="T22" fmla="*/ 17 w 57"/>
                <a:gd name="T23" fmla="*/ 4 h 55"/>
                <a:gd name="T24" fmla="*/ 15 w 57"/>
                <a:gd name="T25" fmla="*/ 5 h 55"/>
                <a:gd name="T26" fmla="*/ 13 w 57"/>
                <a:gd name="T27" fmla="*/ 5 h 55"/>
                <a:gd name="T28" fmla="*/ 12 w 57"/>
                <a:gd name="T29" fmla="*/ 4 h 55"/>
                <a:gd name="T30" fmla="*/ 11 w 57"/>
                <a:gd name="T31" fmla="*/ 8 h 55"/>
                <a:gd name="T32" fmla="*/ 9 w 57"/>
                <a:gd name="T33" fmla="*/ 5 h 55"/>
                <a:gd name="T34" fmla="*/ 5 w 57"/>
                <a:gd name="T35" fmla="*/ 7 h 55"/>
                <a:gd name="T36" fmla="*/ 0 w 57"/>
                <a:gd name="T37" fmla="*/ 7 h 55"/>
                <a:gd name="T38" fmla="*/ 1 w 57"/>
                <a:gd name="T39" fmla="*/ 10 h 55"/>
                <a:gd name="T40" fmla="*/ 0 w 57"/>
                <a:gd name="T41" fmla="*/ 14 h 55"/>
                <a:gd name="T42" fmla="*/ 2 w 57"/>
                <a:gd name="T43" fmla="*/ 18 h 55"/>
                <a:gd name="T44" fmla="*/ 4 w 57"/>
                <a:gd name="T45" fmla="*/ 21 h 55"/>
                <a:gd name="T46" fmla="*/ 12 w 57"/>
                <a:gd name="T47" fmla="*/ 17 h 55"/>
                <a:gd name="T48" fmla="*/ 15 w 57"/>
                <a:gd name="T49" fmla="*/ 19 h 55"/>
                <a:gd name="T50" fmla="*/ 17 w 57"/>
                <a:gd name="T51" fmla="*/ 22 h 55"/>
                <a:gd name="T52" fmla="*/ 18 w 57"/>
                <a:gd name="T53" fmla="*/ 25 h 55"/>
                <a:gd name="T54" fmla="*/ 21 w 57"/>
                <a:gd name="T55" fmla="*/ 28 h 55"/>
                <a:gd name="T56" fmla="*/ 28 w 57"/>
                <a:gd name="T57" fmla="*/ 33 h 55"/>
                <a:gd name="T58" fmla="*/ 33 w 57"/>
                <a:gd name="T59" fmla="*/ 36 h 55"/>
                <a:gd name="T60" fmla="*/ 42 w 57"/>
                <a:gd name="T61" fmla="*/ 42 h 55"/>
                <a:gd name="T62" fmla="*/ 45 w 57"/>
                <a:gd name="T63" fmla="*/ 48 h 55"/>
                <a:gd name="T64" fmla="*/ 43 w 57"/>
                <a:gd name="T65" fmla="*/ 55 h 55"/>
                <a:gd name="T66" fmla="*/ 49 w 57"/>
                <a:gd name="T67" fmla="*/ 48 h 55"/>
                <a:gd name="T68" fmla="*/ 47 w 57"/>
                <a:gd name="T69" fmla="*/ 45 h 55"/>
                <a:gd name="T70" fmla="*/ 50 w 57"/>
                <a:gd name="T71" fmla="*/ 40 h 55"/>
                <a:gd name="T72" fmla="*/ 53 w 57"/>
                <a:gd name="T73" fmla="*/ 41 h 55"/>
                <a:gd name="T74" fmla="*/ 55 w 57"/>
                <a:gd name="T75" fmla="*/ 44 h 55"/>
                <a:gd name="T76" fmla="*/ 53 w 57"/>
                <a:gd name="T77" fmla="*/ 39 h 55"/>
                <a:gd name="T78" fmla="*/ 44 w 57"/>
                <a:gd name="T79" fmla="*/ 35 h 55"/>
                <a:gd name="T80" fmla="*/ 44 w 57"/>
                <a:gd name="T81" fmla="*/ 32 h 55"/>
                <a:gd name="T82" fmla="*/ 39 w 57"/>
                <a:gd name="T83" fmla="*/ 31 h 55"/>
                <a:gd name="T84" fmla="*/ 35 w 57"/>
                <a:gd name="T85" fmla="*/ 26 h 55"/>
                <a:gd name="T86" fmla="*/ 32 w 57"/>
                <a:gd name="T87" fmla="*/ 21 h 55"/>
                <a:gd name="T88" fmla="*/ 27 w 57"/>
                <a:gd name="T89" fmla="*/ 17 h 55"/>
                <a:gd name="T90" fmla="*/ 27 w 57"/>
                <a:gd name="T91" fmla="*/ 15 h 55"/>
                <a:gd name="T92" fmla="*/ 28 w 57"/>
                <a:gd name="T93" fmla="*/ 12 h 55"/>
                <a:gd name="T94" fmla="*/ 30 w 57"/>
                <a:gd name="T95" fmla="*/ 9 h 55"/>
                <a:gd name="T96" fmla="*/ 32 w 57"/>
                <a:gd name="T97" fmla="*/ 8 h 55"/>
                <a:gd name="T98" fmla="*/ 34 w 57"/>
                <a:gd name="T99" fmla="*/ 10 h 55"/>
                <a:gd name="T100" fmla="*/ 37 w 57"/>
                <a:gd name="T101" fmla="*/ 10 h 55"/>
                <a:gd name="T102" fmla="*/ 37 w 57"/>
                <a:gd name="T103" fmla="*/ 1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7" h="55">
                  <a:moveTo>
                    <a:pt x="37" y="10"/>
                  </a:moveTo>
                  <a:cubicBezTo>
                    <a:pt x="38" y="9"/>
                    <a:pt x="40" y="10"/>
                    <a:pt x="41" y="9"/>
                  </a:cubicBezTo>
                  <a:cubicBezTo>
                    <a:pt x="43" y="8"/>
                    <a:pt x="42" y="7"/>
                    <a:pt x="43" y="6"/>
                  </a:cubicBezTo>
                  <a:cubicBezTo>
                    <a:pt x="43" y="5"/>
                    <a:pt x="44" y="4"/>
                    <a:pt x="45" y="4"/>
                  </a:cubicBezTo>
                  <a:cubicBezTo>
                    <a:pt x="46" y="3"/>
                    <a:pt x="45" y="3"/>
                    <a:pt x="45" y="1"/>
                  </a:cubicBezTo>
                  <a:cubicBezTo>
                    <a:pt x="44" y="2"/>
                    <a:pt x="43" y="2"/>
                    <a:pt x="41" y="2"/>
                  </a:cubicBezTo>
                  <a:cubicBezTo>
                    <a:pt x="39" y="2"/>
                    <a:pt x="37" y="5"/>
                    <a:pt x="36" y="4"/>
                  </a:cubicBezTo>
                  <a:cubicBezTo>
                    <a:pt x="33" y="3"/>
                    <a:pt x="28" y="4"/>
                    <a:pt x="27" y="1"/>
                  </a:cubicBezTo>
                  <a:cubicBezTo>
                    <a:pt x="26" y="0"/>
                    <a:pt x="23" y="1"/>
                    <a:pt x="22" y="1"/>
                  </a:cubicBezTo>
                  <a:cubicBezTo>
                    <a:pt x="20" y="3"/>
                    <a:pt x="20" y="1"/>
                    <a:pt x="19" y="1"/>
                  </a:cubicBezTo>
                  <a:cubicBezTo>
                    <a:pt x="18" y="1"/>
                    <a:pt x="18" y="3"/>
                    <a:pt x="18" y="3"/>
                  </a:cubicBezTo>
                  <a:cubicBezTo>
                    <a:pt x="18" y="3"/>
                    <a:pt x="17" y="4"/>
                    <a:pt x="17" y="4"/>
                  </a:cubicBezTo>
                  <a:cubicBezTo>
                    <a:pt x="17" y="5"/>
                    <a:pt x="16" y="5"/>
                    <a:pt x="15" y="5"/>
                  </a:cubicBezTo>
                  <a:cubicBezTo>
                    <a:pt x="15" y="5"/>
                    <a:pt x="14" y="5"/>
                    <a:pt x="13" y="5"/>
                  </a:cubicBezTo>
                  <a:cubicBezTo>
                    <a:pt x="13" y="5"/>
                    <a:pt x="13" y="5"/>
                    <a:pt x="12" y="4"/>
                  </a:cubicBezTo>
                  <a:cubicBezTo>
                    <a:pt x="12" y="4"/>
                    <a:pt x="11" y="7"/>
                    <a:pt x="11" y="8"/>
                  </a:cubicBezTo>
                  <a:cubicBezTo>
                    <a:pt x="11" y="9"/>
                    <a:pt x="9" y="6"/>
                    <a:pt x="9" y="5"/>
                  </a:cubicBezTo>
                  <a:cubicBezTo>
                    <a:pt x="7" y="4"/>
                    <a:pt x="6" y="7"/>
                    <a:pt x="5" y="7"/>
                  </a:cubicBezTo>
                  <a:cubicBezTo>
                    <a:pt x="3" y="7"/>
                    <a:pt x="1" y="7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1" y="12"/>
                    <a:pt x="0" y="12"/>
                    <a:pt x="0" y="14"/>
                  </a:cubicBezTo>
                  <a:cubicBezTo>
                    <a:pt x="0" y="15"/>
                    <a:pt x="0" y="18"/>
                    <a:pt x="2" y="18"/>
                  </a:cubicBezTo>
                  <a:cubicBezTo>
                    <a:pt x="3" y="19"/>
                    <a:pt x="4" y="18"/>
                    <a:pt x="4" y="21"/>
                  </a:cubicBezTo>
                  <a:cubicBezTo>
                    <a:pt x="6" y="20"/>
                    <a:pt x="10" y="16"/>
                    <a:pt x="12" y="17"/>
                  </a:cubicBezTo>
                  <a:cubicBezTo>
                    <a:pt x="13" y="18"/>
                    <a:pt x="14" y="19"/>
                    <a:pt x="15" y="19"/>
                  </a:cubicBezTo>
                  <a:cubicBezTo>
                    <a:pt x="16" y="19"/>
                    <a:pt x="17" y="21"/>
                    <a:pt x="17" y="22"/>
                  </a:cubicBezTo>
                  <a:cubicBezTo>
                    <a:pt x="18" y="23"/>
                    <a:pt x="18" y="24"/>
                    <a:pt x="18" y="25"/>
                  </a:cubicBezTo>
                  <a:cubicBezTo>
                    <a:pt x="19" y="26"/>
                    <a:pt x="20" y="27"/>
                    <a:pt x="21" y="28"/>
                  </a:cubicBezTo>
                  <a:cubicBezTo>
                    <a:pt x="23" y="29"/>
                    <a:pt x="25" y="31"/>
                    <a:pt x="28" y="33"/>
                  </a:cubicBezTo>
                  <a:cubicBezTo>
                    <a:pt x="30" y="35"/>
                    <a:pt x="31" y="35"/>
                    <a:pt x="33" y="36"/>
                  </a:cubicBezTo>
                  <a:cubicBezTo>
                    <a:pt x="36" y="38"/>
                    <a:pt x="38" y="41"/>
                    <a:pt x="42" y="42"/>
                  </a:cubicBezTo>
                  <a:cubicBezTo>
                    <a:pt x="44" y="43"/>
                    <a:pt x="44" y="46"/>
                    <a:pt x="45" y="48"/>
                  </a:cubicBezTo>
                  <a:cubicBezTo>
                    <a:pt x="45" y="50"/>
                    <a:pt x="42" y="52"/>
                    <a:pt x="43" y="55"/>
                  </a:cubicBezTo>
                  <a:cubicBezTo>
                    <a:pt x="43" y="54"/>
                    <a:pt x="49" y="49"/>
                    <a:pt x="49" y="48"/>
                  </a:cubicBezTo>
                  <a:cubicBezTo>
                    <a:pt x="50" y="47"/>
                    <a:pt x="47" y="45"/>
                    <a:pt x="47" y="45"/>
                  </a:cubicBezTo>
                  <a:cubicBezTo>
                    <a:pt x="45" y="43"/>
                    <a:pt x="49" y="39"/>
                    <a:pt x="50" y="40"/>
                  </a:cubicBezTo>
                  <a:cubicBezTo>
                    <a:pt x="51" y="41"/>
                    <a:pt x="52" y="41"/>
                    <a:pt x="53" y="41"/>
                  </a:cubicBezTo>
                  <a:cubicBezTo>
                    <a:pt x="54" y="42"/>
                    <a:pt x="54" y="43"/>
                    <a:pt x="55" y="44"/>
                  </a:cubicBezTo>
                  <a:cubicBezTo>
                    <a:pt x="57" y="44"/>
                    <a:pt x="54" y="40"/>
                    <a:pt x="53" y="39"/>
                  </a:cubicBezTo>
                  <a:cubicBezTo>
                    <a:pt x="51" y="37"/>
                    <a:pt x="47" y="37"/>
                    <a:pt x="44" y="35"/>
                  </a:cubicBezTo>
                  <a:cubicBezTo>
                    <a:pt x="43" y="34"/>
                    <a:pt x="46" y="32"/>
                    <a:pt x="44" y="32"/>
                  </a:cubicBezTo>
                  <a:cubicBezTo>
                    <a:pt x="43" y="31"/>
                    <a:pt x="41" y="32"/>
                    <a:pt x="39" y="31"/>
                  </a:cubicBezTo>
                  <a:cubicBezTo>
                    <a:pt x="37" y="30"/>
                    <a:pt x="36" y="28"/>
                    <a:pt x="35" y="26"/>
                  </a:cubicBezTo>
                  <a:cubicBezTo>
                    <a:pt x="34" y="24"/>
                    <a:pt x="34" y="22"/>
                    <a:pt x="32" y="21"/>
                  </a:cubicBezTo>
                  <a:cubicBezTo>
                    <a:pt x="31" y="20"/>
                    <a:pt x="27" y="19"/>
                    <a:pt x="27" y="17"/>
                  </a:cubicBezTo>
                  <a:cubicBezTo>
                    <a:pt x="27" y="16"/>
                    <a:pt x="27" y="15"/>
                    <a:pt x="27" y="15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7" y="9"/>
                    <a:pt x="30" y="10"/>
                    <a:pt x="30" y="9"/>
                  </a:cubicBezTo>
                  <a:cubicBezTo>
                    <a:pt x="31" y="8"/>
                    <a:pt x="32" y="8"/>
                    <a:pt x="32" y="8"/>
                  </a:cubicBezTo>
                  <a:cubicBezTo>
                    <a:pt x="34" y="8"/>
                    <a:pt x="34" y="9"/>
                    <a:pt x="34" y="10"/>
                  </a:cubicBezTo>
                  <a:cubicBezTo>
                    <a:pt x="35" y="10"/>
                    <a:pt x="36" y="10"/>
                    <a:pt x="37" y="10"/>
                  </a:cubicBezTo>
                  <a:cubicBezTo>
                    <a:pt x="37" y="9"/>
                    <a:pt x="36" y="10"/>
                    <a:pt x="37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0" name="Freeform 648">
              <a:extLst>
                <a:ext uri="{FF2B5EF4-FFF2-40B4-BE49-F238E27FC236}">
                  <a16:creationId xmlns:a16="http://schemas.microsoft.com/office/drawing/2014/main" id="{12AC3067-73D4-ED16-CF00-56A6917A6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2123" y="2689251"/>
              <a:ext cx="146620" cy="145336"/>
            </a:xfrm>
            <a:custGeom>
              <a:avLst/>
              <a:gdLst>
                <a:gd name="T0" fmla="*/ 12 w 27"/>
                <a:gd name="T1" fmla="*/ 10 h 25"/>
                <a:gd name="T2" fmla="*/ 21 w 27"/>
                <a:gd name="T3" fmla="*/ 9 h 25"/>
                <a:gd name="T4" fmla="*/ 27 w 27"/>
                <a:gd name="T5" fmla="*/ 11 h 25"/>
                <a:gd name="T6" fmla="*/ 25 w 27"/>
                <a:gd name="T7" fmla="*/ 4 h 25"/>
                <a:gd name="T8" fmla="*/ 17 w 27"/>
                <a:gd name="T9" fmla="*/ 3 h 25"/>
                <a:gd name="T10" fmla="*/ 13 w 27"/>
                <a:gd name="T11" fmla="*/ 0 h 25"/>
                <a:gd name="T12" fmla="*/ 11 w 27"/>
                <a:gd name="T13" fmla="*/ 2 h 25"/>
                <a:gd name="T14" fmla="*/ 6 w 27"/>
                <a:gd name="T15" fmla="*/ 7 h 25"/>
                <a:gd name="T16" fmla="*/ 1 w 27"/>
                <a:gd name="T17" fmla="*/ 7 h 25"/>
                <a:gd name="T18" fmla="*/ 1 w 27"/>
                <a:gd name="T19" fmla="*/ 11 h 25"/>
                <a:gd name="T20" fmla="*/ 3 w 27"/>
                <a:gd name="T21" fmla="*/ 10 h 25"/>
                <a:gd name="T22" fmla="*/ 4 w 27"/>
                <a:gd name="T23" fmla="*/ 13 h 25"/>
                <a:gd name="T24" fmla="*/ 6 w 27"/>
                <a:gd name="T25" fmla="*/ 10 h 25"/>
                <a:gd name="T26" fmla="*/ 11 w 27"/>
                <a:gd name="T27" fmla="*/ 17 h 25"/>
                <a:gd name="T28" fmla="*/ 23 w 27"/>
                <a:gd name="T29" fmla="*/ 25 h 25"/>
                <a:gd name="T30" fmla="*/ 21 w 27"/>
                <a:gd name="T31" fmla="*/ 22 h 25"/>
                <a:gd name="T32" fmla="*/ 16 w 27"/>
                <a:gd name="T33" fmla="*/ 19 h 25"/>
                <a:gd name="T34" fmla="*/ 12 w 27"/>
                <a:gd name="T3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7" h="25">
                  <a:moveTo>
                    <a:pt x="12" y="10"/>
                  </a:moveTo>
                  <a:cubicBezTo>
                    <a:pt x="15" y="10"/>
                    <a:pt x="18" y="8"/>
                    <a:pt x="21" y="9"/>
                  </a:cubicBezTo>
                  <a:cubicBezTo>
                    <a:pt x="23" y="9"/>
                    <a:pt x="25" y="10"/>
                    <a:pt x="27" y="11"/>
                  </a:cubicBezTo>
                  <a:cubicBezTo>
                    <a:pt x="26" y="9"/>
                    <a:pt x="26" y="7"/>
                    <a:pt x="25" y="4"/>
                  </a:cubicBezTo>
                  <a:cubicBezTo>
                    <a:pt x="22" y="6"/>
                    <a:pt x="19" y="4"/>
                    <a:pt x="17" y="3"/>
                  </a:cubicBezTo>
                  <a:cubicBezTo>
                    <a:pt x="15" y="2"/>
                    <a:pt x="14" y="2"/>
                    <a:pt x="13" y="0"/>
                  </a:cubicBezTo>
                  <a:cubicBezTo>
                    <a:pt x="13" y="0"/>
                    <a:pt x="11" y="1"/>
                    <a:pt x="11" y="2"/>
                  </a:cubicBezTo>
                  <a:cubicBezTo>
                    <a:pt x="9" y="3"/>
                    <a:pt x="10" y="8"/>
                    <a:pt x="6" y="7"/>
                  </a:cubicBezTo>
                  <a:cubicBezTo>
                    <a:pt x="4" y="6"/>
                    <a:pt x="2" y="7"/>
                    <a:pt x="1" y="7"/>
                  </a:cubicBezTo>
                  <a:cubicBezTo>
                    <a:pt x="0" y="8"/>
                    <a:pt x="1" y="11"/>
                    <a:pt x="1" y="11"/>
                  </a:cubicBezTo>
                  <a:cubicBezTo>
                    <a:pt x="1" y="11"/>
                    <a:pt x="3" y="10"/>
                    <a:pt x="3" y="10"/>
                  </a:cubicBezTo>
                  <a:cubicBezTo>
                    <a:pt x="4" y="10"/>
                    <a:pt x="4" y="12"/>
                    <a:pt x="4" y="13"/>
                  </a:cubicBezTo>
                  <a:cubicBezTo>
                    <a:pt x="4" y="11"/>
                    <a:pt x="5" y="8"/>
                    <a:pt x="6" y="10"/>
                  </a:cubicBezTo>
                  <a:cubicBezTo>
                    <a:pt x="7" y="13"/>
                    <a:pt x="9" y="15"/>
                    <a:pt x="11" y="17"/>
                  </a:cubicBezTo>
                  <a:cubicBezTo>
                    <a:pt x="14" y="20"/>
                    <a:pt x="19" y="22"/>
                    <a:pt x="23" y="25"/>
                  </a:cubicBezTo>
                  <a:cubicBezTo>
                    <a:pt x="23" y="23"/>
                    <a:pt x="23" y="23"/>
                    <a:pt x="21" y="22"/>
                  </a:cubicBezTo>
                  <a:cubicBezTo>
                    <a:pt x="19" y="21"/>
                    <a:pt x="17" y="20"/>
                    <a:pt x="16" y="19"/>
                  </a:cubicBezTo>
                  <a:cubicBezTo>
                    <a:pt x="14" y="17"/>
                    <a:pt x="9" y="10"/>
                    <a:pt x="12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1" name="Freeform 649">
              <a:extLst>
                <a:ext uri="{FF2B5EF4-FFF2-40B4-BE49-F238E27FC236}">
                  <a16:creationId xmlns:a16="http://schemas.microsoft.com/office/drawing/2014/main" id="{50BC4988-7A95-BD2D-3C5F-7B1D0D1E99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1017" y="2522311"/>
              <a:ext cx="360054" cy="327988"/>
            </a:xfrm>
            <a:custGeom>
              <a:avLst/>
              <a:gdLst>
                <a:gd name="T0" fmla="*/ 59 w 66"/>
                <a:gd name="T1" fmla="*/ 31 h 57"/>
                <a:gd name="T2" fmla="*/ 56 w 66"/>
                <a:gd name="T3" fmla="*/ 30 h 57"/>
                <a:gd name="T4" fmla="*/ 60 w 66"/>
                <a:gd name="T5" fmla="*/ 24 h 57"/>
                <a:gd name="T6" fmla="*/ 63 w 66"/>
                <a:gd name="T7" fmla="*/ 23 h 57"/>
                <a:gd name="T8" fmla="*/ 65 w 66"/>
                <a:gd name="T9" fmla="*/ 15 h 57"/>
                <a:gd name="T10" fmla="*/ 60 w 66"/>
                <a:gd name="T11" fmla="*/ 13 h 57"/>
                <a:gd name="T12" fmla="*/ 57 w 66"/>
                <a:gd name="T13" fmla="*/ 11 h 57"/>
                <a:gd name="T14" fmla="*/ 55 w 66"/>
                <a:gd name="T15" fmla="*/ 11 h 57"/>
                <a:gd name="T16" fmla="*/ 48 w 66"/>
                <a:gd name="T17" fmla="*/ 7 h 57"/>
                <a:gd name="T18" fmla="*/ 43 w 66"/>
                <a:gd name="T19" fmla="*/ 5 h 57"/>
                <a:gd name="T20" fmla="*/ 38 w 66"/>
                <a:gd name="T21" fmla="*/ 1 h 57"/>
                <a:gd name="T22" fmla="*/ 34 w 66"/>
                <a:gd name="T23" fmla="*/ 1 h 57"/>
                <a:gd name="T24" fmla="*/ 33 w 66"/>
                <a:gd name="T25" fmla="*/ 5 h 57"/>
                <a:gd name="T26" fmla="*/ 30 w 66"/>
                <a:gd name="T27" fmla="*/ 8 h 57"/>
                <a:gd name="T28" fmla="*/ 26 w 66"/>
                <a:gd name="T29" fmla="*/ 10 h 57"/>
                <a:gd name="T30" fmla="*/ 24 w 66"/>
                <a:gd name="T31" fmla="*/ 12 h 57"/>
                <a:gd name="T32" fmla="*/ 20 w 66"/>
                <a:gd name="T33" fmla="*/ 11 h 57"/>
                <a:gd name="T34" fmla="*/ 16 w 66"/>
                <a:gd name="T35" fmla="*/ 10 h 57"/>
                <a:gd name="T36" fmla="*/ 16 w 66"/>
                <a:gd name="T37" fmla="*/ 16 h 57"/>
                <a:gd name="T38" fmla="*/ 9 w 66"/>
                <a:gd name="T39" fmla="*/ 15 h 57"/>
                <a:gd name="T40" fmla="*/ 1 w 66"/>
                <a:gd name="T41" fmla="*/ 17 h 57"/>
                <a:gd name="T42" fmla="*/ 2 w 66"/>
                <a:gd name="T43" fmla="*/ 19 h 57"/>
                <a:gd name="T44" fmla="*/ 4 w 66"/>
                <a:gd name="T45" fmla="*/ 21 h 57"/>
                <a:gd name="T46" fmla="*/ 15 w 66"/>
                <a:gd name="T47" fmla="*/ 25 h 57"/>
                <a:gd name="T48" fmla="*/ 14 w 66"/>
                <a:gd name="T49" fmla="*/ 28 h 57"/>
                <a:gd name="T50" fmla="*/ 19 w 66"/>
                <a:gd name="T51" fmla="*/ 31 h 57"/>
                <a:gd name="T52" fmla="*/ 20 w 66"/>
                <a:gd name="T53" fmla="*/ 35 h 57"/>
                <a:gd name="T54" fmla="*/ 22 w 66"/>
                <a:gd name="T55" fmla="*/ 38 h 57"/>
                <a:gd name="T56" fmla="*/ 19 w 66"/>
                <a:gd name="T57" fmla="*/ 36 h 57"/>
                <a:gd name="T58" fmla="*/ 16 w 66"/>
                <a:gd name="T59" fmla="*/ 49 h 57"/>
                <a:gd name="T60" fmla="*/ 27 w 66"/>
                <a:gd name="T61" fmla="*/ 53 h 57"/>
                <a:gd name="T62" fmla="*/ 30 w 66"/>
                <a:gd name="T63" fmla="*/ 53 h 57"/>
                <a:gd name="T64" fmla="*/ 33 w 66"/>
                <a:gd name="T65" fmla="*/ 55 h 57"/>
                <a:gd name="T66" fmla="*/ 40 w 66"/>
                <a:gd name="T67" fmla="*/ 54 h 57"/>
                <a:gd name="T68" fmla="*/ 47 w 66"/>
                <a:gd name="T69" fmla="*/ 48 h 57"/>
                <a:gd name="T70" fmla="*/ 57 w 66"/>
                <a:gd name="T71" fmla="*/ 50 h 57"/>
                <a:gd name="T72" fmla="*/ 62 w 66"/>
                <a:gd name="T73" fmla="*/ 47 h 57"/>
                <a:gd name="T74" fmla="*/ 62 w 66"/>
                <a:gd name="T75" fmla="*/ 45 h 57"/>
                <a:gd name="T76" fmla="*/ 59 w 66"/>
                <a:gd name="T77" fmla="*/ 38 h 57"/>
                <a:gd name="T78" fmla="*/ 59 w 66"/>
                <a:gd name="T79" fmla="*/ 34 h 57"/>
                <a:gd name="T80" fmla="*/ 59 w 66"/>
                <a:gd name="T81" fmla="*/ 31 h 57"/>
                <a:gd name="T82" fmla="*/ 59 w 66"/>
                <a:gd name="T83" fmla="*/ 3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6" h="57">
                  <a:moveTo>
                    <a:pt x="59" y="31"/>
                  </a:moveTo>
                  <a:cubicBezTo>
                    <a:pt x="58" y="29"/>
                    <a:pt x="55" y="33"/>
                    <a:pt x="56" y="30"/>
                  </a:cubicBezTo>
                  <a:cubicBezTo>
                    <a:pt x="56" y="29"/>
                    <a:pt x="59" y="24"/>
                    <a:pt x="60" y="24"/>
                  </a:cubicBezTo>
                  <a:cubicBezTo>
                    <a:pt x="61" y="23"/>
                    <a:pt x="62" y="25"/>
                    <a:pt x="63" y="23"/>
                  </a:cubicBezTo>
                  <a:cubicBezTo>
                    <a:pt x="64" y="20"/>
                    <a:pt x="63" y="18"/>
                    <a:pt x="65" y="15"/>
                  </a:cubicBezTo>
                  <a:cubicBezTo>
                    <a:pt x="66" y="13"/>
                    <a:pt x="61" y="13"/>
                    <a:pt x="60" y="13"/>
                  </a:cubicBezTo>
                  <a:cubicBezTo>
                    <a:pt x="58" y="13"/>
                    <a:pt x="57" y="12"/>
                    <a:pt x="57" y="11"/>
                  </a:cubicBezTo>
                  <a:cubicBezTo>
                    <a:pt x="56" y="11"/>
                    <a:pt x="55" y="11"/>
                    <a:pt x="55" y="11"/>
                  </a:cubicBezTo>
                  <a:cubicBezTo>
                    <a:pt x="53" y="11"/>
                    <a:pt x="48" y="9"/>
                    <a:pt x="48" y="7"/>
                  </a:cubicBezTo>
                  <a:cubicBezTo>
                    <a:pt x="47" y="10"/>
                    <a:pt x="44" y="5"/>
                    <a:pt x="43" y="5"/>
                  </a:cubicBezTo>
                  <a:cubicBezTo>
                    <a:pt x="41" y="4"/>
                    <a:pt x="39" y="3"/>
                    <a:pt x="38" y="1"/>
                  </a:cubicBezTo>
                  <a:cubicBezTo>
                    <a:pt x="37" y="0"/>
                    <a:pt x="35" y="0"/>
                    <a:pt x="34" y="1"/>
                  </a:cubicBezTo>
                  <a:cubicBezTo>
                    <a:pt x="33" y="2"/>
                    <a:pt x="32" y="4"/>
                    <a:pt x="33" y="5"/>
                  </a:cubicBezTo>
                  <a:cubicBezTo>
                    <a:pt x="33" y="6"/>
                    <a:pt x="31" y="7"/>
                    <a:pt x="30" y="8"/>
                  </a:cubicBezTo>
                  <a:cubicBezTo>
                    <a:pt x="29" y="8"/>
                    <a:pt x="27" y="8"/>
                    <a:pt x="26" y="10"/>
                  </a:cubicBezTo>
                  <a:cubicBezTo>
                    <a:pt x="26" y="11"/>
                    <a:pt x="25" y="12"/>
                    <a:pt x="24" y="12"/>
                  </a:cubicBezTo>
                  <a:cubicBezTo>
                    <a:pt x="22" y="12"/>
                    <a:pt x="21" y="12"/>
                    <a:pt x="20" y="11"/>
                  </a:cubicBezTo>
                  <a:cubicBezTo>
                    <a:pt x="18" y="11"/>
                    <a:pt x="18" y="10"/>
                    <a:pt x="16" y="10"/>
                  </a:cubicBezTo>
                  <a:cubicBezTo>
                    <a:pt x="14" y="9"/>
                    <a:pt x="20" y="16"/>
                    <a:pt x="16" y="16"/>
                  </a:cubicBezTo>
                  <a:cubicBezTo>
                    <a:pt x="13" y="16"/>
                    <a:pt x="11" y="17"/>
                    <a:pt x="9" y="15"/>
                  </a:cubicBezTo>
                  <a:cubicBezTo>
                    <a:pt x="8" y="14"/>
                    <a:pt x="1" y="16"/>
                    <a:pt x="1" y="17"/>
                  </a:cubicBezTo>
                  <a:cubicBezTo>
                    <a:pt x="1" y="18"/>
                    <a:pt x="4" y="18"/>
                    <a:pt x="2" y="19"/>
                  </a:cubicBezTo>
                  <a:cubicBezTo>
                    <a:pt x="0" y="20"/>
                    <a:pt x="3" y="21"/>
                    <a:pt x="4" y="21"/>
                  </a:cubicBezTo>
                  <a:cubicBezTo>
                    <a:pt x="6" y="22"/>
                    <a:pt x="15" y="23"/>
                    <a:pt x="15" y="25"/>
                  </a:cubicBezTo>
                  <a:cubicBezTo>
                    <a:pt x="15" y="26"/>
                    <a:pt x="13" y="26"/>
                    <a:pt x="14" y="28"/>
                  </a:cubicBezTo>
                  <a:cubicBezTo>
                    <a:pt x="16" y="30"/>
                    <a:pt x="17" y="30"/>
                    <a:pt x="19" y="31"/>
                  </a:cubicBezTo>
                  <a:cubicBezTo>
                    <a:pt x="21" y="32"/>
                    <a:pt x="18" y="34"/>
                    <a:pt x="20" y="35"/>
                  </a:cubicBezTo>
                  <a:cubicBezTo>
                    <a:pt x="20" y="35"/>
                    <a:pt x="22" y="38"/>
                    <a:pt x="22" y="38"/>
                  </a:cubicBezTo>
                  <a:cubicBezTo>
                    <a:pt x="21" y="39"/>
                    <a:pt x="20" y="36"/>
                    <a:pt x="19" y="36"/>
                  </a:cubicBezTo>
                  <a:cubicBezTo>
                    <a:pt x="18" y="36"/>
                    <a:pt x="19" y="48"/>
                    <a:pt x="16" y="49"/>
                  </a:cubicBezTo>
                  <a:cubicBezTo>
                    <a:pt x="19" y="51"/>
                    <a:pt x="23" y="54"/>
                    <a:pt x="27" y="53"/>
                  </a:cubicBezTo>
                  <a:cubicBezTo>
                    <a:pt x="28" y="53"/>
                    <a:pt x="29" y="52"/>
                    <a:pt x="30" y="53"/>
                  </a:cubicBezTo>
                  <a:cubicBezTo>
                    <a:pt x="31" y="53"/>
                    <a:pt x="32" y="54"/>
                    <a:pt x="33" y="55"/>
                  </a:cubicBezTo>
                  <a:cubicBezTo>
                    <a:pt x="35" y="56"/>
                    <a:pt x="41" y="57"/>
                    <a:pt x="40" y="54"/>
                  </a:cubicBezTo>
                  <a:cubicBezTo>
                    <a:pt x="39" y="49"/>
                    <a:pt x="44" y="47"/>
                    <a:pt x="47" y="48"/>
                  </a:cubicBezTo>
                  <a:cubicBezTo>
                    <a:pt x="51" y="49"/>
                    <a:pt x="53" y="52"/>
                    <a:pt x="57" y="50"/>
                  </a:cubicBezTo>
                  <a:cubicBezTo>
                    <a:pt x="59" y="49"/>
                    <a:pt x="60" y="48"/>
                    <a:pt x="62" y="47"/>
                  </a:cubicBezTo>
                  <a:cubicBezTo>
                    <a:pt x="62" y="47"/>
                    <a:pt x="64" y="45"/>
                    <a:pt x="62" y="45"/>
                  </a:cubicBezTo>
                  <a:cubicBezTo>
                    <a:pt x="60" y="44"/>
                    <a:pt x="58" y="40"/>
                    <a:pt x="59" y="38"/>
                  </a:cubicBezTo>
                  <a:cubicBezTo>
                    <a:pt x="61" y="36"/>
                    <a:pt x="60" y="36"/>
                    <a:pt x="59" y="34"/>
                  </a:cubicBezTo>
                  <a:cubicBezTo>
                    <a:pt x="59" y="33"/>
                    <a:pt x="59" y="32"/>
                    <a:pt x="59" y="31"/>
                  </a:cubicBezTo>
                  <a:cubicBezTo>
                    <a:pt x="58" y="30"/>
                    <a:pt x="59" y="32"/>
                    <a:pt x="59" y="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2" name="Freeform 650">
              <a:extLst>
                <a:ext uri="{FF2B5EF4-FFF2-40B4-BE49-F238E27FC236}">
                  <a16:creationId xmlns:a16="http://schemas.microsoft.com/office/drawing/2014/main" id="{CAC85145-2FC5-A7FA-35DC-722527893B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9824" y="2649972"/>
              <a:ext cx="120636" cy="86415"/>
            </a:xfrm>
            <a:custGeom>
              <a:avLst/>
              <a:gdLst>
                <a:gd name="T0" fmla="*/ 17 w 22"/>
                <a:gd name="T1" fmla="*/ 1 h 15"/>
                <a:gd name="T2" fmla="*/ 9 w 22"/>
                <a:gd name="T3" fmla="*/ 1 h 15"/>
                <a:gd name="T4" fmla="*/ 8 w 22"/>
                <a:gd name="T5" fmla="*/ 2 h 15"/>
                <a:gd name="T6" fmla="*/ 5 w 22"/>
                <a:gd name="T7" fmla="*/ 2 h 15"/>
                <a:gd name="T8" fmla="*/ 3 w 22"/>
                <a:gd name="T9" fmla="*/ 5 h 15"/>
                <a:gd name="T10" fmla="*/ 1 w 22"/>
                <a:gd name="T11" fmla="*/ 9 h 15"/>
                <a:gd name="T12" fmla="*/ 4 w 22"/>
                <a:gd name="T13" fmla="*/ 10 h 15"/>
                <a:gd name="T14" fmla="*/ 7 w 22"/>
                <a:gd name="T15" fmla="*/ 11 h 15"/>
                <a:gd name="T16" fmla="*/ 11 w 22"/>
                <a:gd name="T17" fmla="*/ 10 h 15"/>
                <a:gd name="T18" fmla="*/ 13 w 22"/>
                <a:gd name="T19" fmla="*/ 10 h 15"/>
                <a:gd name="T20" fmla="*/ 16 w 22"/>
                <a:gd name="T21" fmla="*/ 8 h 15"/>
                <a:gd name="T22" fmla="*/ 18 w 22"/>
                <a:gd name="T23" fmla="*/ 9 h 15"/>
                <a:gd name="T24" fmla="*/ 21 w 22"/>
                <a:gd name="T25" fmla="*/ 8 h 15"/>
                <a:gd name="T26" fmla="*/ 22 w 22"/>
                <a:gd name="T27" fmla="*/ 5 h 15"/>
                <a:gd name="T28" fmla="*/ 18 w 22"/>
                <a:gd name="T29" fmla="*/ 4 h 15"/>
                <a:gd name="T30" fmla="*/ 17 w 22"/>
                <a:gd name="T31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15">
                  <a:moveTo>
                    <a:pt x="17" y="1"/>
                  </a:moveTo>
                  <a:cubicBezTo>
                    <a:pt x="14" y="0"/>
                    <a:pt x="12" y="1"/>
                    <a:pt x="9" y="1"/>
                  </a:cubicBezTo>
                  <a:cubicBezTo>
                    <a:pt x="7" y="1"/>
                    <a:pt x="9" y="1"/>
                    <a:pt x="8" y="2"/>
                  </a:cubicBezTo>
                  <a:cubicBezTo>
                    <a:pt x="7" y="2"/>
                    <a:pt x="5" y="2"/>
                    <a:pt x="5" y="2"/>
                  </a:cubicBezTo>
                  <a:cubicBezTo>
                    <a:pt x="4" y="2"/>
                    <a:pt x="3" y="5"/>
                    <a:pt x="3" y="5"/>
                  </a:cubicBezTo>
                  <a:cubicBezTo>
                    <a:pt x="2" y="6"/>
                    <a:pt x="0" y="10"/>
                    <a:pt x="1" y="9"/>
                  </a:cubicBezTo>
                  <a:cubicBezTo>
                    <a:pt x="3" y="9"/>
                    <a:pt x="3" y="8"/>
                    <a:pt x="4" y="10"/>
                  </a:cubicBezTo>
                  <a:cubicBezTo>
                    <a:pt x="4" y="12"/>
                    <a:pt x="5" y="11"/>
                    <a:pt x="7" y="11"/>
                  </a:cubicBezTo>
                  <a:cubicBezTo>
                    <a:pt x="8" y="11"/>
                    <a:pt x="10" y="11"/>
                    <a:pt x="11" y="10"/>
                  </a:cubicBezTo>
                  <a:cubicBezTo>
                    <a:pt x="12" y="8"/>
                    <a:pt x="13" y="9"/>
                    <a:pt x="13" y="10"/>
                  </a:cubicBezTo>
                  <a:cubicBezTo>
                    <a:pt x="16" y="15"/>
                    <a:pt x="15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9" y="9"/>
                    <a:pt x="20" y="9"/>
                    <a:pt x="21" y="8"/>
                  </a:cubicBezTo>
                  <a:cubicBezTo>
                    <a:pt x="22" y="7"/>
                    <a:pt x="22" y="7"/>
                    <a:pt x="22" y="5"/>
                  </a:cubicBezTo>
                  <a:cubicBezTo>
                    <a:pt x="22" y="5"/>
                    <a:pt x="19" y="4"/>
                    <a:pt x="18" y="4"/>
                  </a:cubicBezTo>
                  <a:cubicBezTo>
                    <a:pt x="17" y="3"/>
                    <a:pt x="17" y="2"/>
                    <a:pt x="1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3" name="Freeform 651">
              <a:extLst>
                <a:ext uri="{FF2B5EF4-FFF2-40B4-BE49-F238E27FC236}">
                  <a16:creationId xmlns:a16="http://schemas.microsoft.com/office/drawing/2014/main" id="{3A55BB83-5BEF-10E7-D9DD-1C06C8507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7749" y="2510527"/>
              <a:ext cx="113213" cy="74632"/>
            </a:xfrm>
            <a:custGeom>
              <a:avLst/>
              <a:gdLst>
                <a:gd name="T0" fmla="*/ 19 w 21"/>
                <a:gd name="T1" fmla="*/ 9 h 13"/>
                <a:gd name="T2" fmla="*/ 20 w 21"/>
                <a:gd name="T3" fmla="*/ 6 h 13"/>
                <a:gd name="T4" fmla="*/ 18 w 21"/>
                <a:gd name="T5" fmla="*/ 3 h 13"/>
                <a:gd name="T6" fmla="*/ 13 w 21"/>
                <a:gd name="T7" fmla="*/ 0 h 13"/>
                <a:gd name="T8" fmla="*/ 8 w 21"/>
                <a:gd name="T9" fmla="*/ 1 h 13"/>
                <a:gd name="T10" fmla="*/ 3 w 21"/>
                <a:gd name="T11" fmla="*/ 1 h 13"/>
                <a:gd name="T12" fmla="*/ 5 w 21"/>
                <a:gd name="T13" fmla="*/ 6 h 13"/>
                <a:gd name="T14" fmla="*/ 10 w 21"/>
                <a:gd name="T15" fmla="*/ 9 h 13"/>
                <a:gd name="T16" fmla="*/ 12 w 21"/>
                <a:gd name="T17" fmla="*/ 9 h 13"/>
                <a:gd name="T18" fmla="*/ 18 w 21"/>
                <a:gd name="T19" fmla="*/ 13 h 13"/>
                <a:gd name="T20" fmla="*/ 19 w 21"/>
                <a:gd name="T21" fmla="*/ 9 h 13"/>
                <a:gd name="T22" fmla="*/ 19 w 21"/>
                <a:gd name="T23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1" h="13">
                  <a:moveTo>
                    <a:pt x="19" y="9"/>
                  </a:moveTo>
                  <a:cubicBezTo>
                    <a:pt x="18" y="9"/>
                    <a:pt x="21" y="7"/>
                    <a:pt x="20" y="6"/>
                  </a:cubicBezTo>
                  <a:cubicBezTo>
                    <a:pt x="20" y="5"/>
                    <a:pt x="19" y="3"/>
                    <a:pt x="18" y="3"/>
                  </a:cubicBezTo>
                  <a:cubicBezTo>
                    <a:pt x="17" y="2"/>
                    <a:pt x="15" y="0"/>
                    <a:pt x="13" y="0"/>
                  </a:cubicBezTo>
                  <a:cubicBezTo>
                    <a:pt x="11" y="0"/>
                    <a:pt x="10" y="1"/>
                    <a:pt x="8" y="1"/>
                  </a:cubicBezTo>
                  <a:cubicBezTo>
                    <a:pt x="6" y="1"/>
                    <a:pt x="5" y="0"/>
                    <a:pt x="3" y="1"/>
                  </a:cubicBezTo>
                  <a:cubicBezTo>
                    <a:pt x="0" y="3"/>
                    <a:pt x="3" y="5"/>
                    <a:pt x="5" y="6"/>
                  </a:cubicBezTo>
                  <a:cubicBezTo>
                    <a:pt x="7" y="7"/>
                    <a:pt x="8" y="7"/>
                    <a:pt x="10" y="9"/>
                  </a:cubicBezTo>
                  <a:cubicBezTo>
                    <a:pt x="10" y="10"/>
                    <a:pt x="12" y="10"/>
                    <a:pt x="12" y="9"/>
                  </a:cubicBezTo>
                  <a:cubicBezTo>
                    <a:pt x="12" y="10"/>
                    <a:pt x="17" y="13"/>
                    <a:pt x="18" y="13"/>
                  </a:cubicBezTo>
                  <a:cubicBezTo>
                    <a:pt x="18" y="11"/>
                    <a:pt x="18" y="10"/>
                    <a:pt x="19" y="9"/>
                  </a:cubicBezTo>
                  <a:cubicBezTo>
                    <a:pt x="19" y="9"/>
                    <a:pt x="17" y="10"/>
                    <a:pt x="19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4" name="Freeform 652">
              <a:extLst>
                <a:ext uri="{FF2B5EF4-FFF2-40B4-BE49-F238E27FC236}">
                  <a16:creationId xmlns:a16="http://schemas.microsoft.com/office/drawing/2014/main" id="{38EBDF15-B47B-9C03-0E8E-4E583BB91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546" y="2563555"/>
              <a:ext cx="20416" cy="21605"/>
            </a:xfrm>
            <a:custGeom>
              <a:avLst/>
              <a:gdLst>
                <a:gd name="T0" fmla="*/ 2 w 4"/>
                <a:gd name="T1" fmla="*/ 0 h 4"/>
                <a:gd name="T2" fmla="*/ 1 w 4"/>
                <a:gd name="T3" fmla="*/ 3 h 4"/>
                <a:gd name="T4" fmla="*/ 4 w 4"/>
                <a:gd name="T5" fmla="*/ 4 h 4"/>
                <a:gd name="T6" fmla="*/ 2 w 4"/>
                <a:gd name="T7" fmla="*/ 0 h 4"/>
                <a:gd name="T8" fmla="*/ 2 w 4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1" y="0"/>
                    <a:pt x="1" y="2"/>
                    <a:pt x="1" y="3"/>
                  </a:cubicBezTo>
                  <a:cubicBezTo>
                    <a:pt x="1" y="4"/>
                    <a:pt x="3" y="4"/>
                    <a:pt x="4" y="4"/>
                  </a:cubicBezTo>
                  <a:cubicBezTo>
                    <a:pt x="4" y="2"/>
                    <a:pt x="4" y="1"/>
                    <a:pt x="2" y="0"/>
                  </a:cubicBezTo>
                  <a:cubicBezTo>
                    <a:pt x="0" y="1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5" name="Freeform 653">
              <a:extLst>
                <a:ext uri="{FF2B5EF4-FFF2-40B4-BE49-F238E27FC236}">
                  <a16:creationId xmlns:a16="http://schemas.microsoft.com/office/drawing/2014/main" id="{BFF1F6EC-D6B1-478C-469E-F1F7F6865B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732" y="2430003"/>
              <a:ext cx="109503" cy="104094"/>
            </a:xfrm>
            <a:custGeom>
              <a:avLst/>
              <a:gdLst>
                <a:gd name="T0" fmla="*/ 5 w 20"/>
                <a:gd name="T1" fmla="*/ 14 h 18"/>
                <a:gd name="T2" fmla="*/ 14 w 20"/>
                <a:gd name="T3" fmla="*/ 18 h 18"/>
                <a:gd name="T4" fmla="*/ 14 w 20"/>
                <a:gd name="T5" fmla="*/ 13 h 18"/>
                <a:gd name="T6" fmla="*/ 17 w 20"/>
                <a:gd name="T7" fmla="*/ 11 h 18"/>
                <a:gd name="T8" fmla="*/ 18 w 20"/>
                <a:gd name="T9" fmla="*/ 6 h 18"/>
                <a:gd name="T10" fmla="*/ 20 w 20"/>
                <a:gd name="T11" fmla="*/ 5 h 18"/>
                <a:gd name="T12" fmla="*/ 19 w 20"/>
                <a:gd name="T13" fmla="*/ 0 h 18"/>
                <a:gd name="T14" fmla="*/ 15 w 20"/>
                <a:gd name="T15" fmla="*/ 1 h 18"/>
                <a:gd name="T16" fmla="*/ 10 w 20"/>
                <a:gd name="T17" fmla="*/ 3 h 18"/>
                <a:gd name="T18" fmla="*/ 12 w 20"/>
                <a:gd name="T19" fmla="*/ 6 h 18"/>
                <a:gd name="T20" fmla="*/ 10 w 20"/>
                <a:gd name="T21" fmla="*/ 4 h 18"/>
                <a:gd name="T22" fmla="*/ 7 w 20"/>
                <a:gd name="T23" fmla="*/ 6 h 18"/>
                <a:gd name="T24" fmla="*/ 5 w 20"/>
                <a:gd name="T25" fmla="*/ 8 h 18"/>
                <a:gd name="T26" fmla="*/ 5 w 20"/>
                <a:gd name="T27" fmla="*/ 12 h 18"/>
                <a:gd name="T28" fmla="*/ 3 w 20"/>
                <a:gd name="T29" fmla="*/ 12 h 18"/>
                <a:gd name="T30" fmla="*/ 4 w 20"/>
                <a:gd name="T31" fmla="*/ 12 h 18"/>
                <a:gd name="T32" fmla="*/ 3 w 20"/>
                <a:gd name="T33" fmla="*/ 12 h 18"/>
                <a:gd name="T34" fmla="*/ 4 w 20"/>
                <a:gd name="T35" fmla="*/ 14 h 18"/>
                <a:gd name="T36" fmla="*/ 2 w 20"/>
                <a:gd name="T37" fmla="*/ 13 h 18"/>
                <a:gd name="T38" fmla="*/ 3 w 20"/>
                <a:gd name="T39" fmla="*/ 14 h 18"/>
                <a:gd name="T40" fmla="*/ 1 w 20"/>
                <a:gd name="T41" fmla="*/ 14 h 18"/>
                <a:gd name="T42" fmla="*/ 2 w 20"/>
                <a:gd name="T43" fmla="*/ 15 h 18"/>
                <a:gd name="T44" fmla="*/ 0 w 20"/>
                <a:gd name="T45" fmla="*/ 15 h 18"/>
                <a:gd name="T46" fmla="*/ 5 w 20"/>
                <a:gd name="T47" fmla="*/ 14 h 18"/>
                <a:gd name="T48" fmla="*/ 5 w 20"/>
                <a:gd name="T49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18">
                  <a:moveTo>
                    <a:pt x="5" y="14"/>
                  </a:moveTo>
                  <a:cubicBezTo>
                    <a:pt x="7" y="12"/>
                    <a:pt x="13" y="16"/>
                    <a:pt x="14" y="18"/>
                  </a:cubicBezTo>
                  <a:cubicBezTo>
                    <a:pt x="15" y="16"/>
                    <a:pt x="15" y="14"/>
                    <a:pt x="14" y="13"/>
                  </a:cubicBezTo>
                  <a:cubicBezTo>
                    <a:pt x="13" y="9"/>
                    <a:pt x="15" y="11"/>
                    <a:pt x="17" y="11"/>
                  </a:cubicBezTo>
                  <a:cubicBezTo>
                    <a:pt x="19" y="10"/>
                    <a:pt x="19" y="8"/>
                    <a:pt x="18" y="6"/>
                  </a:cubicBezTo>
                  <a:cubicBezTo>
                    <a:pt x="18" y="6"/>
                    <a:pt x="20" y="5"/>
                    <a:pt x="20" y="5"/>
                  </a:cubicBezTo>
                  <a:cubicBezTo>
                    <a:pt x="20" y="3"/>
                    <a:pt x="20" y="2"/>
                    <a:pt x="19" y="0"/>
                  </a:cubicBezTo>
                  <a:cubicBezTo>
                    <a:pt x="19" y="0"/>
                    <a:pt x="15" y="1"/>
                    <a:pt x="15" y="1"/>
                  </a:cubicBezTo>
                  <a:cubicBezTo>
                    <a:pt x="13" y="1"/>
                    <a:pt x="12" y="1"/>
                    <a:pt x="10" y="3"/>
                  </a:cubicBezTo>
                  <a:cubicBezTo>
                    <a:pt x="10" y="3"/>
                    <a:pt x="13" y="5"/>
                    <a:pt x="12" y="6"/>
                  </a:cubicBezTo>
                  <a:cubicBezTo>
                    <a:pt x="10" y="8"/>
                    <a:pt x="9" y="4"/>
                    <a:pt x="10" y="4"/>
                  </a:cubicBezTo>
                  <a:cubicBezTo>
                    <a:pt x="10" y="4"/>
                    <a:pt x="7" y="5"/>
                    <a:pt x="7" y="6"/>
                  </a:cubicBezTo>
                  <a:cubicBezTo>
                    <a:pt x="7" y="7"/>
                    <a:pt x="6" y="7"/>
                    <a:pt x="5" y="8"/>
                  </a:cubicBezTo>
                  <a:cubicBezTo>
                    <a:pt x="5" y="9"/>
                    <a:pt x="3" y="12"/>
                    <a:pt x="5" y="12"/>
                  </a:cubicBezTo>
                  <a:cubicBezTo>
                    <a:pt x="5" y="12"/>
                    <a:pt x="4" y="12"/>
                    <a:pt x="3" y="12"/>
                  </a:cubicBezTo>
                  <a:cubicBezTo>
                    <a:pt x="3" y="12"/>
                    <a:pt x="4" y="12"/>
                    <a:pt x="4" y="12"/>
                  </a:cubicBezTo>
                  <a:cubicBezTo>
                    <a:pt x="4" y="12"/>
                    <a:pt x="3" y="12"/>
                    <a:pt x="3" y="12"/>
                  </a:cubicBezTo>
                  <a:cubicBezTo>
                    <a:pt x="2" y="13"/>
                    <a:pt x="4" y="14"/>
                    <a:pt x="4" y="14"/>
                  </a:cubicBezTo>
                  <a:cubicBezTo>
                    <a:pt x="4" y="13"/>
                    <a:pt x="2" y="13"/>
                    <a:pt x="2" y="13"/>
                  </a:cubicBezTo>
                  <a:cubicBezTo>
                    <a:pt x="2" y="13"/>
                    <a:pt x="3" y="14"/>
                    <a:pt x="3" y="14"/>
                  </a:cubicBezTo>
                  <a:cubicBezTo>
                    <a:pt x="3" y="14"/>
                    <a:pt x="2" y="13"/>
                    <a:pt x="1" y="14"/>
                  </a:cubicBezTo>
                  <a:cubicBezTo>
                    <a:pt x="1" y="14"/>
                    <a:pt x="2" y="15"/>
                    <a:pt x="2" y="15"/>
                  </a:cubicBezTo>
                  <a:cubicBezTo>
                    <a:pt x="2" y="14"/>
                    <a:pt x="1" y="14"/>
                    <a:pt x="0" y="15"/>
                  </a:cubicBezTo>
                  <a:cubicBezTo>
                    <a:pt x="1" y="15"/>
                    <a:pt x="4" y="16"/>
                    <a:pt x="5" y="14"/>
                  </a:cubicBezTo>
                  <a:cubicBezTo>
                    <a:pt x="5" y="14"/>
                    <a:pt x="5" y="15"/>
                    <a:pt x="5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6" name="Freeform 654">
              <a:extLst>
                <a:ext uri="{FF2B5EF4-FFF2-40B4-BE49-F238E27FC236}">
                  <a16:creationId xmlns:a16="http://schemas.microsoft.com/office/drawing/2014/main" id="{79921EA7-BB41-E494-D2C2-EB7B94BBD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503" y="2257170"/>
              <a:ext cx="81661" cy="127660"/>
            </a:xfrm>
            <a:custGeom>
              <a:avLst/>
              <a:gdLst>
                <a:gd name="T0" fmla="*/ 10 w 15"/>
                <a:gd name="T1" fmla="*/ 21 h 22"/>
                <a:gd name="T2" fmla="*/ 8 w 15"/>
                <a:gd name="T3" fmla="*/ 17 h 22"/>
                <a:gd name="T4" fmla="*/ 11 w 15"/>
                <a:gd name="T5" fmla="*/ 12 h 22"/>
                <a:gd name="T6" fmla="*/ 11 w 15"/>
                <a:gd name="T7" fmla="*/ 13 h 22"/>
                <a:gd name="T8" fmla="*/ 15 w 15"/>
                <a:gd name="T9" fmla="*/ 10 h 22"/>
                <a:gd name="T10" fmla="*/ 11 w 15"/>
                <a:gd name="T11" fmla="*/ 7 h 22"/>
                <a:gd name="T12" fmla="*/ 10 w 15"/>
                <a:gd name="T13" fmla="*/ 5 h 22"/>
                <a:gd name="T14" fmla="*/ 12 w 15"/>
                <a:gd name="T15" fmla="*/ 4 h 22"/>
                <a:gd name="T16" fmla="*/ 12 w 15"/>
                <a:gd name="T17" fmla="*/ 1 h 22"/>
                <a:gd name="T18" fmla="*/ 11 w 15"/>
                <a:gd name="T19" fmla="*/ 1 h 22"/>
                <a:gd name="T20" fmla="*/ 7 w 15"/>
                <a:gd name="T21" fmla="*/ 4 h 22"/>
                <a:gd name="T22" fmla="*/ 2 w 15"/>
                <a:gd name="T23" fmla="*/ 5 h 22"/>
                <a:gd name="T24" fmla="*/ 4 w 15"/>
                <a:gd name="T25" fmla="*/ 6 h 22"/>
                <a:gd name="T26" fmla="*/ 6 w 15"/>
                <a:gd name="T27" fmla="*/ 8 h 22"/>
                <a:gd name="T28" fmla="*/ 4 w 15"/>
                <a:gd name="T29" fmla="*/ 8 h 22"/>
                <a:gd name="T30" fmla="*/ 2 w 15"/>
                <a:gd name="T31" fmla="*/ 8 h 22"/>
                <a:gd name="T32" fmla="*/ 0 w 15"/>
                <a:gd name="T33" fmla="*/ 9 h 22"/>
                <a:gd name="T34" fmla="*/ 0 w 15"/>
                <a:gd name="T35" fmla="*/ 14 h 22"/>
                <a:gd name="T36" fmla="*/ 2 w 15"/>
                <a:gd name="T37" fmla="*/ 16 h 22"/>
                <a:gd name="T38" fmla="*/ 2 w 15"/>
                <a:gd name="T39" fmla="*/ 20 h 22"/>
                <a:gd name="T40" fmla="*/ 10 w 15"/>
                <a:gd name="T4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2">
                  <a:moveTo>
                    <a:pt x="10" y="21"/>
                  </a:moveTo>
                  <a:cubicBezTo>
                    <a:pt x="10" y="20"/>
                    <a:pt x="6" y="18"/>
                    <a:pt x="8" y="17"/>
                  </a:cubicBezTo>
                  <a:cubicBezTo>
                    <a:pt x="9" y="16"/>
                    <a:pt x="9" y="13"/>
                    <a:pt x="11" y="12"/>
                  </a:cubicBezTo>
                  <a:cubicBezTo>
                    <a:pt x="11" y="12"/>
                    <a:pt x="11" y="13"/>
                    <a:pt x="11" y="13"/>
                  </a:cubicBezTo>
                  <a:cubicBezTo>
                    <a:pt x="12" y="13"/>
                    <a:pt x="15" y="11"/>
                    <a:pt x="15" y="10"/>
                  </a:cubicBezTo>
                  <a:cubicBezTo>
                    <a:pt x="15" y="9"/>
                    <a:pt x="11" y="9"/>
                    <a:pt x="11" y="7"/>
                  </a:cubicBezTo>
                  <a:cubicBezTo>
                    <a:pt x="11" y="6"/>
                    <a:pt x="10" y="6"/>
                    <a:pt x="10" y="5"/>
                  </a:cubicBezTo>
                  <a:cubicBezTo>
                    <a:pt x="10" y="4"/>
                    <a:pt x="12" y="5"/>
                    <a:pt x="12" y="4"/>
                  </a:cubicBezTo>
                  <a:cubicBezTo>
                    <a:pt x="12" y="3"/>
                    <a:pt x="12" y="2"/>
                    <a:pt x="12" y="1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8" y="1"/>
                    <a:pt x="9" y="2"/>
                    <a:pt x="7" y="4"/>
                  </a:cubicBezTo>
                  <a:cubicBezTo>
                    <a:pt x="6" y="5"/>
                    <a:pt x="3" y="3"/>
                    <a:pt x="2" y="5"/>
                  </a:cubicBezTo>
                  <a:cubicBezTo>
                    <a:pt x="0" y="7"/>
                    <a:pt x="3" y="7"/>
                    <a:pt x="4" y="6"/>
                  </a:cubicBezTo>
                  <a:cubicBezTo>
                    <a:pt x="5" y="5"/>
                    <a:pt x="7" y="6"/>
                    <a:pt x="6" y="8"/>
                  </a:cubicBezTo>
                  <a:cubicBezTo>
                    <a:pt x="6" y="7"/>
                    <a:pt x="4" y="6"/>
                    <a:pt x="4" y="8"/>
                  </a:cubicBezTo>
                  <a:cubicBezTo>
                    <a:pt x="3" y="8"/>
                    <a:pt x="2" y="9"/>
                    <a:pt x="2" y="8"/>
                  </a:cubicBezTo>
                  <a:cubicBezTo>
                    <a:pt x="2" y="9"/>
                    <a:pt x="0" y="7"/>
                    <a:pt x="0" y="9"/>
                  </a:cubicBezTo>
                  <a:cubicBezTo>
                    <a:pt x="0" y="11"/>
                    <a:pt x="0" y="12"/>
                    <a:pt x="0" y="14"/>
                  </a:cubicBezTo>
                  <a:cubicBezTo>
                    <a:pt x="1" y="15"/>
                    <a:pt x="2" y="15"/>
                    <a:pt x="2" y="16"/>
                  </a:cubicBezTo>
                  <a:cubicBezTo>
                    <a:pt x="3" y="18"/>
                    <a:pt x="1" y="19"/>
                    <a:pt x="2" y="20"/>
                  </a:cubicBezTo>
                  <a:cubicBezTo>
                    <a:pt x="4" y="22"/>
                    <a:pt x="8" y="21"/>
                    <a:pt x="10" y="2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7" name="Freeform 655">
              <a:extLst>
                <a:ext uri="{FF2B5EF4-FFF2-40B4-BE49-F238E27FC236}">
                  <a16:creationId xmlns:a16="http://schemas.microsoft.com/office/drawing/2014/main" id="{EFDDB68E-C8B5-6553-7570-B9FC0D912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113" y="2373049"/>
              <a:ext cx="243129" cy="298528"/>
            </a:xfrm>
            <a:custGeom>
              <a:avLst/>
              <a:gdLst>
                <a:gd name="T0" fmla="*/ 44 w 45"/>
                <a:gd name="T1" fmla="*/ 24 h 52"/>
                <a:gd name="T2" fmla="*/ 43 w 45"/>
                <a:gd name="T3" fmla="*/ 18 h 52"/>
                <a:gd name="T4" fmla="*/ 42 w 45"/>
                <a:gd name="T5" fmla="*/ 12 h 52"/>
                <a:gd name="T6" fmla="*/ 41 w 45"/>
                <a:gd name="T7" fmla="*/ 7 h 52"/>
                <a:gd name="T8" fmla="*/ 38 w 45"/>
                <a:gd name="T9" fmla="*/ 4 h 52"/>
                <a:gd name="T10" fmla="*/ 38 w 45"/>
                <a:gd name="T11" fmla="*/ 2 h 52"/>
                <a:gd name="T12" fmla="*/ 37 w 45"/>
                <a:gd name="T13" fmla="*/ 5 h 52"/>
                <a:gd name="T14" fmla="*/ 33 w 45"/>
                <a:gd name="T15" fmla="*/ 4 h 52"/>
                <a:gd name="T16" fmla="*/ 25 w 45"/>
                <a:gd name="T17" fmla="*/ 7 h 52"/>
                <a:gd name="T18" fmla="*/ 26 w 45"/>
                <a:gd name="T19" fmla="*/ 4 h 52"/>
                <a:gd name="T20" fmla="*/ 21 w 45"/>
                <a:gd name="T21" fmla="*/ 4 h 52"/>
                <a:gd name="T22" fmla="*/ 20 w 45"/>
                <a:gd name="T23" fmla="*/ 1 h 52"/>
                <a:gd name="T24" fmla="*/ 13 w 45"/>
                <a:gd name="T25" fmla="*/ 0 h 52"/>
                <a:gd name="T26" fmla="*/ 15 w 45"/>
                <a:gd name="T27" fmla="*/ 3 h 52"/>
                <a:gd name="T28" fmla="*/ 15 w 45"/>
                <a:gd name="T29" fmla="*/ 6 h 52"/>
                <a:gd name="T30" fmla="*/ 17 w 45"/>
                <a:gd name="T31" fmla="*/ 7 h 52"/>
                <a:gd name="T32" fmla="*/ 20 w 45"/>
                <a:gd name="T33" fmla="*/ 9 h 52"/>
                <a:gd name="T34" fmla="*/ 15 w 45"/>
                <a:gd name="T35" fmla="*/ 8 h 52"/>
                <a:gd name="T36" fmla="*/ 14 w 45"/>
                <a:gd name="T37" fmla="*/ 8 h 52"/>
                <a:gd name="T38" fmla="*/ 13 w 45"/>
                <a:gd name="T39" fmla="*/ 10 h 52"/>
                <a:gd name="T40" fmla="*/ 6 w 45"/>
                <a:gd name="T41" fmla="*/ 10 h 52"/>
                <a:gd name="T42" fmla="*/ 6 w 45"/>
                <a:gd name="T43" fmla="*/ 15 h 52"/>
                <a:gd name="T44" fmla="*/ 6 w 45"/>
                <a:gd name="T45" fmla="*/ 17 h 52"/>
                <a:gd name="T46" fmla="*/ 1 w 45"/>
                <a:gd name="T47" fmla="*/ 22 h 52"/>
                <a:gd name="T48" fmla="*/ 2 w 45"/>
                <a:gd name="T49" fmla="*/ 26 h 52"/>
                <a:gd name="T50" fmla="*/ 2 w 45"/>
                <a:gd name="T51" fmla="*/ 30 h 52"/>
                <a:gd name="T52" fmla="*/ 1 w 45"/>
                <a:gd name="T53" fmla="*/ 33 h 52"/>
                <a:gd name="T54" fmla="*/ 3 w 45"/>
                <a:gd name="T55" fmla="*/ 37 h 52"/>
                <a:gd name="T56" fmla="*/ 11 w 45"/>
                <a:gd name="T57" fmla="*/ 40 h 52"/>
                <a:gd name="T58" fmla="*/ 9 w 45"/>
                <a:gd name="T59" fmla="*/ 49 h 52"/>
                <a:gd name="T60" fmla="*/ 19 w 45"/>
                <a:gd name="T61" fmla="*/ 49 h 52"/>
                <a:gd name="T62" fmla="*/ 23 w 45"/>
                <a:gd name="T63" fmla="*/ 51 h 52"/>
                <a:gd name="T64" fmla="*/ 26 w 45"/>
                <a:gd name="T65" fmla="*/ 50 h 52"/>
                <a:gd name="T66" fmla="*/ 33 w 45"/>
                <a:gd name="T67" fmla="*/ 49 h 52"/>
                <a:gd name="T68" fmla="*/ 36 w 45"/>
                <a:gd name="T69" fmla="*/ 49 h 52"/>
                <a:gd name="T70" fmla="*/ 36 w 45"/>
                <a:gd name="T71" fmla="*/ 45 h 52"/>
                <a:gd name="T72" fmla="*/ 40 w 45"/>
                <a:gd name="T73" fmla="*/ 43 h 52"/>
                <a:gd name="T74" fmla="*/ 35 w 45"/>
                <a:gd name="T75" fmla="*/ 37 h 52"/>
                <a:gd name="T76" fmla="*/ 32 w 45"/>
                <a:gd name="T77" fmla="*/ 31 h 52"/>
                <a:gd name="T78" fmla="*/ 41 w 45"/>
                <a:gd name="T79" fmla="*/ 26 h 52"/>
                <a:gd name="T80" fmla="*/ 44 w 45"/>
                <a:gd name="T81" fmla="*/ 28 h 52"/>
                <a:gd name="T82" fmla="*/ 44 w 45"/>
                <a:gd name="T83" fmla="*/ 24 h 52"/>
                <a:gd name="T84" fmla="*/ 44 w 45"/>
                <a:gd name="T85" fmla="*/ 2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" h="52">
                  <a:moveTo>
                    <a:pt x="44" y="24"/>
                  </a:moveTo>
                  <a:cubicBezTo>
                    <a:pt x="43" y="22"/>
                    <a:pt x="43" y="20"/>
                    <a:pt x="43" y="18"/>
                  </a:cubicBezTo>
                  <a:cubicBezTo>
                    <a:pt x="42" y="16"/>
                    <a:pt x="41" y="15"/>
                    <a:pt x="42" y="12"/>
                  </a:cubicBezTo>
                  <a:cubicBezTo>
                    <a:pt x="43" y="10"/>
                    <a:pt x="42" y="8"/>
                    <a:pt x="41" y="7"/>
                  </a:cubicBezTo>
                  <a:cubicBezTo>
                    <a:pt x="40" y="6"/>
                    <a:pt x="38" y="5"/>
                    <a:pt x="38" y="4"/>
                  </a:cubicBezTo>
                  <a:cubicBezTo>
                    <a:pt x="38" y="4"/>
                    <a:pt x="39" y="3"/>
                    <a:pt x="38" y="2"/>
                  </a:cubicBezTo>
                  <a:cubicBezTo>
                    <a:pt x="37" y="2"/>
                    <a:pt x="37" y="5"/>
                    <a:pt x="37" y="5"/>
                  </a:cubicBezTo>
                  <a:cubicBezTo>
                    <a:pt x="35" y="5"/>
                    <a:pt x="35" y="4"/>
                    <a:pt x="33" y="4"/>
                  </a:cubicBezTo>
                  <a:cubicBezTo>
                    <a:pt x="31" y="5"/>
                    <a:pt x="28" y="7"/>
                    <a:pt x="25" y="7"/>
                  </a:cubicBezTo>
                  <a:cubicBezTo>
                    <a:pt x="24" y="6"/>
                    <a:pt x="26" y="5"/>
                    <a:pt x="26" y="4"/>
                  </a:cubicBezTo>
                  <a:cubicBezTo>
                    <a:pt x="24" y="4"/>
                    <a:pt x="23" y="5"/>
                    <a:pt x="21" y="4"/>
                  </a:cubicBezTo>
                  <a:cubicBezTo>
                    <a:pt x="20" y="3"/>
                    <a:pt x="23" y="1"/>
                    <a:pt x="20" y="1"/>
                  </a:cubicBezTo>
                  <a:cubicBezTo>
                    <a:pt x="18" y="1"/>
                    <a:pt x="16" y="1"/>
                    <a:pt x="13" y="0"/>
                  </a:cubicBezTo>
                  <a:cubicBezTo>
                    <a:pt x="14" y="1"/>
                    <a:pt x="15" y="1"/>
                    <a:pt x="15" y="3"/>
                  </a:cubicBezTo>
                  <a:cubicBezTo>
                    <a:pt x="14" y="4"/>
                    <a:pt x="14" y="4"/>
                    <a:pt x="15" y="6"/>
                  </a:cubicBezTo>
                  <a:cubicBezTo>
                    <a:pt x="15" y="8"/>
                    <a:pt x="15" y="7"/>
                    <a:pt x="17" y="7"/>
                  </a:cubicBezTo>
                  <a:cubicBezTo>
                    <a:pt x="18" y="7"/>
                    <a:pt x="19" y="8"/>
                    <a:pt x="20" y="9"/>
                  </a:cubicBezTo>
                  <a:cubicBezTo>
                    <a:pt x="19" y="8"/>
                    <a:pt x="16" y="8"/>
                    <a:pt x="15" y="8"/>
                  </a:cubicBezTo>
                  <a:cubicBezTo>
                    <a:pt x="15" y="8"/>
                    <a:pt x="14" y="8"/>
                    <a:pt x="14" y="8"/>
                  </a:cubicBezTo>
                  <a:cubicBezTo>
                    <a:pt x="13" y="9"/>
                    <a:pt x="14" y="10"/>
                    <a:pt x="13" y="10"/>
                  </a:cubicBezTo>
                  <a:cubicBezTo>
                    <a:pt x="11" y="11"/>
                    <a:pt x="7" y="6"/>
                    <a:pt x="6" y="10"/>
                  </a:cubicBezTo>
                  <a:cubicBezTo>
                    <a:pt x="7" y="12"/>
                    <a:pt x="8" y="14"/>
                    <a:pt x="6" y="15"/>
                  </a:cubicBezTo>
                  <a:cubicBezTo>
                    <a:pt x="5" y="17"/>
                    <a:pt x="5" y="15"/>
                    <a:pt x="6" y="17"/>
                  </a:cubicBezTo>
                  <a:cubicBezTo>
                    <a:pt x="6" y="22"/>
                    <a:pt x="0" y="20"/>
                    <a:pt x="1" y="22"/>
                  </a:cubicBezTo>
                  <a:cubicBezTo>
                    <a:pt x="1" y="23"/>
                    <a:pt x="2" y="24"/>
                    <a:pt x="2" y="26"/>
                  </a:cubicBezTo>
                  <a:cubicBezTo>
                    <a:pt x="2" y="28"/>
                    <a:pt x="1" y="28"/>
                    <a:pt x="2" y="30"/>
                  </a:cubicBezTo>
                  <a:cubicBezTo>
                    <a:pt x="3" y="31"/>
                    <a:pt x="0" y="33"/>
                    <a:pt x="1" y="33"/>
                  </a:cubicBezTo>
                  <a:cubicBezTo>
                    <a:pt x="3" y="34"/>
                    <a:pt x="2" y="36"/>
                    <a:pt x="3" y="37"/>
                  </a:cubicBezTo>
                  <a:cubicBezTo>
                    <a:pt x="4" y="40"/>
                    <a:pt x="8" y="39"/>
                    <a:pt x="11" y="40"/>
                  </a:cubicBezTo>
                  <a:cubicBezTo>
                    <a:pt x="11" y="40"/>
                    <a:pt x="9" y="48"/>
                    <a:pt x="9" y="49"/>
                  </a:cubicBezTo>
                  <a:cubicBezTo>
                    <a:pt x="13" y="49"/>
                    <a:pt x="15" y="48"/>
                    <a:pt x="19" y="49"/>
                  </a:cubicBezTo>
                  <a:cubicBezTo>
                    <a:pt x="19" y="49"/>
                    <a:pt x="23" y="52"/>
                    <a:pt x="23" y="51"/>
                  </a:cubicBezTo>
                  <a:cubicBezTo>
                    <a:pt x="24" y="49"/>
                    <a:pt x="25" y="49"/>
                    <a:pt x="26" y="50"/>
                  </a:cubicBezTo>
                  <a:cubicBezTo>
                    <a:pt x="27" y="51"/>
                    <a:pt x="32" y="48"/>
                    <a:pt x="33" y="49"/>
                  </a:cubicBezTo>
                  <a:cubicBezTo>
                    <a:pt x="33" y="49"/>
                    <a:pt x="37" y="50"/>
                    <a:pt x="36" y="49"/>
                  </a:cubicBezTo>
                  <a:cubicBezTo>
                    <a:pt x="35" y="46"/>
                    <a:pt x="34" y="46"/>
                    <a:pt x="36" y="45"/>
                  </a:cubicBezTo>
                  <a:cubicBezTo>
                    <a:pt x="38" y="43"/>
                    <a:pt x="38" y="43"/>
                    <a:pt x="40" y="43"/>
                  </a:cubicBezTo>
                  <a:cubicBezTo>
                    <a:pt x="41" y="42"/>
                    <a:pt x="36" y="38"/>
                    <a:pt x="35" y="37"/>
                  </a:cubicBezTo>
                  <a:cubicBezTo>
                    <a:pt x="34" y="37"/>
                    <a:pt x="31" y="32"/>
                    <a:pt x="32" y="31"/>
                  </a:cubicBezTo>
                  <a:cubicBezTo>
                    <a:pt x="36" y="30"/>
                    <a:pt x="38" y="29"/>
                    <a:pt x="41" y="26"/>
                  </a:cubicBezTo>
                  <a:cubicBezTo>
                    <a:pt x="42" y="25"/>
                    <a:pt x="43" y="29"/>
                    <a:pt x="44" y="28"/>
                  </a:cubicBezTo>
                  <a:cubicBezTo>
                    <a:pt x="45" y="27"/>
                    <a:pt x="45" y="25"/>
                    <a:pt x="44" y="24"/>
                  </a:cubicBezTo>
                  <a:cubicBezTo>
                    <a:pt x="44" y="23"/>
                    <a:pt x="44" y="24"/>
                    <a:pt x="44" y="2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8" name="Freeform 656">
              <a:extLst>
                <a:ext uri="{FF2B5EF4-FFF2-40B4-BE49-F238E27FC236}">
                  <a16:creationId xmlns:a16="http://schemas.microsoft.com/office/drawing/2014/main" id="{CCBD4810-B29A-C438-8335-0A7428D9D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39" y="2465356"/>
              <a:ext cx="484403" cy="304421"/>
            </a:xfrm>
            <a:custGeom>
              <a:avLst/>
              <a:gdLst>
                <a:gd name="T0" fmla="*/ 0 w 89"/>
                <a:gd name="T1" fmla="*/ 27 h 53"/>
                <a:gd name="T2" fmla="*/ 9 w 89"/>
                <a:gd name="T3" fmla="*/ 30 h 53"/>
                <a:gd name="T4" fmla="*/ 16 w 89"/>
                <a:gd name="T5" fmla="*/ 31 h 53"/>
                <a:gd name="T6" fmla="*/ 22 w 89"/>
                <a:gd name="T7" fmla="*/ 28 h 53"/>
                <a:gd name="T8" fmla="*/ 33 w 89"/>
                <a:gd name="T9" fmla="*/ 30 h 53"/>
                <a:gd name="T10" fmla="*/ 40 w 89"/>
                <a:gd name="T11" fmla="*/ 41 h 53"/>
                <a:gd name="T12" fmla="*/ 44 w 89"/>
                <a:gd name="T13" fmla="*/ 38 h 53"/>
                <a:gd name="T14" fmla="*/ 47 w 89"/>
                <a:gd name="T15" fmla="*/ 41 h 53"/>
                <a:gd name="T16" fmla="*/ 57 w 89"/>
                <a:gd name="T17" fmla="*/ 42 h 53"/>
                <a:gd name="T18" fmla="*/ 51 w 89"/>
                <a:gd name="T19" fmla="*/ 46 h 53"/>
                <a:gd name="T20" fmla="*/ 55 w 89"/>
                <a:gd name="T21" fmla="*/ 49 h 53"/>
                <a:gd name="T22" fmla="*/ 59 w 89"/>
                <a:gd name="T23" fmla="*/ 51 h 53"/>
                <a:gd name="T24" fmla="*/ 67 w 89"/>
                <a:gd name="T25" fmla="*/ 48 h 53"/>
                <a:gd name="T26" fmla="*/ 72 w 89"/>
                <a:gd name="T27" fmla="*/ 46 h 53"/>
                <a:gd name="T28" fmla="*/ 68 w 89"/>
                <a:gd name="T29" fmla="*/ 46 h 53"/>
                <a:gd name="T30" fmla="*/ 63 w 89"/>
                <a:gd name="T31" fmla="*/ 44 h 53"/>
                <a:gd name="T32" fmla="*/ 72 w 89"/>
                <a:gd name="T33" fmla="*/ 38 h 53"/>
                <a:gd name="T34" fmla="*/ 78 w 89"/>
                <a:gd name="T35" fmla="*/ 35 h 53"/>
                <a:gd name="T36" fmla="*/ 84 w 89"/>
                <a:gd name="T37" fmla="*/ 31 h 53"/>
                <a:gd name="T38" fmla="*/ 87 w 89"/>
                <a:gd name="T39" fmla="*/ 28 h 53"/>
                <a:gd name="T40" fmla="*/ 86 w 89"/>
                <a:gd name="T41" fmla="*/ 26 h 53"/>
                <a:gd name="T42" fmla="*/ 88 w 89"/>
                <a:gd name="T43" fmla="*/ 25 h 53"/>
                <a:gd name="T44" fmla="*/ 86 w 89"/>
                <a:gd name="T45" fmla="*/ 24 h 53"/>
                <a:gd name="T46" fmla="*/ 88 w 89"/>
                <a:gd name="T47" fmla="*/ 21 h 53"/>
                <a:gd name="T48" fmla="*/ 85 w 89"/>
                <a:gd name="T49" fmla="*/ 19 h 53"/>
                <a:gd name="T50" fmla="*/ 82 w 89"/>
                <a:gd name="T51" fmla="*/ 18 h 53"/>
                <a:gd name="T52" fmla="*/ 78 w 89"/>
                <a:gd name="T53" fmla="*/ 18 h 53"/>
                <a:gd name="T54" fmla="*/ 75 w 89"/>
                <a:gd name="T55" fmla="*/ 15 h 53"/>
                <a:gd name="T56" fmla="*/ 72 w 89"/>
                <a:gd name="T57" fmla="*/ 17 h 53"/>
                <a:gd name="T58" fmla="*/ 69 w 89"/>
                <a:gd name="T59" fmla="*/ 14 h 53"/>
                <a:gd name="T60" fmla="*/ 65 w 89"/>
                <a:gd name="T61" fmla="*/ 14 h 53"/>
                <a:gd name="T62" fmla="*/ 64 w 89"/>
                <a:gd name="T63" fmla="*/ 10 h 53"/>
                <a:gd name="T64" fmla="*/ 60 w 89"/>
                <a:gd name="T65" fmla="*/ 9 h 53"/>
                <a:gd name="T66" fmla="*/ 60 w 89"/>
                <a:gd name="T67" fmla="*/ 5 h 53"/>
                <a:gd name="T68" fmla="*/ 58 w 89"/>
                <a:gd name="T69" fmla="*/ 2 h 53"/>
                <a:gd name="T70" fmla="*/ 53 w 89"/>
                <a:gd name="T71" fmla="*/ 1 h 53"/>
                <a:gd name="T72" fmla="*/ 47 w 89"/>
                <a:gd name="T73" fmla="*/ 2 h 53"/>
                <a:gd name="T74" fmla="*/ 43 w 89"/>
                <a:gd name="T75" fmla="*/ 3 h 53"/>
                <a:gd name="T76" fmla="*/ 41 w 89"/>
                <a:gd name="T77" fmla="*/ 9 h 53"/>
                <a:gd name="T78" fmla="*/ 38 w 89"/>
                <a:gd name="T79" fmla="*/ 7 h 53"/>
                <a:gd name="T80" fmla="*/ 36 w 89"/>
                <a:gd name="T81" fmla="*/ 8 h 53"/>
                <a:gd name="T82" fmla="*/ 34 w 89"/>
                <a:gd name="T83" fmla="*/ 6 h 53"/>
                <a:gd name="T84" fmla="*/ 31 w 89"/>
                <a:gd name="T85" fmla="*/ 7 h 53"/>
                <a:gd name="T86" fmla="*/ 29 w 89"/>
                <a:gd name="T87" fmla="*/ 6 h 53"/>
                <a:gd name="T88" fmla="*/ 28 w 89"/>
                <a:gd name="T89" fmla="*/ 8 h 53"/>
                <a:gd name="T90" fmla="*/ 21 w 89"/>
                <a:gd name="T91" fmla="*/ 5 h 53"/>
                <a:gd name="T92" fmla="*/ 12 w 89"/>
                <a:gd name="T93" fmla="*/ 4 h 53"/>
                <a:gd name="T94" fmla="*/ 6 w 89"/>
                <a:gd name="T95" fmla="*/ 6 h 53"/>
                <a:gd name="T96" fmla="*/ 9 w 89"/>
                <a:gd name="T97" fmla="*/ 11 h 53"/>
                <a:gd name="T98" fmla="*/ 10 w 89"/>
                <a:gd name="T99" fmla="*/ 14 h 53"/>
                <a:gd name="T100" fmla="*/ 5 w 89"/>
                <a:gd name="T101" fmla="*/ 16 h 53"/>
                <a:gd name="T102" fmla="*/ 2 w 89"/>
                <a:gd name="T103" fmla="*/ 23 h 53"/>
                <a:gd name="T104" fmla="*/ 0 w 89"/>
                <a:gd name="T105" fmla="*/ 2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" h="53">
                  <a:moveTo>
                    <a:pt x="0" y="27"/>
                  </a:moveTo>
                  <a:cubicBezTo>
                    <a:pt x="0" y="30"/>
                    <a:pt x="7" y="30"/>
                    <a:pt x="9" y="30"/>
                  </a:cubicBezTo>
                  <a:cubicBezTo>
                    <a:pt x="11" y="30"/>
                    <a:pt x="13" y="32"/>
                    <a:pt x="16" y="31"/>
                  </a:cubicBezTo>
                  <a:cubicBezTo>
                    <a:pt x="17" y="29"/>
                    <a:pt x="20" y="28"/>
                    <a:pt x="22" y="28"/>
                  </a:cubicBezTo>
                  <a:cubicBezTo>
                    <a:pt x="25" y="26"/>
                    <a:pt x="31" y="28"/>
                    <a:pt x="33" y="30"/>
                  </a:cubicBezTo>
                  <a:cubicBezTo>
                    <a:pt x="36" y="34"/>
                    <a:pt x="37" y="38"/>
                    <a:pt x="40" y="41"/>
                  </a:cubicBezTo>
                  <a:cubicBezTo>
                    <a:pt x="42" y="40"/>
                    <a:pt x="42" y="39"/>
                    <a:pt x="44" y="38"/>
                  </a:cubicBezTo>
                  <a:cubicBezTo>
                    <a:pt x="46" y="38"/>
                    <a:pt x="46" y="40"/>
                    <a:pt x="47" y="41"/>
                  </a:cubicBezTo>
                  <a:cubicBezTo>
                    <a:pt x="48" y="42"/>
                    <a:pt x="57" y="43"/>
                    <a:pt x="57" y="42"/>
                  </a:cubicBezTo>
                  <a:cubicBezTo>
                    <a:pt x="57" y="43"/>
                    <a:pt x="51" y="45"/>
                    <a:pt x="51" y="46"/>
                  </a:cubicBezTo>
                  <a:cubicBezTo>
                    <a:pt x="52" y="47"/>
                    <a:pt x="56" y="46"/>
                    <a:pt x="55" y="49"/>
                  </a:cubicBezTo>
                  <a:cubicBezTo>
                    <a:pt x="54" y="51"/>
                    <a:pt x="57" y="53"/>
                    <a:pt x="59" y="51"/>
                  </a:cubicBezTo>
                  <a:cubicBezTo>
                    <a:pt x="61" y="50"/>
                    <a:pt x="64" y="48"/>
                    <a:pt x="67" y="48"/>
                  </a:cubicBezTo>
                  <a:cubicBezTo>
                    <a:pt x="70" y="48"/>
                    <a:pt x="71" y="48"/>
                    <a:pt x="72" y="46"/>
                  </a:cubicBezTo>
                  <a:cubicBezTo>
                    <a:pt x="72" y="46"/>
                    <a:pt x="69" y="46"/>
                    <a:pt x="68" y="46"/>
                  </a:cubicBezTo>
                  <a:cubicBezTo>
                    <a:pt x="66" y="46"/>
                    <a:pt x="64" y="47"/>
                    <a:pt x="63" y="44"/>
                  </a:cubicBezTo>
                  <a:cubicBezTo>
                    <a:pt x="60" y="40"/>
                    <a:pt x="70" y="38"/>
                    <a:pt x="72" y="38"/>
                  </a:cubicBezTo>
                  <a:cubicBezTo>
                    <a:pt x="74" y="37"/>
                    <a:pt x="76" y="36"/>
                    <a:pt x="78" y="35"/>
                  </a:cubicBezTo>
                  <a:cubicBezTo>
                    <a:pt x="79" y="33"/>
                    <a:pt x="81" y="31"/>
                    <a:pt x="84" y="31"/>
                  </a:cubicBezTo>
                  <a:cubicBezTo>
                    <a:pt x="85" y="31"/>
                    <a:pt x="87" y="31"/>
                    <a:pt x="87" y="28"/>
                  </a:cubicBezTo>
                  <a:cubicBezTo>
                    <a:pt x="87" y="27"/>
                    <a:pt x="86" y="27"/>
                    <a:pt x="86" y="26"/>
                  </a:cubicBezTo>
                  <a:cubicBezTo>
                    <a:pt x="86" y="25"/>
                    <a:pt x="88" y="25"/>
                    <a:pt x="88" y="25"/>
                  </a:cubicBezTo>
                  <a:cubicBezTo>
                    <a:pt x="88" y="25"/>
                    <a:pt x="86" y="24"/>
                    <a:pt x="86" y="24"/>
                  </a:cubicBezTo>
                  <a:cubicBezTo>
                    <a:pt x="86" y="23"/>
                    <a:pt x="89" y="23"/>
                    <a:pt x="88" y="21"/>
                  </a:cubicBezTo>
                  <a:cubicBezTo>
                    <a:pt x="88" y="21"/>
                    <a:pt x="86" y="20"/>
                    <a:pt x="85" y="19"/>
                  </a:cubicBezTo>
                  <a:cubicBezTo>
                    <a:pt x="84" y="18"/>
                    <a:pt x="83" y="20"/>
                    <a:pt x="82" y="18"/>
                  </a:cubicBezTo>
                  <a:cubicBezTo>
                    <a:pt x="81" y="17"/>
                    <a:pt x="80" y="17"/>
                    <a:pt x="78" y="18"/>
                  </a:cubicBezTo>
                  <a:cubicBezTo>
                    <a:pt x="77" y="18"/>
                    <a:pt x="76" y="15"/>
                    <a:pt x="75" y="15"/>
                  </a:cubicBezTo>
                  <a:cubicBezTo>
                    <a:pt x="74" y="14"/>
                    <a:pt x="73" y="16"/>
                    <a:pt x="72" y="17"/>
                  </a:cubicBezTo>
                  <a:cubicBezTo>
                    <a:pt x="71" y="17"/>
                    <a:pt x="70" y="14"/>
                    <a:pt x="69" y="14"/>
                  </a:cubicBezTo>
                  <a:cubicBezTo>
                    <a:pt x="68" y="14"/>
                    <a:pt x="65" y="15"/>
                    <a:pt x="65" y="14"/>
                  </a:cubicBezTo>
                  <a:cubicBezTo>
                    <a:pt x="65" y="13"/>
                    <a:pt x="65" y="11"/>
                    <a:pt x="64" y="10"/>
                  </a:cubicBezTo>
                  <a:cubicBezTo>
                    <a:pt x="63" y="9"/>
                    <a:pt x="61" y="10"/>
                    <a:pt x="60" y="9"/>
                  </a:cubicBezTo>
                  <a:cubicBezTo>
                    <a:pt x="59" y="8"/>
                    <a:pt x="58" y="6"/>
                    <a:pt x="60" y="5"/>
                  </a:cubicBezTo>
                  <a:cubicBezTo>
                    <a:pt x="61" y="5"/>
                    <a:pt x="59" y="2"/>
                    <a:pt x="58" y="2"/>
                  </a:cubicBezTo>
                  <a:cubicBezTo>
                    <a:pt x="57" y="1"/>
                    <a:pt x="54" y="2"/>
                    <a:pt x="53" y="1"/>
                  </a:cubicBezTo>
                  <a:cubicBezTo>
                    <a:pt x="50" y="0"/>
                    <a:pt x="50" y="6"/>
                    <a:pt x="47" y="2"/>
                  </a:cubicBezTo>
                  <a:cubicBezTo>
                    <a:pt x="46" y="2"/>
                    <a:pt x="44" y="3"/>
                    <a:pt x="43" y="3"/>
                  </a:cubicBezTo>
                  <a:cubicBezTo>
                    <a:pt x="41" y="4"/>
                    <a:pt x="42" y="9"/>
                    <a:pt x="41" y="9"/>
                  </a:cubicBezTo>
                  <a:cubicBezTo>
                    <a:pt x="40" y="9"/>
                    <a:pt x="39" y="7"/>
                    <a:pt x="38" y="7"/>
                  </a:cubicBezTo>
                  <a:cubicBezTo>
                    <a:pt x="38" y="7"/>
                    <a:pt x="37" y="8"/>
                    <a:pt x="36" y="8"/>
                  </a:cubicBezTo>
                  <a:cubicBezTo>
                    <a:pt x="35" y="8"/>
                    <a:pt x="34" y="7"/>
                    <a:pt x="34" y="6"/>
                  </a:cubicBezTo>
                  <a:cubicBezTo>
                    <a:pt x="34" y="5"/>
                    <a:pt x="32" y="7"/>
                    <a:pt x="31" y="7"/>
                  </a:cubicBezTo>
                  <a:cubicBezTo>
                    <a:pt x="30" y="7"/>
                    <a:pt x="30" y="6"/>
                    <a:pt x="29" y="6"/>
                  </a:cubicBezTo>
                  <a:cubicBezTo>
                    <a:pt x="28" y="6"/>
                    <a:pt x="28" y="7"/>
                    <a:pt x="28" y="8"/>
                  </a:cubicBezTo>
                  <a:cubicBezTo>
                    <a:pt x="28" y="8"/>
                    <a:pt x="21" y="5"/>
                    <a:pt x="21" y="5"/>
                  </a:cubicBezTo>
                  <a:cubicBezTo>
                    <a:pt x="18" y="4"/>
                    <a:pt x="15" y="4"/>
                    <a:pt x="12" y="4"/>
                  </a:cubicBezTo>
                  <a:cubicBezTo>
                    <a:pt x="10" y="4"/>
                    <a:pt x="9" y="6"/>
                    <a:pt x="6" y="6"/>
                  </a:cubicBezTo>
                  <a:cubicBezTo>
                    <a:pt x="6" y="9"/>
                    <a:pt x="9" y="9"/>
                    <a:pt x="9" y="11"/>
                  </a:cubicBezTo>
                  <a:cubicBezTo>
                    <a:pt x="9" y="12"/>
                    <a:pt x="10" y="13"/>
                    <a:pt x="10" y="14"/>
                  </a:cubicBezTo>
                  <a:cubicBezTo>
                    <a:pt x="9" y="15"/>
                    <a:pt x="6" y="15"/>
                    <a:pt x="5" y="16"/>
                  </a:cubicBezTo>
                  <a:cubicBezTo>
                    <a:pt x="2" y="18"/>
                    <a:pt x="3" y="20"/>
                    <a:pt x="2" y="23"/>
                  </a:cubicBezTo>
                  <a:cubicBezTo>
                    <a:pt x="2" y="25"/>
                    <a:pt x="1" y="26"/>
                    <a:pt x="0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59" name="Freeform 657">
              <a:extLst>
                <a:ext uri="{FF2B5EF4-FFF2-40B4-BE49-F238E27FC236}">
                  <a16:creationId xmlns:a16="http://schemas.microsoft.com/office/drawing/2014/main" id="{EC925588-00CF-A22B-6D49-07E21157E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2651" y="2579267"/>
              <a:ext cx="163324" cy="70704"/>
            </a:xfrm>
            <a:custGeom>
              <a:avLst/>
              <a:gdLst>
                <a:gd name="T0" fmla="*/ 30 w 30"/>
                <a:gd name="T1" fmla="*/ 4 h 12"/>
                <a:gd name="T2" fmla="*/ 22 w 30"/>
                <a:gd name="T3" fmla="*/ 0 h 12"/>
                <a:gd name="T4" fmla="*/ 17 w 30"/>
                <a:gd name="T5" fmla="*/ 0 h 12"/>
                <a:gd name="T6" fmla="*/ 14 w 30"/>
                <a:gd name="T7" fmla="*/ 1 h 12"/>
                <a:gd name="T8" fmla="*/ 11 w 30"/>
                <a:gd name="T9" fmla="*/ 0 h 12"/>
                <a:gd name="T10" fmla="*/ 8 w 30"/>
                <a:gd name="T11" fmla="*/ 3 h 12"/>
                <a:gd name="T12" fmla="*/ 3 w 30"/>
                <a:gd name="T13" fmla="*/ 9 h 12"/>
                <a:gd name="T14" fmla="*/ 11 w 30"/>
                <a:gd name="T15" fmla="*/ 11 h 12"/>
                <a:gd name="T16" fmla="*/ 13 w 30"/>
                <a:gd name="T17" fmla="*/ 9 h 12"/>
                <a:gd name="T18" fmla="*/ 18 w 30"/>
                <a:gd name="T19" fmla="*/ 9 h 12"/>
                <a:gd name="T20" fmla="*/ 19 w 30"/>
                <a:gd name="T21" fmla="*/ 6 h 12"/>
                <a:gd name="T22" fmla="*/ 24 w 30"/>
                <a:gd name="T23" fmla="*/ 7 h 12"/>
                <a:gd name="T24" fmla="*/ 28 w 30"/>
                <a:gd name="T25" fmla="*/ 7 h 12"/>
                <a:gd name="T26" fmla="*/ 30 w 30"/>
                <a:gd name="T27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12">
                  <a:moveTo>
                    <a:pt x="30" y="4"/>
                  </a:moveTo>
                  <a:cubicBezTo>
                    <a:pt x="27" y="2"/>
                    <a:pt x="26" y="0"/>
                    <a:pt x="22" y="0"/>
                  </a:cubicBezTo>
                  <a:cubicBezTo>
                    <a:pt x="20" y="0"/>
                    <a:pt x="19" y="0"/>
                    <a:pt x="17" y="0"/>
                  </a:cubicBezTo>
                  <a:cubicBezTo>
                    <a:pt x="15" y="0"/>
                    <a:pt x="15" y="1"/>
                    <a:pt x="14" y="1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1"/>
                    <a:pt x="9" y="2"/>
                    <a:pt x="8" y="3"/>
                  </a:cubicBezTo>
                  <a:cubicBezTo>
                    <a:pt x="6" y="5"/>
                    <a:pt x="0" y="4"/>
                    <a:pt x="3" y="9"/>
                  </a:cubicBezTo>
                  <a:cubicBezTo>
                    <a:pt x="4" y="11"/>
                    <a:pt x="8" y="12"/>
                    <a:pt x="11" y="11"/>
                  </a:cubicBezTo>
                  <a:cubicBezTo>
                    <a:pt x="12" y="11"/>
                    <a:pt x="12" y="9"/>
                    <a:pt x="13" y="9"/>
                  </a:cubicBezTo>
                  <a:cubicBezTo>
                    <a:pt x="15" y="9"/>
                    <a:pt x="17" y="9"/>
                    <a:pt x="18" y="9"/>
                  </a:cubicBezTo>
                  <a:cubicBezTo>
                    <a:pt x="19" y="9"/>
                    <a:pt x="19" y="7"/>
                    <a:pt x="19" y="6"/>
                  </a:cubicBezTo>
                  <a:cubicBezTo>
                    <a:pt x="20" y="5"/>
                    <a:pt x="23" y="7"/>
                    <a:pt x="24" y="7"/>
                  </a:cubicBezTo>
                  <a:cubicBezTo>
                    <a:pt x="25" y="7"/>
                    <a:pt x="27" y="7"/>
                    <a:pt x="28" y="7"/>
                  </a:cubicBezTo>
                  <a:cubicBezTo>
                    <a:pt x="29" y="7"/>
                    <a:pt x="29" y="5"/>
                    <a:pt x="3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0" name="Freeform 658">
              <a:extLst>
                <a:ext uri="{FF2B5EF4-FFF2-40B4-BE49-F238E27FC236}">
                  <a16:creationId xmlns:a16="http://schemas.microsoft.com/office/drawing/2014/main" id="{65AA3138-C7BA-3ED6-8E38-ED69623C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76" y="2320019"/>
              <a:ext cx="256121" cy="202294"/>
            </a:xfrm>
            <a:custGeom>
              <a:avLst/>
              <a:gdLst>
                <a:gd name="T0" fmla="*/ 11 w 47"/>
                <a:gd name="T1" fmla="*/ 29 h 35"/>
                <a:gd name="T2" fmla="*/ 18 w 47"/>
                <a:gd name="T3" fmla="*/ 30 h 35"/>
                <a:gd name="T4" fmla="*/ 23 w 47"/>
                <a:gd name="T5" fmla="*/ 33 h 35"/>
                <a:gd name="T6" fmla="*/ 25 w 47"/>
                <a:gd name="T7" fmla="*/ 31 h 35"/>
                <a:gd name="T8" fmla="*/ 29 w 47"/>
                <a:gd name="T9" fmla="*/ 32 h 35"/>
                <a:gd name="T10" fmla="*/ 33 w 47"/>
                <a:gd name="T11" fmla="*/ 32 h 35"/>
                <a:gd name="T12" fmla="*/ 36 w 47"/>
                <a:gd name="T13" fmla="*/ 33 h 35"/>
                <a:gd name="T14" fmla="*/ 38 w 47"/>
                <a:gd name="T15" fmla="*/ 28 h 35"/>
                <a:gd name="T16" fmla="*/ 42 w 47"/>
                <a:gd name="T17" fmla="*/ 27 h 35"/>
                <a:gd name="T18" fmla="*/ 40 w 47"/>
                <a:gd name="T19" fmla="*/ 22 h 35"/>
                <a:gd name="T20" fmla="*/ 44 w 47"/>
                <a:gd name="T21" fmla="*/ 21 h 35"/>
                <a:gd name="T22" fmla="*/ 45 w 47"/>
                <a:gd name="T23" fmla="*/ 17 h 35"/>
                <a:gd name="T24" fmla="*/ 42 w 47"/>
                <a:gd name="T25" fmla="*/ 15 h 35"/>
                <a:gd name="T26" fmla="*/ 39 w 47"/>
                <a:gd name="T27" fmla="*/ 11 h 35"/>
                <a:gd name="T28" fmla="*/ 38 w 47"/>
                <a:gd name="T29" fmla="*/ 6 h 35"/>
                <a:gd name="T30" fmla="*/ 35 w 47"/>
                <a:gd name="T31" fmla="*/ 2 h 35"/>
                <a:gd name="T32" fmla="*/ 33 w 47"/>
                <a:gd name="T33" fmla="*/ 2 h 35"/>
                <a:gd name="T34" fmla="*/ 30 w 47"/>
                <a:gd name="T35" fmla="*/ 1 h 35"/>
                <a:gd name="T36" fmla="*/ 28 w 47"/>
                <a:gd name="T37" fmla="*/ 2 h 35"/>
                <a:gd name="T38" fmla="*/ 25 w 47"/>
                <a:gd name="T39" fmla="*/ 0 h 35"/>
                <a:gd name="T40" fmla="*/ 22 w 47"/>
                <a:gd name="T41" fmla="*/ 2 h 35"/>
                <a:gd name="T42" fmla="*/ 17 w 47"/>
                <a:gd name="T43" fmla="*/ 3 h 35"/>
                <a:gd name="T44" fmla="*/ 17 w 47"/>
                <a:gd name="T45" fmla="*/ 6 h 35"/>
                <a:gd name="T46" fmla="*/ 13 w 47"/>
                <a:gd name="T47" fmla="*/ 9 h 35"/>
                <a:gd name="T48" fmla="*/ 12 w 47"/>
                <a:gd name="T49" fmla="*/ 13 h 35"/>
                <a:gd name="T50" fmla="*/ 8 w 47"/>
                <a:gd name="T51" fmla="*/ 14 h 35"/>
                <a:gd name="T52" fmla="*/ 1 w 47"/>
                <a:gd name="T53" fmla="*/ 16 h 35"/>
                <a:gd name="T54" fmla="*/ 2 w 47"/>
                <a:gd name="T55" fmla="*/ 24 h 35"/>
                <a:gd name="T56" fmla="*/ 1 w 47"/>
                <a:gd name="T57" fmla="*/ 27 h 35"/>
                <a:gd name="T58" fmla="*/ 1 w 47"/>
                <a:gd name="T59" fmla="*/ 31 h 35"/>
                <a:gd name="T60" fmla="*/ 5 w 47"/>
                <a:gd name="T61" fmla="*/ 30 h 35"/>
                <a:gd name="T62" fmla="*/ 11 w 47"/>
                <a:gd name="T63" fmla="*/ 2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7" h="35">
                  <a:moveTo>
                    <a:pt x="11" y="29"/>
                  </a:moveTo>
                  <a:cubicBezTo>
                    <a:pt x="14" y="29"/>
                    <a:pt x="16" y="30"/>
                    <a:pt x="18" y="30"/>
                  </a:cubicBezTo>
                  <a:cubicBezTo>
                    <a:pt x="18" y="30"/>
                    <a:pt x="23" y="33"/>
                    <a:pt x="23" y="33"/>
                  </a:cubicBezTo>
                  <a:cubicBezTo>
                    <a:pt x="23" y="32"/>
                    <a:pt x="24" y="29"/>
                    <a:pt x="25" y="31"/>
                  </a:cubicBezTo>
                  <a:cubicBezTo>
                    <a:pt x="27" y="34"/>
                    <a:pt x="28" y="29"/>
                    <a:pt x="29" y="32"/>
                  </a:cubicBezTo>
                  <a:cubicBezTo>
                    <a:pt x="30" y="34"/>
                    <a:pt x="32" y="32"/>
                    <a:pt x="33" y="32"/>
                  </a:cubicBezTo>
                  <a:cubicBezTo>
                    <a:pt x="34" y="31"/>
                    <a:pt x="36" y="35"/>
                    <a:pt x="36" y="33"/>
                  </a:cubicBezTo>
                  <a:cubicBezTo>
                    <a:pt x="37" y="31"/>
                    <a:pt x="36" y="29"/>
                    <a:pt x="38" y="28"/>
                  </a:cubicBezTo>
                  <a:cubicBezTo>
                    <a:pt x="39" y="28"/>
                    <a:pt x="41" y="27"/>
                    <a:pt x="42" y="27"/>
                  </a:cubicBezTo>
                  <a:cubicBezTo>
                    <a:pt x="41" y="26"/>
                    <a:pt x="40" y="24"/>
                    <a:pt x="40" y="22"/>
                  </a:cubicBezTo>
                  <a:cubicBezTo>
                    <a:pt x="40" y="20"/>
                    <a:pt x="42" y="22"/>
                    <a:pt x="44" y="21"/>
                  </a:cubicBezTo>
                  <a:cubicBezTo>
                    <a:pt x="46" y="21"/>
                    <a:pt x="47" y="19"/>
                    <a:pt x="45" y="17"/>
                  </a:cubicBezTo>
                  <a:cubicBezTo>
                    <a:pt x="44" y="16"/>
                    <a:pt x="43" y="17"/>
                    <a:pt x="42" y="15"/>
                  </a:cubicBezTo>
                  <a:cubicBezTo>
                    <a:pt x="41" y="14"/>
                    <a:pt x="40" y="13"/>
                    <a:pt x="39" y="11"/>
                  </a:cubicBezTo>
                  <a:cubicBezTo>
                    <a:pt x="38" y="10"/>
                    <a:pt x="38" y="8"/>
                    <a:pt x="38" y="6"/>
                  </a:cubicBezTo>
                  <a:cubicBezTo>
                    <a:pt x="39" y="4"/>
                    <a:pt x="36" y="2"/>
                    <a:pt x="35" y="2"/>
                  </a:cubicBezTo>
                  <a:cubicBezTo>
                    <a:pt x="34" y="1"/>
                    <a:pt x="34" y="2"/>
                    <a:pt x="33" y="2"/>
                  </a:cubicBezTo>
                  <a:cubicBezTo>
                    <a:pt x="31" y="3"/>
                    <a:pt x="31" y="2"/>
                    <a:pt x="30" y="1"/>
                  </a:cubicBezTo>
                  <a:cubicBezTo>
                    <a:pt x="29" y="0"/>
                    <a:pt x="29" y="2"/>
                    <a:pt x="28" y="2"/>
                  </a:cubicBezTo>
                  <a:cubicBezTo>
                    <a:pt x="27" y="2"/>
                    <a:pt x="25" y="0"/>
                    <a:pt x="25" y="0"/>
                  </a:cubicBezTo>
                  <a:cubicBezTo>
                    <a:pt x="23" y="0"/>
                    <a:pt x="23" y="2"/>
                    <a:pt x="22" y="2"/>
                  </a:cubicBezTo>
                  <a:cubicBezTo>
                    <a:pt x="20" y="3"/>
                    <a:pt x="19" y="3"/>
                    <a:pt x="17" y="3"/>
                  </a:cubicBezTo>
                  <a:cubicBezTo>
                    <a:pt x="16" y="4"/>
                    <a:pt x="17" y="6"/>
                    <a:pt x="17" y="6"/>
                  </a:cubicBezTo>
                  <a:cubicBezTo>
                    <a:pt x="16" y="8"/>
                    <a:pt x="13" y="7"/>
                    <a:pt x="13" y="9"/>
                  </a:cubicBezTo>
                  <a:cubicBezTo>
                    <a:pt x="12" y="10"/>
                    <a:pt x="12" y="11"/>
                    <a:pt x="12" y="13"/>
                  </a:cubicBezTo>
                  <a:cubicBezTo>
                    <a:pt x="12" y="14"/>
                    <a:pt x="9" y="14"/>
                    <a:pt x="8" y="14"/>
                  </a:cubicBezTo>
                  <a:cubicBezTo>
                    <a:pt x="5" y="15"/>
                    <a:pt x="4" y="16"/>
                    <a:pt x="1" y="16"/>
                  </a:cubicBezTo>
                  <a:cubicBezTo>
                    <a:pt x="2" y="19"/>
                    <a:pt x="5" y="21"/>
                    <a:pt x="2" y="24"/>
                  </a:cubicBezTo>
                  <a:cubicBezTo>
                    <a:pt x="0" y="25"/>
                    <a:pt x="0" y="26"/>
                    <a:pt x="1" y="27"/>
                  </a:cubicBezTo>
                  <a:cubicBezTo>
                    <a:pt x="3" y="28"/>
                    <a:pt x="1" y="30"/>
                    <a:pt x="1" y="31"/>
                  </a:cubicBezTo>
                  <a:cubicBezTo>
                    <a:pt x="3" y="31"/>
                    <a:pt x="4" y="31"/>
                    <a:pt x="5" y="30"/>
                  </a:cubicBezTo>
                  <a:cubicBezTo>
                    <a:pt x="7" y="29"/>
                    <a:pt x="10" y="29"/>
                    <a:pt x="11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1" name="Freeform 659">
              <a:extLst>
                <a:ext uri="{FF2B5EF4-FFF2-40B4-BE49-F238E27FC236}">
                  <a16:creationId xmlns:a16="http://schemas.microsoft.com/office/drawing/2014/main" id="{E32A3134-7C0D-4E30-4B77-226358013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287" y="2308235"/>
              <a:ext cx="157755" cy="109986"/>
            </a:xfrm>
            <a:custGeom>
              <a:avLst/>
              <a:gdLst>
                <a:gd name="T0" fmla="*/ 16 w 29"/>
                <a:gd name="T1" fmla="*/ 18 h 19"/>
                <a:gd name="T2" fmla="*/ 23 w 29"/>
                <a:gd name="T3" fmla="*/ 15 h 19"/>
                <a:gd name="T4" fmla="*/ 23 w 29"/>
                <a:gd name="T5" fmla="*/ 12 h 19"/>
                <a:gd name="T6" fmla="*/ 27 w 29"/>
                <a:gd name="T7" fmla="*/ 9 h 19"/>
                <a:gd name="T8" fmla="*/ 26 w 29"/>
                <a:gd name="T9" fmla="*/ 4 h 19"/>
                <a:gd name="T10" fmla="*/ 19 w 29"/>
                <a:gd name="T11" fmla="*/ 1 h 19"/>
                <a:gd name="T12" fmla="*/ 10 w 29"/>
                <a:gd name="T13" fmla="*/ 1 h 19"/>
                <a:gd name="T14" fmla="*/ 0 w 29"/>
                <a:gd name="T15" fmla="*/ 4 h 19"/>
                <a:gd name="T16" fmla="*/ 1 w 29"/>
                <a:gd name="T17" fmla="*/ 6 h 19"/>
                <a:gd name="T18" fmla="*/ 2 w 29"/>
                <a:gd name="T19" fmla="*/ 9 h 19"/>
                <a:gd name="T20" fmla="*/ 5 w 29"/>
                <a:gd name="T21" fmla="*/ 10 h 19"/>
                <a:gd name="T22" fmla="*/ 9 w 29"/>
                <a:gd name="T23" fmla="*/ 11 h 19"/>
                <a:gd name="T24" fmla="*/ 8 w 29"/>
                <a:gd name="T25" fmla="*/ 15 h 19"/>
                <a:gd name="T26" fmla="*/ 12 w 29"/>
                <a:gd name="T27" fmla="*/ 18 h 19"/>
                <a:gd name="T28" fmla="*/ 16 w 29"/>
                <a:gd name="T29" fmla="*/ 18 h 19"/>
                <a:gd name="T30" fmla="*/ 16 w 29"/>
                <a:gd name="T31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19">
                  <a:moveTo>
                    <a:pt x="16" y="18"/>
                  </a:moveTo>
                  <a:cubicBezTo>
                    <a:pt x="18" y="16"/>
                    <a:pt x="21" y="16"/>
                    <a:pt x="23" y="15"/>
                  </a:cubicBezTo>
                  <a:cubicBezTo>
                    <a:pt x="23" y="14"/>
                    <a:pt x="23" y="13"/>
                    <a:pt x="23" y="12"/>
                  </a:cubicBezTo>
                  <a:cubicBezTo>
                    <a:pt x="24" y="10"/>
                    <a:pt x="25" y="10"/>
                    <a:pt x="27" y="9"/>
                  </a:cubicBezTo>
                  <a:cubicBezTo>
                    <a:pt x="29" y="8"/>
                    <a:pt x="28" y="5"/>
                    <a:pt x="26" y="4"/>
                  </a:cubicBezTo>
                  <a:cubicBezTo>
                    <a:pt x="24" y="3"/>
                    <a:pt x="22" y="2"/>
                    <a:pt x="19" y="1"/>
                  </a:cubicBezTo>
                  <a:cubicBezTo>
                    <a:pt x="17" y="0"/>
                    <a:pt x="13" y="1"/>
                    <a:pt x="10" y="1"/>
                  </a:cubicBezTo>
                  <a:cubicBezTo>
                    <a:pt x="8" y="1"/>
                    <a:pt x="0" y="0"/>
                    <a:pt x="0" y="4"/>
                  </a:cubicBezTo>
                  <a:cubicBezTo>
                    <a:pt x="0" y="4"/>
                    <a:pt x="1" y="5"/>
                    <a:pt x="1" y="6"/>
                  </a:cubicBezTo>
                  <a:cubicBezTo>
                    <a:pt x="2" y="7"/>
                    <a:pt x="1" y="8"/>
                    <a:pt x="2" y="9"/>
                  </a:cubicBezTo>
                  <a:cubicBezTo>
                    <a:pt x="3" y="9"/>
                    <a:pt x="4" y="11"/>
                    <a:pt x="5" y="10"/>
                  </a:cubicBezTo>
                  <a:cubicBezTo>
                    <a:pt x="7" y="10"/>
                    <a:pt x="9" y="9"/>
                    <a:pt x="9" y="11"/>
                  </a:cubicBezTo>
                  <a:cubicBezTo>
                    <a:pt x="9" y="12"/>
                    <a:pt x="9" y="14"/>
                    <a:pt x="8" y="15"/>
                  </a:cubicBezTo>
                  <a:cubicBezTo>
                    <a:pt x="11" y="15"/>
                    <a:pt x="11" y="15"/>
                    <a:pt x="12" y="18"/>
                  </a:cubicBezTo>
                  <a:cubicBezTo>
                    <a:pt x="13" y="18"/>
                    <a:pt x="16" y="18"/>
                    <a:pt x="16" y="18"/>
                  </a:cubicBezTo>
                  <a:cubicBezTo>
                    <a:pt x="17" y="17"/>
                    <a:pt x="15" y="19"/>
                    <a:pt x="16" y="1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2" name="Freeform 660">
              <a:extLst>
                <a:ext uri="{FF2B5EF4-FFF2-40B4-BE49-F238E27FC236}">
                  <a16:creationId xmlns:a16="http://schemas.microsoft.com/office/drawing/2014/main" id="{74AFA49C-DBA1-E27F-71C2-70B69E4C6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3287" y="2239495"/>
              <a:ext cx="194876" cy="104094"/>
            </a:xfrm>
            <a:custGeom>
              <a:avLst/>
              <a:gdLst>
                <a:gd name="T0" fmla="*/ 11 w 36"/>
                <a:gd name="T1" fmla="*/ 13 h 18"/>
                <a:gd name="T2" fmla="*/ 19 w 36"/>
                <a:gd name="T3" fmla="*/ 12 h 18"/>
                <a:gd name="T4" fmla="*/ 25 w 36"/>
                <a:gd name="T5" fmla="*/ 15 h 18"/>
                <a:gd name="T6" fmla="*/ 29 w 36"/>
                <a:gd name="T7" fmla="*/ 17 h 18"/>
                <a:gd name="T8" fmla="*/ 33 w 36"/>
                <a:gd name="T9" fmla="*/ 16 h 18"/>
                <a:gd name="T10" fmla="*/ 36 w 36"/>
                <a:gd name="T11" fmla="*/ 14 h 18"/>
                <a:gd name="T12" fmla="*/ 34 w 36"/>
                <a:gd name="T13" fmla="*/ 8 h 18"/>
                <a:gd name="T14" fmla="*/ 31 w 36"/>
                <a:gd name="T15" fmla="*/ 4 h 18"/>
                <a:gd name="T16" fmla="*/ 25 w 36"/>
                <a:gd name="T17" fmla="*/ 3 h 18"/>
                <a:gd name="T18" fmla="*/ 18 w 36"/>
                <a:gd name="T19" fmla="*/ 1 h 18"/>
                <a:gd name="T20" fmla="*/ 17 w 36"/>
                <a:gd name="T21" fmla="*/ 5 h 18"/>
                <a:gd name="T22" fmla="*/ 15 w 36"/>
                <a:gd name="T23" fmla="*/ 7 h 18"/>
                <a:gd name="T24" fmla="*/ 8 w 36"/>
                <a:gd name="T25" fmla="*/ 4 h 18"/>
                <a:gd name="T26" fmla="*/ 0 w 36"/>
                <a:gd name="T27" fmla="*/ 15 h 18"/>
                <a:gd name="T28" fmla="*/ 11 w 36"/>
                <a:gd name="T29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6" h="18">
                  <a:moveTo>
                    <a:pt x="11" y="13"/>
                  </a:moveTo>
                  <a:cubicBezTo>
                    <a:pt x="14" y="13"/>
                    <a:pt x="16" y="12"/>
                    <a:pt x="19" y="12"/>
                  </a:cubicBezTo>
                  <a:cubicBezTo>
                    <a:pt x="20" y="12"/>
                    <a:pt x="24" y="14"/>
                    <a:pt x="25" y="15"/>
                  </a:cubicBezTo>
                  <a:cubicBezTo>
                    <a:pt x="26" y="16"/>
                    <a:pt x="27" y="18"/>
                    <a:pt x="29" y="17"/>
                  </a:cubicBezTo>
                  <a:cubicBezTo>
                    <a:pt x="30" y="17"/>
                    <a:pt x="31" y="16"/>
                    <a:pt x="33" y="16"/>
                  </a:cubicBezTo>
                  <a:cubicBezTo>
                    <a:pt x="34" y="16"/>
                    <a:pt x="34" y="14"/>
                    <a:pt x="36" y="14"/>
                  </a:cubicBezTo>
                  <a:cubicBezTo>
                    <a:pt x="35" y="12"/>
                    <a:pt x="33" y="9"/>
                    <a:pt x="34" y="8"/>
                  </a:cubicBezTo>
                  <a:cubicBezTo>
                    <a:pt x="35" y="6"/>
                    <a:pt x="32" y="4"/>
                    <a:pt x="31" y="4"/>
                  </a:cubicBezTo>
                  <a:cubicBezTo>
                    <a:pt x="29" y="3"/>
                    <a:pt x="27" y="5"/>
                    <a:pt x="25" y="3"/>
                  </a:cubicBezTo>
                  <a:cubicBezTo>
                    <a:pt x="22" y="1"/>
                    <a:pt x="21" y="0"/>
                    <a:pt x="18" y="1"/>
                  </a:cubicBezTo>
                  <a:cubicBezTo>
                    <a:pt x="16" y="2"/>
                    <a:pt x="17" y="3"/>
                    <a:pt x="17" y="5"/>
                  </a:cubicBezTo>
                  <a:cubicBezTo>
                    <a:pt x="16" y="6"/>
                    <a:pt x="16" y="7"/>
                    <a:pt x="15" y="7"/>
                  </a:cubicBezTo>
                  <a:cubicBezTo>
                    <a:pt x="12" y="9"/>
                    <a:pt x="10" y="5"/>
                    <a:pt x="8" y="4"/>
                  </a:cubicBezTo>
                  <a:cubicBezTo>
                    <a:pt x="3" y="0"/>
                    <a:pt x="0" y="11"/>
                    <a:pt x="0" y="15"/>
                  </a:cubicBezTo>
                  <a:cubicBezTo>
                    <a:pt x="4" y="13"/>
                    <a:pt x="7" y="13"/>
                    <a:pt x="11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3" name="Freeform 661">
              <a:extLst>
                <a:ext uri="{FF2B5EF4-FFF2-40B4-BE49-F238E27FC236}">
                  <a16:creationId xmlns:a16="http://schemas.microsoft.com/office/drawing/2014/main" id="{03EFFFAF-7392-4641-0AF3-7BC58DD26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2676" y="2176648"/>
              <a:ext cx="129918" cy="86415"/>
            </a:xfrm>
            <a:custGeom>
              <a:avLst/>
              <a:gdLst>
                <a:gd name="T0" fmla="*/ 16 w 24"/>
                <a:gd name="T1" fmla="*/ 15 h 15"/>
                <a:gd name="T2" fmla="*/ 20 w 24"/>
                <a:gd name="T3" fmla="*/ 15 h 15"/>
                <a:gd name="T4" fmla="*/ 22 w 24"/>
                <a:gd name="T5" fmla="*/ 13 h 15"/>
                <a:gd name="T6" fmla="*/ 22 w 24"/>
                <a:gd name="T7" fmla="*/ 10 h 15"/>
                <a:gd name="T8" fmla="*/ 21 w 24"/>
                <a:gd name="T9" fmla="*/ 5 h 15"/>
                <a:gd name="T10" fmla="*/ 24 w 24"/>
                <a:gd name="T11" fmla="*/ 0 h 15"/>
                <a:gd name="T12" fmla="*/ 12 w 24"/>
                <a:gd name="T13" fmla="*/ 0 h 15"/>
                <a:gd name="T14" fmla="*/ 6 w 24"/>
                <a:gd name="T15" fmla="*/ 1 h 15"/>
                <a:gd name="T16" fmla="*/ 0 w 24"/>
                <a:gd name="T17" fmla="*/ 5 h 15"/>
                <a:gd name="T18" fmla="*/ 2 w 24"/>
                <a:gd name="T19" fmla="*/ 6 h 15"/>
                <a:gd name="T20" fmla="*/ 2 w 24"/>
                <a:gd name="T21" fmla="*/ 8 h 15"/>
                <a:gd name="T22" fmla="*/ 7 w 24"/>
                <a:gd name="T23" fmla="*/ 9 h 15"/>
                <a:gd name="T24" fmla="*/ 6 w 24"/>
                <a:gd name="T25" fmla="*/ 13 h 15"/>
                <a:gd name="T26" fmla="*/ 11 w 24"/>
                <a:gd name="T27" fmla="*/ 12 h 15"/>
                <a:gd name="T28" fmla="*/ 16 w 24"/>
                <a:gd name="T2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" h="15">
                  <a:moveTo>
                    <a:pt x="16" y="15"/>
                  </a:moveTo>
                  <a:cubicBezTo>
                    <a:pt x="17" y="15"/>
                    <a:pt x="19" y="15"/>
                    <a:pt x="20" y="15"/>
                  </a:cubicBezTo>
                  <a:cubicBezTo>
                    <a:pt x="20" y="14"/>
                    <a:pt x="22" y="14"/>
                    <a:pt x="22" y="13"/>
                  </a:cubicBezTo>
                  <a:cubicBezTo>
                    <a:pt x="22" y="12"/>
                    <a:pt x="22" y="11"/>
                    <a:pt x="22" y="10"/>
                  </a:cubicBezTo>
                  <a:cubicBezTo>
                    <a:pt x="21" y="8"/>
                    <a:pt x="20" y="7"/>
                    <a:pt x="21" y="5"/>
                  </a:cubicBezTo>
                  <a:cubicBezTo>
                    <a:pt x="23" y="4"/>
                    <a:pt x="24" y="2"/>
                    <a:pt x="24" y="0"/>
                  </a:cubicBezTo>
                  <a:cubicBezTo>
                    <a:pt x="22" y="3"/>
                    <a:pt x="15" y="0"/>
                    <a:pt x="12" y="0"/>
                  </a:cubicBezTo>
                  <a:cubicBezTo>
                    <a:pt x="10" y="0"/>
                    <a:pt x="8" y="0"/>
                    <a:pt x="6" y="1"/>
                  </a:cubicBezTo>
                  <a:cubicBezTo>
                    <a:pt x="5" y="1"/>
                    <a:pt x="0" y="5"/>
                    <a:pt x="0" y="5"/>
                  </a:cubicBezTo>
                  <a:cubicBezTo>
                    <a:pt x="0" y="6"/>
                    <a:pt x="3" y="5"/>
                    <a:pt x="2" y="6"/>
                  </a:cubicBezTo>
                  <a:cubicBezTo>
                    <a:pt x="2" y="7"/>
                    <a:pt x="2" y="7"/>
                    <a:pt x="2" y="8"/>
                  </a:cubicBezTo>
                  <a:cubicBezTo>
                    <a:pt x="3" y="10"/>
                    <a:pt x="7" y="9"/>
                    <a:pt x="7" y="9"/>
                  </a:cubicBezTo>
                  <a:cubicBezTo>
                    <a:pt x="7" y="10"/>
                    <a:pt x="6" y="12"/>
                    <a:pt x="6" y="13"/>
                  </a:cubicBezTo>
                  <a:cubicBezTo>
                    <a:pt x="7" y="12"/>
                    <a:pt x="9" y="11"/>
                    <a:pt x="11" y="12"/>
                  </a:cubicBezTo>
                  <a:cubicBezTo>
                    <a:pt x="13" y="13"/>
                    <a:pt x="14" y="15"/>
                    <a:pt x="16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4" name="Freeform 662">
              <a:extLst>
                <a:ext uri="{FF2B5EF4-FFF2-40B4-BE49-F238E27FC236}">
                  <a16:creationId xmlns:a16="http://schemas.microsoft.com/office/drawing/2014/main" id="{1CC48F9F-52A2-DEE6-F1BF-71EB1363F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13" y="2355371"/>
              <a:ext cx="87230" cy="45173"/>
            </a:xfrm>
            <a:custGeom>
              <a:avLst/>
              <a:gdLst>
                <a:gd name="T0" fmla="*/ 16 w 16"/>
                <a:gd name="T1" fmla="*/ 4 h 8"/>
                <a:gd name="T2" fmla="*/ 12 w 16"/>
                <a:gd name="T3" fmla="*/ 2 h 8"/>
                <a:gd name="T4" fmla="*/ 8 w 16"/>
                <a:gd name="T5" fmla="*/ 0 h 8"/>
                <a:gd name="T6" fmla="*/ 7 w 16"/>
                <a:gd name="T7" fmla="*/ 3 h 8"/>
                <a:gd name="T8" fmla="*/ 5 w 16"/>
                <a:gd name="T9" fmla="*/ 2 h 8"/>
                <a:gd name="T10" fmla="*/ 2 w 16"/>
                <a:gd name="T11" fmla="*/ 3 h 8"/>
                <a:gd name="T12" fmla="*/ 0 w 16"/>
                <a:gd name="T13" fmla="*/ 5 h 8"/>
                <a:gd name="T14" fmla="*/ 0 w 16"/>
                <a:gd name="T15" fmla="*/ 6 h 8"/>
                <a:gd name="T16" fmla="*/ 2 w 16"/>
                <a:gd name="T17" fmla="*/ 6 h 8"/>
                <a:gd name="T18" fmla="*/ 8 w 16"/>
                <a:gd name="T19" fmla="*/ 7 h 8"/>
                <a:gd name="T20" fmla="*/ 16 w 16"/>
                <a:gd name="T21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" h="8">
                  <a:moveTo>
                    <a:pt x="16" y="4"/>
                  </a:moveTo>
                  <a:cubicBezTo>
                    <a:pt x="16" y="1"/>
                    <a:pt x="14" y="2"/>
                    <a:pt x="12" y="2"/>
                  </a:cubicBezTo>
                  <a:cubicBezTo>
                    <a:pt x="11" y="3"/>
                    <a:pt x="10" y="1"/>
                    <a:pt x="8" y="0"/>
                  </a:cubicBezTo>
                  <a:cubicBezTo>
                    <a:pt x="8" y="1"/>
                    <a:pt x="8" y="2"/>
                    <a:pt x="7" y="3"/>
                  </a:cubicBezTo>
                  <a:cubicBezTo>
                    <a:pt x="6" y="3"/>
                    <a:pt x="7" y="1"/>
                    <a:pt x="5" y="2"/>
                  </a:cubicBezTo>
                  <a:cubicBezTo>
                    <a:pt x="4" y="2"/>
                    <a:pt x="2" y="2"/>
                    <a:pt x="2" y="3"/>
                  </a:cubicBezTo>
                  <a:cubicBezTo>
                    <a:pt x="1" y="5"/>
                    <a:pt x="2" y="6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1" y="6"/>
                    <a:pt x="2" y="6"/>
                  </a:cubicBezTo>
                  <a:cubicBezTo>
                    <a:pt x="4" y="7"/>
                    <a:pt x="6" y="7"/>
                    <a:pt x="8" y="7"/>
                  </a:cubicBezTo>
                  <a:cubicBezTo>
                    <a:pt x="10" y="7"/>
                    <a:pt x="16" y="8"/>
                    <a:pt x="1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5" name="Freeform 663">
              <a:extLst>
                <a:ext uri="{FF2B5EF4-FFF2-40B4-BE49-F238E27FC236}">
                  <a16:creationId xmlns:a16="http://schemas.microsoft.com/office/drawing/2014/main" id="{D972428C-DF47-FB08-E964-ADE2C741E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827" y="2367154"/>
              <a:ext cx="259833" cy="241573"/>
            </a:xfrm>
            <a:custGeom>
              <a:avLst/>
              <a:gdLst>
                <a:gd name="T0" fmla="*/ 1 w 48"/>
                <a:gd name="T1" fmla="*/ 12 h 42"/>
                <a:gd name="T2" fmla="*/ 0 w 48"/>
                <a:gd name="T3" fmla="*/ 16 h 42"/>
                <a:gd name="T4" fmla="*/ 2 w 48"/>
                <a:gd name="T5" fmla="*/ 20 h 42"/>
                <a:gd name="T6" fmla="*/ 4 w 48"/>
                <a:gd name="T7" fmla="*/ 27 h 42"/>
                <a:gd name="T8" fmla="*/ 9 w 48"/>
                <a:gd name="T9" fmla="*/ 31 h 42"/>
                <a:gd name="T10" fmla="*/ 10 w 48"/>
                <a:gd name="T11" fmla="*/ 33 h 42"/>
                <a:gd name="T12" fmla="*/ 13 w 48"/>
                <a:gd name="T13" fmla="*/ 32 h 42"/>
                <a:gd name="T14" fmla="*/ 21 w 48"/>
                <a:gd name="T15" fmla="*/ 36 h 42"/>
                <a:gd name="T16" fmla="*/ 25 w 48"/>
                <a:gd name="T17" fmla="*/ 37 h 42"/>
                <a:gd name="T18" fmla="*/ 33 w 48"/>
                <a:gd name="T19" fmla="*/ 37 h 42"/>
                <a:gd name="T20" fmla="*/ 39 w 48"/>
                <a:gd name="T21" fmla="*/ 41 h 42"/>
                <a:gd name="T22" fmla="*/ 41 w 48"/>
                <a:gd name="T23" fmla="*/ 35 h 42"/>
                <a:gd name="T24" fmla="*/ 44 w 48"/>
                <a:gd name="T25" fmla="*/ 32 h 42"/>
                <a:gd name="T26" fmla="*/ 48 w 48"/>
                <a:gd name="T27" fmla="*/ 31 h 42"/>
                <a:gd name="T28" fmla="*/ 45 w 48"/>
                <a:gd name="T29" fmla="*/ 26 h 42"/>
                <a:gd name="T30" fmla="*/ 44 w 48"/>
                <a:gd name="T31" fmla="*/ 19 h 42"/>
                <a:gd name="T32" fmla="*/ 46 w 48"/>
                <a:gd name="T33" fmla="*/ 12 h 42"/>
                <a:gd name="T34" fmla="*/ 44 w 48"/>
                <a:gd name="T35" fmla="*/ 7 h 42"/>
                <a:gd name="T36" fmla="*/ 42 w 48"/>
                <a:gd name="T37" fmla="*/ 5 h 42"/>
                <a:gd name="T38" fmla="*/ 25 w 48"/>
                <a:gd name="T39" fmla="*/ 4 h 42"/>
                <a:gd name="T40" fmla="*/ 20 w 48"/>
                <a:gd name="T41" fmla="*/ 2 h 42"/>
                <a:gd name="T42" fmla="*/ 13 w 48"/>
                <a:gd name="T43" fmla="*/ 4 h 42"/>
                <a:gd name="T44" fmla="*/ 6 w 48"/>
                <a:gd name="T45" fmla="*/ 6 h 42"/>
                <a:gd name="T46" fmla="*/ 2 w 48"/>
                <a:gd name="T47" fmla="*/ 7 h 42"/>
                <a:gd name="T48" fmla="*/ 1 w 48"/>
                <a:gd name="T49" fmla="*/ 9 h 42"/>
                <a:gd name="T50" fmla="*/ 1 w 48"/>
                <a:gd name="T51" fmla="*/ 12 h 42"/>
                <a:gd name="T52" fmla="*/ 1 w 48"/>
                <a:gd name="T53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" h="42">
                  <a:moveTo>
                    <a:pt x="1" y="12"/>
                  </a:moveTo>
                  <a:cubicBezTo>
                    <a:pt x="1" y="13"/>
                    <a:pt x="0" y="15"/>
                    <a:pt x="0" y="16"/>
                  </a:cubicBezTo>
                  <a:cubicBezTo>
                    <a:pt x="1" y="17"/>
                    <a:pt x="2" y="19"/>
                    <a:pt x="2" y="20"/>
                  </a:cubicBezTo>
                  <a:cubicBezTo>
                    <a:pt x="2" y="22"/>
                    <a:pt x="3" y="25"/>
                    <a:pt x="4" y="27"/>
                  </a:cubicBezTo>
                  <a:cubicBezTo>
                    <a:pt x="5" y="30"/>
                    <a:pt x="8" y="29"/>
                    <a:pt x="9" y="31"/>
                  </a:cubicBezTo>
                  <a:cubicBezTo>
                    <a:pt x="9" y="31"/>
                    <a:pt x="9" y="33"/>
                    <a:pt x="10" y="33"/>
                  </a:cubicBezTo>
                  <a:cubicBezTo>
                    <a:pt x="11" y="34"/>
                    <a:pt x="12" y="32"/>
                    <a:pt x="13" y="32"/>
                  </a:cubicBezTo>
                  <a:cubicBezTo>
                    <a:pt x="15" y="31"/>
                    <a:pt x="19" y="35"/>
                    <a:pt x="21" y="36"/>
                  </a:cubicBezTo>
                  <a:cubicBezTo>
                    <a:pt x="22" y="37"/>
                    <a:pt x="23" y="39"/>
                    <a:pt x="25" y="37"/>
                  </a:cubicBezTo>
                  <a:cubicBezTo>
                    <a:pt x="26" y="36"/>
                    <a:pt x="31" y="37"/>
                    <a:pt x="33" y="37"/>
                  </a:cubicBezTo>
                  <a:cubicBezTo>
                    <a:pt x="36" y="37"/>
                    <a:pt x="37" y="39"/>
                    <a:pt x="39" y="41"/>
                  </a:cubicBezTo>
                  <a:cubicBezTo>
                    <a:pt x="40" y="42"/>
                    <a:pt x="40" y="36"/>
                    <a:pt x="41" y="35"/>
                  </a:cubicBezTo>
                  <a:cubicBezTo>
                    <a:pt x="42" y="34"/>
                    <a:pt x="43" y="33"/>
                    <a:pt x="44" y="32"/>
                  </a:cubicBezTo>
                  <a:cubicBezTo>
                    <a:pt x="45" y="32"/>
                    <a:pt x="48" y="32"/>
                    <a:pt x="48" y="31"/>
                  </a:cubicBezTo>
                  <a:cubicBezTo>
                    <a:pt x="47" y="28"/>
                    <a:pt x="47" y="27"/>
                    <a:pt x="45" y="26"/>
                  </a:cubicBezTo>
                  <a:cubicBezTo>
                    <a:pt x="43" y="24"/>
                    <a:pt x="46" y="21"/>
                    <a:pt x="44" y="19"/>
                  </a:cubicBezTo>
                  <a:cubicBezTo>
                    <a:pt x="42" y="18"/>
                    <a:pt x="47" y="14"/>
                    <a:pt x="46" y="12"/>
                  </a:cubicBezTo>
                  <a:cubicBezTo>
                    <a:pt x="45" y="10"/>
                    <a:pt x="44" y="9"/>
                    <a:pt x="44" y="7"/>
                  </a:cubicBezTo>
                  <a:cubicBezTo>
                    <a:pt x="44" y="6"/>
                    <a:pt x="44" y="5"/>
                    <a:pt x="42" y="5"/>
                  </a:cubicBezTo>
                  <a:cubicBezTo>
                    <a:pt x="37" y="3"/>
                    <a:pt x="30" y="6"/>
                    <a:pt x="25" y="4"/>
                  </a:cubicBezTo>
                  <a:cubicBezTo>
                    <a:pt x="25" y="7"/>
                    <a:pt x="21" y="2"/>
                    <a:pt x="20" y="2"/>
                  </a:cubicBezTo>
                  <a:cubicBezTo>
                    <a:pt x="17" y="0"/>
                    <a:pt x="15" y="2"/>
                    <a:pt x="13" y="4"/>
                  </a:cubicBezTo>
                  <a:cubicBezTo>
                    <a:pt x="10" y="5"/>
                    <a:pt x="8" y="6"/>
                    <a:pt x="6" y="6"/>
                  </a:cubicBezTo>
                  <a:cubicBezTo>
                    <a:pt x="5" y="7"/>
                    <a:pt x="3" y="7"/>
                    <a:pt x="2" y="7"/>
                  </a:cubicBezTo>
                  <a:cubicBezTo>
                    <a:pt x="1" y="8"/>
                    <a:pt x="3" y="9"/>
                    <a:pt x="1" y="9"/>
                  </a:cubicBezTo>
                  <a:cubicBezTo>
                    <a:pt x="1" y="10"/>
                    <a:pt x="1" y="11"/>
                    <a:pt x="1" y="12"/>
                  </a:cubicBezTo>
                  <a:cubicBezTo>
                    <a:pt x="1" y="14"/>
                    <a:pt x="1" y="12"/>
                    <a:pt x="1" y="1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6" name="Freeform 664">
              <a:extLst>
                <a:ext uri="{FF2B5EF4-FFF2-40B4-BE49-F238E27FC236}">
                  <a16:creationId xmlns:a16="http://schemas.microsoft.com/office/drawing/2014/main" id="{05D7006C-495D-4617-C5D4-0C3556421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82" y="2620512"/>
              <a:ext cx="250554" cy="172833"/>
            </a:xfrm>
            <a:custGeom>
              <a:avLst/>
              <a:gdLst>
                <a:gd name="T0" fmla="*/ 38 w 46"/>
                <a:gd name="T1" fmla="*/ 13 h 30"/>
                <a:gd name="T2" fmla="*/ 35 w 46"/>
                <a:gd name="T3" fmla="*/ 6 h 30"/>
                <a:gd name="T4" fmla="*/ 32 w 46"/>
                <a:gd name="T5" fmla="*/ 0 h 30"/>
                <a:gd name="T6" fmla="*/ 22 w 46"/>
                <a:gd name="T7" fmla="*/ 4 h 30"/>
                <a:gd name="T8" fmla="*/ 18 w 46"/>
                <a:gd name="T9" fmla="*/ 3 h 30"/>
                <a:gd name="T10" fmla="*/ 12 w 46"/>
                <a:gd name="T11" fmla="*/ 3 h 30"/>
                <a:gd name="T12" fmla="*/ 8 w 46"/>
                <a:gd name="T13" fmla="*/ 6 h 30"/>
                <a:gd name="T14" fmla="*/ 4 w 46"/>
                <a:gd name="T15" fmla="*/ 14 h 30"/>
                <a:gd name="T16" fmla="*/ 0 w 46"/>
                <a:gd name="T17" fmla="*/ 15 h 30"/>
                <a:gd name="T18" fmla="*/ 3 w 46"/>
                <a:gd name="T19" fmla="*/ 18 h 30"/>
                <a:gd name="T20" fmla="*/ 5 w 46"/>
                <a:gd name="T21" fmla="*/ 22 h 30"/>
                <a:gd name="T22" fmla="*/ 8 w 46"/>
                <a:gd name="T23" fmla="*/ 24 h 30"/>
                <a:gd name="T24" fmla="*/ 11 w 46"/>
                <a:gd name="T25" fmla="*/ 25 h 30"/>
                <a:gd name="T26" fmla="*/ 11 w 46"/>
                <a:gd name="T27" fmla="*/ 28 h 30"/>
                <a:gd name="T28" fmla="*/ 21 w 46"/>
                <a:gd name="T29" fmla="*/ 30 h 30"/>
                <a:gd name="T30" fmla="*/ 28 w 46"/>
                <a:gd name="T31" fmla="*/ 28 h 30"/>
                <a:gd name="T32" fmla="*/ 40 w 46"/>
                <a:gd name="T33" fmla="*/ 30 h 30"/>
                <a:gd name="T34" fmla="*/ 41 w 46"/>
                <a:gd name="T35" fmla="*/ 23 h 30"/>
                <a:gd name="T36" fmla="*/ 46 w 46"/>
                <a:gd name="T37" fmla="*/ 20 h 30"/>
                <a:gd name="T38" fmla="*/ 39 w 46"/>
                <a:gd name="T39" fmla="*/ 20 h 30"/>
                <a:gd name="T40" fmla="*/ 38 w 46"/>
                <a:gd name="T41" fmla="*/ 13 h 30"/>
                <a:gd name="T42" fmla="*/ 38 w 46"/>
                <a:gd name="T4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30">
                  <a:moveTo>
                    <a:pt x="38" y="13"/>
                  </a:moveTo>
                  <a:cubicBezTo>
                    <a:pt x="39" y="10"/>
                    <a:pt x="36" y="8"/>
                    <a:pt x="35" y="6"/>
                  </a:cubicBezTo>
                  <a:cubicBezTo>
                    <a:pt x="33" y="5"/>
                    <a:pt x="32" y="2"/>
                    <a:pt x="32" y="0"/>
                  </a:cubicBezTo>
                  <a:cubicBezTo>
                    <a:pt x="29" y="1"/>
                    <a:pt x="26" y="4"/>
                    <a:pt x="22" y="4"/>
                  </a:cubicBezTo>
                  <a:cubicBezTo>
                    <a:pt x="21" y="4"/>
                    <a:pt x="19" y="3"/>
                    <a:pt x="18" y="3"/>
                  </a:cubicBezTo>
                  <a:cubicBezTo>
                    <a:pt x="16" y="3"/>
                    <a:pt x="14" y="3"/>
                    <a:pt x="12" y="3"/>
                  </a:cubicBezTo>
                  <a:cubicBezTo>
                    <a:pt x="12" y="3"/>
                    <a:pt x="9" y="6"/>
                    <a:pt x="8" y="6"/>
                  </a:cubicBezTo>
                  <a:cubicBezTo>
                    <a:pt x="7" y="9"/>
                    <a:pt x="5" y="11"/>
                    <a:pt x="4" y="14"/>
                  </a:cubicBezTo>
                  <a:cubicBezTo>
                    <a:pt x="3" y="14"/>
                    <a:pt x="1" y="14"/>
                    <a:pt x="0" y="15"/>
                  </a:cubicBezTo>
                  <a:cubicBezTo>
                    <a:pt x="0" y="16"/>
                    <a:pt x="3" y="17"/>
                    <a:pt x="3" y="18"/>
                  </a:cubicBezTo>
                  <a:cubicBezTo>
                    <a:pt x="3" y="20"/>
                    <a:pt x="4" y="20"/>
                    <a:pt x="5" y="22"/>
                  </a:cubicBezTo>
                  <a:cubicBezTo>
                    <a:pt x="5" y="24"/>
                    <a:pt x="6" y="24"/>
                    <a:pt x="8" y="24"/>
                  </a:cubicBezTo>
                  <a:cubicBezTo>
                    <a:pt x="9" y="24"/>
                    <a:pt x="11" y="24"/>
                    <a:pt x="11" y="25"/>
                  </a:cubicBezTo>
                  <a:cubicBezTo>
                    <a:pt x="11" y="26"/>
                    <a:pt x="11" y="27"/>
                    <a:pt x="11" y="28"/>
                  </a:cubicBezTo>
                  <a:cubicBezTo>
                    <a:pt x="13" y="30"/>
                    <a:pt x="18" y="30"/>
                    <a:pt x="21" y="30"/>
                  </a:cubicBezTo>
                  <a:cubicBezTo>
                    <a:pt x="24" y="30"/>
                    <a:pt x="26" y="30"/>
                    <a:pt x="28" y="28"/>
                  </a:cubicBezTo>
                  <a:cubicBezTo>
                    <a:pt x="32" y="26"/>
                    <a:pt x="36" y="28"/>
                    <a:pt x="40" y="30"/>
                  </a:cubicBezTo>
                  <a:cubicBezTo>
                    <a:pt x="40" y="28"/>
                    <a:pt x="40" y="25"/>
                    <a:pt x="41" y="23"/>
                  </a:cubicBezTo>
                  <a:cubicBezTo>
                    <a:pt x="42" y="22"/>
                    <a:pt x="45" y="24"/>
                    <a:pt x="46" y="20"/>
                  </a:cubicBezTo>
                  <a:cubicBezTo>
                    <a:pt x="43" y="18"/>
                    <a:pt x="42" y="20"/>
                    <a:pt x="39" y="20"/>
                  </a:cubicBezTo>
                  <a:cubicBezTo>
                    <a:pt x="37" y="19"/>
                    <a:pt x="37" y="14"/>
                    <a:pt x="38" y="13"/>
                  </a:cubicBezTo>
                  <a:cubicBezTo>
                    <a:pt x="39" y="11"/>
                    <a:pt x="37" y="15"/>
                    <a:pt x="38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7" name="Freeform 665">
              <a:extLst>
                <a:ext uri="{FF2B5EF4-FFF2-40B4-BE49-F238E27FC236}">
                  <a16:creationId xmlns:a16="http://schemas.microsoft.com/office/drawing/2014/main" id="{A9169647-FB39-6538-4645-B558E8BFA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1042" y="2614620"/>
              <a:ext cx="90941" cy="115878"/>
            </a:xfrm>
            <a:custGeom>
              <a:avLst/>
              <a:gdLst>
                <a:gd name="T0" fmla="*/ 14 w 17"/>
                <a:gd name="T1" fmla="*/ 10 h 20"/>
                <a:gd name="T2" fmla="*/ 9 w 17"/>
                <a:gd name="T3" fmla="*/ 3 h 20"/>
                <a:gd name="T4" fmla="*/ 0 w 17"/>
                <a:gd name="T5" fmla="*/ 1 h 20"/>
                <a:gd name="T6" fmla="*/ 5 w 17"/>
                <a:gd name="T7" fmla="*/ 10 h 20"/>
                <a:gd name="T8" fmla="*/ 7 w 17"/>
                <a:gd name="T9" fmla="*/ 20 h 20"/>
                <a:gd name="T10" fmla="*/ 10 w 17"/>
                <a:gd name="T11" fmla="*/ 14 h 20"/>
                <a:gd name="T12" fmla="*/ 14 w 17"/>
                <a:gd name="T13" fmla="*/ 14 h 20"/>
                <a:gd name="T14" fmla="*/ 14 w 17"/>
                <a:gd name="T15" fmla="*/ 10 h 20"/>
                <a:gd name="T16" fmla="*/ 14 w 17"/>
                <a:gd name="T17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20">
                  <a:moveTo>
                    <a:pt x="14" y="10"/>
                  </a:moveTo>
                  <a:cubicBezTo>
                    <a:pt x="12" y="8"/>
                    <a:pt x="11" y="4"/>
                    <a:pt x="9" y="3"/>
                  </a:cubicBezTo>
                  <a:cubicBezTo>
                    <a:pt x="8" y="3"/>
                    <a:pt x="0" y="0"/>
                    <a:pt x="0" y="1"/>
                  </a:cubicBezTo>
                  <a:cubicBezTo>
                    <a:pt x="1" y="5"/>
                    <a:pt x="3" y="7"/>
                    <a:pt x="5" y="10"/>
                  </a:cubicBezTo>
                  <a:cubicBezTo>
                    <a:pt x="7" y="13"/>
                    <a:pt x="4" y="17"/>
                    <a:pt x="7" y="20"/>
                  </a:cubicBezTo>
                  <a:cubicBezTo>
                    <a:pt x="8" y="19"/>
                    <a:pt x="9" y="16"/>
                    <a:pt x="10" y="14"/>
                  </a:cubicBezTo>
                  <a:cubicBezTo>
                    <a:pt x="12" y="13"/>
                    <a:pt x="13" y="14"/>
                    <a:pt x="14" y="14"/>
                  </a:cubicBezTo>
                  <a:cubicBezTo>
                    <a:pt x="17" y="14"/>
                    <a:pt x="14" y="10"/>
                    <a:pt x="14" y="10"/>
                  </a:cubicBezTo>
                  <a:cubicBezTo>
                    <a:pt x="13" y="9"/>
                    <a:pt x="14" y="10"/>
                    <a:pt x="14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8" name="Freeform 666">
              <a:extLst>
                <a:ext uri="{FF2B5EF4-FFF2-40B4-BE49-F238E27FC236}">
                  <a16:creationId xmlns:a16="http://schemas.microsoft.com/office/drawing/2014/main" id="{930CF260-95A9-6358-62B1-962C89C1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8161" y="2677467"/>
              <a:ext cx="53822" cy="58920"/>
            </a:xfrm>
            <a:custGeom>
              <a:avLst/>
              <a:gdLst>
                <a:gd name="T0" fmla="*/ 7 w 10"/>
                <a:gd name="T1" fmla="*/ 9 h 10"/>
                <a:gd name="T2" fmla="*/ 7 w 10"/>
                <a:gd name="T3" fmla="*/ 7 h 10"/>
                <a:gd name="T4" fmla="*/ 10 w 10"/>
                <a:gd name="T5" fmla="*/ 4 h 10"/>
                <a:gd name="T6" fmla="*/ 8 w 10"/>
                <a:gd name="T7" fmla="*/ 1 h 10"/>
                <a:gd name="T8" fmla="*/ 3 w 10"/>
                <a:gd name="T9" fmla="*/ 4 h 10"/>
                <a:gd name="T10" fmla="*/ 0 w 10"/>
                <a:gd name="T11" fmla="*/ 9 h 10"/>
                <a:gd name="T12" fmla="*/ 3 w 10"/>
                <a:gd name="T13" fmla="*/ 9 h 10"/>
                <a:gd name="T14" fmla="*/ 7 w 10"/>
                <a:gd name="T15" fmla="*/ 10 h 10"/>
                <a:gd name="T16" fmla="*/ 7 w 10"/>
                <a:gd name="T17" fmla="*/ 9 h 10"/>
                <a:gd name="T18" fmla="*/ 7 w 10"/>
                <a:gd name="T19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9"/>
                  </a:moveTo>
                  <a:cubicBezTo>
                    <a:pt x="6" y="8"/>
                    <a:pt x="6" y="8"/>
                    <a:pt x="7" y="7"/>
                  </a:cubicBezTo>
                  <a:cubicBezTo>
                    <a:pt x="8" y="6"/>
                    <a:pt x="9" y="5"/>
                    <a:pt x="10" y="4"/>
                  </a:cubicBezTo>
                  <a:cubicBezTo>
                    <a:pt x="10" y="4"/>
                    <a:pt x="8" y="2"/>
                    <a:pt x="8" y="1"/>
                  </a:cubicBezTo>
                  <a:cubicBezTo>
                    <a:pt x="8" y="5"/>
                    <a:pt x="3" y="0"/>
                    <a:pt x="3" y="4"/>
                  </a:cubicBezTo>
                  <a:cubicBezTo>
                    <a:pt x="3" y="6"/>
                    <a:pt x="1" y="8"/>
                    <a:pt x="0" y="9"/>
                  </a:cubicBezTo>
                  <a:cubicBezTo>
                    <a:pt x="0" y="10"/>
                    <a:pt x="2" y="9"/>
                    <a:pt x="3" y="9"/>
                  </a:cubicBezTo>
                  <a:cubicBezTo>
                    <a:pt x="5" y="9"/>
                    <a:pt x="6" y="9"/>
                    <a:pt x="7" y="10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6" y="8"/>
                    <a:pt x="7" y="9"/>
                    <a:pt x="7" y="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69" name="Freeform 667">
              <a:extLst>
                <a:ext uri="{FF2B5EF4-FFF2-40B4-BE49-F238E27FC236}">
                  <a16:creationId xmlns:a16="http://schemas.microsoft.com/office/drawing/2014/main" id="{11F254FA-EF7A-0379-F0B5-EF2A8AFCD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34839" y="2769775"/>
              <a:ext cx="174460" cy="109986"/>
            </a:xfrm>
            <a:custGeom>
              <a:avLst/>
              <a:gdLst>
                <a:gd name="T0" fmla="*/ 17 w 32"/>
                <a:gd name="T1" fmla="*/ 4 h 19"/>
                <a:gd name="T2" fmla="*/ 2 w 32"/>
                <a:gd name="T3" fmla="*/ 0 h 19"/>
                <a:gd name="T4" fmla="*/ 2 w 32"/>
                <a:gd name="T5" fmla="*/ 5 h 19"/>
                <a:gd name="T6" fmla="*/ 3 w 32"/>
                <a:gd name="T7" fmla="*/ 8 h 19"/>
                <a:gd name="T8" fmla="*/ 1 w 32"/>
                <a:gd name="T9" fmla="*/ 11 h 19"/>
                <a:gd name="T10" fmla="*/ 3 w 32"/>
                <a:gd name="T11" fmla="*/ 17 h 19"/>
                <a:gd name="T12" fmla="*/ 9 w 32"/>
                <a:gd name="T13" fmla="*/ 17 h 19"/>
                <a:gd name="T14" fmla="*/ 16 w 32"/>
                <a:gd name="T15" fmla="*/ 18 h 19"/>
                <a:gd name="T16" fmla="*/ 21 w 32"/>
                <a:gd name="T17" fmla="*/ 15 h 19"/>
                <a:gd name="T18" fmla="*/ 28 w 32"/>
                <a:gd name="T19" fmla="*/ 14 h 19"/>
                <a:gd name="T20" fmla="*/ 28 w 32"/>
                <a:gd name="T21" fmla="*/ 8 h 19"/>
                <a:gd name="T22" fmla="*/ 29 w 32"/>
                <a:gd name="T23" fmla="*/ 3 h 19"/>
                <a:gd name="T24" fmla="*/ 21 w 32"/>
                <a:gd name="T25" fmla="*/ 2 h 19"/>
                <a:gd name="T26" fmla="*/ 17 w 32"/>
                <a:gd name="T27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2" h="19">
                  <a:moveTo>
                    <a:pt x="17" y="4"/>
                  </a:moveTo>
                  <a:cubicBezTo>
                    <a:pt x="13" y="4"/>
                    <a:pt x="3" y="6"/>
                    <a:pt x="2" y="0"/>
                  </a:cubicBezTo>
                  <a:cubicBezTo>
                    <a:pt x="1" y="2"/>
                    <a:pt x="0" y="4"/>
                    <a:pt x="2" y="5"/>
                  </a:cubicBezTo>
                  <a:cubicBezTo>
                    <a:pt x="3" y="6"/>
                    <a:pt x="4" y="7"/>
                    <a:pt x="3" y="8"/>
                  </a:cubicBezTo>
                  <a:cubicBezTo>
                    <a:pt x="2" y="9"/>
                    <a:pt x="1" y="9"/>
                    <a:pt x="1" y="11"/>
                  </a:cubicBezTo>
                  <a:cubicBezTo>
                    <a:pt x="2" y="13"/>
                    <a:pt x="3" y="14"/>
                    <a:pt x="3" y="17"/>
                  </a:cubicBezTo>
                  <a:cubicBezTo>
                    <a:pt x="5" y="17"/>
                    <a:pt x="7" y="17"/>
                    <a:pt x="9" y="17"/>
                  </a:cubicBezTo>
                  <a:cubicBezTo>
                    <a:pt x="11" y="17"/>
                    <a:pt x="14" y="19"/>
                    <a:pt x="16" y="18"/>
                  </a:cubicBezTo>
                  <a:cubicBezTo>
                    <a:pt x="18" y="18"/>
                    <a:pt x="20" y="16"/>
                    <a:pt x="21" y="15"/>
                  </a:cubicBezTo>
                  <a:cubicBezTo>
                    <a:pt x="23" y="13"/>
                    <a:pt x="25" y="14"/>
                    <a:pt x="28" y="14"/>
                  </a:cubicBezTo>
                  <a:cubicBezTo>
                    <a:pt x="27" y="12"/>
                    <a:pt x="27" y="11"/>
                    <a:pt x="28" y="8"/>
                  </a:cubicBezTo>
                  <a:cubicBezTo>
                    <a:pt x="29" y="6"/>
                    <a:pt x="32" y="4"/>
                    <a:pt x="29" y="3"/>
                  </a:cubicBezTo>
                  <a:cubicBezTo>
                    <a:pt x="27" y="2"/>
                    <a:pt x="24" y="1"/>
                    <a:pt x="21" y="2"/>
                  </a:cubicBezTo>
                  <a:cubicBezTo>
                    <a:pt x="19" y="2"/>
                    <a:pt x="18" y="4"/>
                    <a:pt x="17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0" name="Freeform 668">
              <a:extLst>
                <a:ext uri="{FF2B5EF4-FFF2-40B4-BE49-F238E27FC236}">
                  <a16:creationId xmlns:a16="http://schemas.microsoft.com/office/drawing/2014/main" id="{F5082FBE-C62D-728E-7856-3008479BC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5946" y="2742279"/>
              <a:ext cx="98366" cy="86415"/>
            </a:xfrm>
            <a:custGeom>
              <a:avLst/>
              <a:gdLst>
                <a:gd name="T0" fmla="*/ 10 w 18"/>
                <a:gd name="T1" fmla="*/ 0 h 15"/>
                <a:gd name="T2" fmla="*/ 1 w 18"/>
                <a:gd name="T3" fmla="*/ 2 h 15"/>
                <a:gd name="T4" fmla="*/ 4 w 18"/>
                <a:gd name="T5" fmla="*/ 8 h 15"/>
                <a:gd name="T6" fmla="*/ 13 w 18"/>
                <a:gd name="T7" fmla="*/ 15 h 15"/>
                <a:gd name="T8" fmla="*/ 15 w 18"/>
                <a:gd name="T9" fmla="*/ 10 h 15"/>
                <a:gd name="T10" fmla="*/ 17 w 18"/>
                <a:gd name="T11" fmla="*/ 6 h 15"/>
                <a:gd name="T12" fmla="*/ 16 w 18"/>
                <a:gd name="T13" fmla="*/ 2 h 15"/>
                <a:gd name="T14" fmla="*/ 10 w 18"/>
                <a:gd name="T1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5">
                  <a:moveTo>
                    <a:pt x="10" y="0"/>
                  </a:moveTo>
                  <a:cubicBezTo>
                    <a:pt x="8" y="0"/>
                    <a:pt x="0" y="0"/>
                    <a:pt x="1" y="2"/>
                  </a:cubicBezTo>
                  <a:cubicBezTo>
                    <a:pt x="1" y="3"/>
                    <a:pt x="3" y="7"/>
                    <a:pt x="4" y="8"/>
                  </a:cubicBezTo>
                  <a:cubicBezTo>
                    <a:pt x="6" y="11"/>
                    <a:pt x="10" y="13"/>
                    <a:pt x="13" y="15"/>
                  </a:cubicBezTo>
                  <a:cubicBezTo>
                    <a:pt x="13" y="13"/>
                    <a:pt x="13" y="11"/>
                    <a:pt x="15" y="10"/>
                  </a:cubicBezTo>
                  <a:cubicBezTo>
                    <a:pt x="17" y="9"/>
                    <a:pt x="18" y="8"/>
                    <a:pt x="17" y="6"/>
                  </a:cubicBezTo>
                  <a:cubicBezTo>
                    <a:pt x="17" y="4"/>
                    <a:pt x="17" y="3"/>
                    <a:pt x="16" y="2"/>
                  </a:cubicBezTo>
                  <a:cubicBezTo>
                    <a:pt x="14" y="1"/>
                    <a:pt x="12" y="0"/>
                    <a:pt x="10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1" name="Freeform 669">
              <a:extLst>
                <a:ext uri="{FF2B5EF4-FFF2-40B4-BE49-F238E27FC236}">
                  <a16:creationId xmlns:a16="http://schemas.microsoft.com/office/drawing/2014/main" id="{5D0154C3-7467-AF7B-059F-641252852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6471" y="2701035"/>
              <a:ext cx="120636" cy="155155"/>
            </a:xfrm>
            <a:custGeom>
              <a:avLst/>
              <a:gdLst>
                <a:gd name="T0" fmla="*/ 21 w 22"/>
                <a:gd name="T1" fmla="*/ 19 h 27"/>
                <a:gd name="T2" fmla="*/ 20 w 22"/>
                <a:gd name="T3" fmla="*/ 17 h 27"/>
                <a:gd name="T4" fmla="*/ 19 w 22"/>
                <a:gd name="T5" fmla="*/ 13 h 27"/>
                <a:gd name="T6" fmla="*/ 15 w 22"/>
                <a:gd name="T7" fmla="*/ 10 h 27"/>
                <a:gd name="T8" fmla="*/ 14 w 22"/>
                <a:gd name="T9" fmla="*/ 8 h 27"/>
                <a:gd name="T10" fmla="*/ 12 w 22"/>
                <a:gd name="T11" fmla="*/ 5 h 27"/>
                <a:gd name="T12" fmla="*/ 5 w 22"/>
                <a:gd name="T13" fmla="*/ 1 h 27"/>
                <a:gd name="T14" fmla="*/ 2 w 22"/>
                <a:gd name="T15" fmla="*/ 4 h 27"/>
                <a:gd name="T16" fmla="*/ 4 w 22"/>
                <a:gd name="T17" fmla="*/ 14 h 27"/>
                <a:gd name="T18" fmla="*/ 1 w 22"/>
                <a:gd name="T19" fmla="*/ 19 h 27"/>
                <a:gd name="T20" fmla="*/ 0 w 22"/>
                <a:gd name="T21" fmla="*/ 23 h 27"/>
                <a:gd name="T22" fmla="*/ 4 w 22"/>
                <a:gd name="T23" fmla="*/ 27 h 27"/>
                <a:gd name="T24" fmla="*/ 6 w 22"/>
                <a:gd name="T25" fmla="*/ 23 h 27"/>
                <a:gd name="T26" fmla="*/ 10 w 22"/>
                <a:gd name="T27" fmla="*/ 26 h 27"/>
                <a:gd name="T28" fmla="*/ 20 w 22"/>
                <a:gd name="T29" fmla="*/ 24 h 27"/>
                <a:gd name="T30" fmla="*/ 21 w 22"/>
                <a:gd name="T31" fmla="*/ 19 h 27"/>
                <a:gd name="T32" fmla="*/ 21 w 22"/>
                <a:gd name="T33" fmla="*/ 19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27">
                  <a:moveTo>
                    <a:pt x="21" y="19"/>
                  </a:moveTo>
                  <a:cubicBezTo>
                    <a:pt x="22" y="18"/>
                    <a:pt x="21" y="18"/>
                    <a:pt x="20" y="17"/>
                  </a:cubicBezTo>
                  <a:cubicBezTo>
                    <a:pt x="19" y="16"/>
                    <a:pt x="19" y="15"/>
                    <a:pt x="19" y="13"/>
                  </a:cubicBezTo>
                  <a:cubicBezTo>
                    <a:pt x="21" y="10"/>
                    <a:pt x="18" y="10"/>
                    <a:pt x="15" y="10"/>
                  </a:cubicBezTo>
                  <a:cubicBezTo>
                    <a:pt x="14" y="10"/>
                    <a:pt x="14" y="9"/>
                    <a:pt x="14" y="8"/>
                  </a:cubicBezTo>
                  <a:cubicBezTo>
                    <a:pt x="13" y="6"/>
                    <a:pt x="12" y="7"/>
                    <a:pt x="12" y="5"/>
                  </a:cubicBezTo>
                  <a:cubicBezTo>
                    <a:pt x="11" y="2"/>
                    <a:pt x="9" y="0"/>
                    <a:pt x="5" y="1"/>
                  </a:cubicBezTo>
                  <a:cubicBezTo>
                    <a:pt x="2" y="2"/>
                    <a:pt x="2" y="2"/>
                    <a:pt x="2" y="4"/>
                  </a:cubicBezTo>
                  <a:cubicBezTo>
                    <a:pt x="3" y="7"/>
                    <a:pt x="4" y="10"/>
                    <a:pt x="4" y="14"/>
                  </a:cubicBezTo>
                  <a:cubicBezTo>
                    <a:pt x="5" y="17"/>
                    <a:pt x="2" y="16"/>
                    <a:pt x="1" y="19"/>
                  </a:cubicBezTo>
                  <a:cubicBezTo>
                    <a:pt x="0" y="20"/>
                    <a:pt x="0" y="22"/>
                    <a:pt x="0" y="23"/>
                  </a:cubicBezTo>
                  <a:cubicBezTo>
                    <a:pt x="0" y="25"/>
                    <a:pt x="3" y="26"/>
                    <a:pt x="4" y="27"/>
                  </a:cubicBezTo>
                  <a:cubicBezTo>
                    <a:pt x="4" y="26"/>
                    <a:pt x="4" y="23"/>
                    <a:pt x="6" y="23"/>
                  </a:cubicBezTo>
                  <a:cubicBezTo>
                    <a:pt x="8" y="23"/>
                    <a:pt x="9" y="24"/>
                    <a:pt x="10" y="26"/>
                  </a:cubicBezTo>
                  <a:cubicBezTo>
                    <a:pt x="11" y="26"/>
                    <a:pt x="18" y="24"/>
                    <a:pt x="20" y="24"/>
                  </a:cubicBezTo>
                  <a:cubicBezTo>
                    <a:pt x="18" y="22"/>
                    <a:pt x="20" y="21"/>
                    <a:pt x="21" y="19"/>
                  </a:cubicBezTo>
                  <a:cubicBezTo>
                    <a:pt x="22" y="18"/>
                    <a:pt x="20" y="20"/>
                    <a:pt x="21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2" name="Freeform 670">
              <a:extLst>
                <a:ext uri="{FF2B5EF4-FFF2-40B4-BE49-F238E27FC236}">
                  <a16:creationId xmlns:a16="http://schemas.microsoft.com/office/drawing/2014/main" id="{357C701C-601B-3805-F290-60633FF51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1514" y="2608729"/>
              <a:ext cx="191165" cy="109986"/>
            </a:xfrm>
            <a:custGeom>
              <a:avLst/>
              <a:gdLst>
                <a:gd name="T0" fmla="*/ 30 w 35"/>
                <a:gd name="T1" fmla="*/ 3 h 19"/>
                <a:gd name="T2" fmla="*/ 24 w 35"/>
                <a:gd name="T3" fmla="*/ 1 h 19"/>
                <a:gd name="T4" fmla="*/ 19 w 35"/>
                <a:gd name="T5" fmla="*/ 4 h 19"/>
                <a:gd name="T6" fmla="*/ 15 w 35"/>
                <a:gd name="T7" fmla="*/ 4 h 19"/>
                <a:gd name="T8" fmla="*/ 13 w 35"/>
                <a:gd name="T9" fmla="*/ 6 h 19"/>
                <a:gd name="T10" fmla="*/ 5 w 35"/>
                <a:gd name="T11" fmla="*/ 4 h 19"/>
                <a:gd name="T12" fmla="*/ 5 w 35"/>
                <a:gd name="T13" fmla="*/ 7 h 19"/>
                <a:gd name="T14" fmla="*/ 3 w 35"/>
                <a:gd name="T15" fmla="*/ 8 h 19"/>
                <a:gd name="T16" fmla="*/ 3 w 35"/>
                <a:gd name="T17" fmla="*/ 15 h 19"/>
                <a:gd name="T18" fmla="*/ 11 w 35"/>
                <a:gd name="T19" fmla="*/ 19 h 19"/>
                <a:gd name="T20" fmla="*/ 21 w 35"/>
                <a:gd name="T21" fmla="*/ 17 h 19"/>
                <a:gd name="T22" fmla="*/ 25 w 35"/>
                <a:gd name="T23" fmla="*/ 15 h 19"/>
                <a:gd name="T24" fmla="*/ 29 w 35"/>
                <a:gd name="T25" fmla="*/ 9 h 19"/>
                <a:gd name="T26" fmla="*/ 33 w 35"/>
                <a:gd name="T27" fmla="*/ 6 h 19"/>
                <a:gd name="T28" fmla="*/ 30 w 35"/>
                <a:gd name="T29" fmla="*/ 3 h 19"/>
                <a:gd name="T30" fmla="*/ 30 w 35"/>
                <a:gd name="T3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9">
                  <a:moveTo>
                    <a:pt x="30" y="3"/>
                  </a:moveTo>
                  <a:cubicBezTo>
                    <a:pt x="30" y="2"/>
                    <a:pt x="25" y="2"/>
                    <a:pt x="24" y="1"/>
                  </a:cubicBezTo>
                  <a:cubicBezTo>
                    <a:pt x="20" y="0"/>
                    <a:pt x="22" y="4"/>
                    <a:pt x="19" y="4"/>
                  </a:cubicBezTo>
                  <a:cubicBezTo>
                    <a:pt x="18" y="3"/>
                    <a:pt x="17" y="4"/>
                    <a:pt x="15" y="4"/>
                  </a:cubicBezTo>
                  <a:cubicBezTo>
                    <a:pt x="14" y="4"/>
                    <a:pt x="14" y="6"/>
                    <a:pt x="13" y="6"/>
                  </a:cubicBezTo>
                  <a:cubicBezTo>
                    <a:pt x="9" y="8"/>
                    <a:pt x="7" y="6"/>
                    <a:pt x="5" y="4"/>
                  </a:cubicBezTo>
                  <a:cubicBezTo>
                    <a:pt x="5" y="5"/>
                    <a:pt x="5" y="6"/>
                    <a:pt x="5" y="7"/>
                  </a:cubicBezTo>
                  <a:cubicBezTo>
                    <a:pt x="4" y="8"/>
                    <a:pt x="3" y="6"/>
                    <a:pt x="3" y="8"/>
                  </a:cubicBezTo>
                  <a:cubicBezTo>
                    <a:pt x="3" y="11"/>
                    <a:pt x="0" y="13"/>
                    <a:pt x="3" y="15"/>
                  </a:cubicBezTo>
                  <a:cubicBezTo>
                    <a:pt x="5" y="17"/>
                    <a:pt x="8" y="19"/>
                    <a:pt x="11" y="19"/>
                  </a:cubicBezTo>
                  <a:cubicBezTo>
                    <a:pt x="15" y="19"/>
                    <a:pt x="17" y="16"/>
                    <a:pt x="21" y="17"/>
                  </a:cubicBezTo>
                  <a:cubicBezTo>
                    <a:pt x="21" y="16"/>
                    <a:pt x="24" y="16"/>
                    <a:pt x="25" y="15"/>
                  </a:cubicBezTo>
                  <a:cubicBezTo>
                    <a:pt x="26" y="13"/>
                    <a:pt x="27" y="11"/>
                    <a:pt x="29" y="9"/>
                  </a:cubicBezTo>
                  <a:cubicBezTo>
                    <a:pt x="30" y="7"/>
                    <a:pt x="31" y="7"/>
                    <a:pt x="33" y="6"/>
                  </a:cubicBezTo>
                  <a:cubicBezTo>
                    <a:pt x="35" y="4"/>
                    <a:pt x="30" y="4"/>
                    <a:pt x="30" y="3"/>
                  </a:cubicBezTo>
                  <a:cubicBezTo>
                    <a:pt x="30" y="3"/>
                    <a:pt x="30" y="4"/>
                    <a:pt x="3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3" name="Freeform 671">
              <a:extLst>
                <a:ext uri="{FF2B5EF4-FFF2-40B4-BE49-F238E27FC236}">
                  <a16:creationId xmlns:a16="http://schemas.microsoft.com/office/drawing/2014/main" id="{140BBFD7-8742-5D27-57F5-846E32C77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1014" y="2856192"/>
              <a:ext cx="168892" cy="184617"/>
            </a:xfrm>
            <a:custGeom>
              <a:avLst/>
              <a:gdLst>
                <a:gd name="T0" fmla="*/ 31 w 31"/>
                <a:gd name="T1" fmla="*/ 0 h 32"/>
                <a:gd name="T2" fmla="*/ 23 w 31"/>
                <a:gd name="T3" fmla="*/ 3 h 32"/>
                <a:gd name="T4" fmla="*/ 13 w 31"/>
                <a:gd name="T5" fmla="*/ 2 h 32"/>
                <a:gd name="T6" fmla="*/ 9 w 31"/>
                <a:gd name="T7" fmla="*/ 4 h 32"/>
                <a:gd name="T8" fmla="*/ 6 w 31"/>
                <a:gd name="T9" fmla="*/ 5 h 32"/>
                <a:gd name="T10" fmla="*/ 4 w 31"/>
                <a:gd name="T11" fmla="*/ 8 h 32"/>
                <a:gd name="T12" fmla="*/ 2 w 31"/>
                <a:gd name="T13" fmla="*/ 11 h 32"/>
                <a:gd name="T14" fmla="*/ 2 w 31"/>
                <a:gd name="T15" fmla="*/ 15 h 32"/>
                <a:gd name="T16" fmla="*/ 4 w 31"/>
                <a:gd name="T17" fmla="*/ 17 h 32"/>
                <a:gd name="T18" fmla="*/ 5 w 31"/>
                <a:gd name="T19" fmla="*/ 22 h 32"/>
                <a:gd name="T20" fmla="*/ 6 w 31"/>
                <a:gd name="T21" fmla="*/ 25 h 32"/>
                <a:gd name="T22" fmla="*/ 7 w 31"/>
                <a:gd name="T23" fmla="*/ 28 h 32"/>
                <a:gd name="T24" fmla="*/ 8 w 31"/>
                <a:gd name="T25" fmla="*/ 29 h 32"/>
                <a:gd name="T26" fmla="*/ 10 w 31"/>
                <a:gd name="T27" fmla="*/ 31 h 32"/>
                <a:gd name="T28" fmla="*/ 12 w 31"/>
                <a:gd name="T29" fmla="*/ 30 h 32"/>
                <a:gd name="T30" fmla="*/ 13 w 31"/>
                <a:gd name="T31" fmla="*/ 31 h 32"/>
                <a:gd name="T32" fmla="*/ 13 w 31"/>
                <a:gd name="T33" fmla="*/ 26 h 32"/>
                <a:gd name="T34" fmla="*/ 17 w 31"/>
                <a:gd name="T35" fmla="*/ 26 h 32"/>
                <a:gd name="T36" fmla="*/ 14 w 31"/>
                <a:gd name="T37" fmla="*/ 23 h 32"/>
                <a:gd name="T38" fmla="*/ 17 w 31"/>
                <a:gd name="T39" fmla="*/ 24 h 32"/>
                <a:gd name="T40" fmla="*/ 18 w 31"/>
                <a:gd name="T41" fmla="*/ 22 h 32"/>
                <a:gd name="T42" fmla="*/ 21 w 31"/>
                <a:gd name="T43" fmla="*/ 23 h 32"/>
                <a:gd name="T44" fmla="*/ 19 w 31"/>
                <a:gd name="T45" fmla="*/ 19 h 32"/>
                <a:gd name="T46" fmla="*/ 15 w 31"/>
                <a:gd name="T47" fmla="*/ 17 h 32"/>
                <a:gd name="T48" fmla="*/ 15 w 31"/>
                <a:gd name="T49" fmla="*/ 16 h 32"/>
                <a:gd name="T50" fmla="*/ 11 w 31"/>
                <a:gd name="T51" fmla="*/ 10 h 32"/>
                <a:gd name="T52" fmla="*/ 16 w 31"/>
                <a:gd name="T53" fmla="*/ 11 h 32"/>
                <a:gd name="T54" fmla="*/ 16 w 31"/>
                <a:gd name="T55" fmla="*/ 10 h 32"/>
                <a:gd name="T56" fmla="*/ 18 w 31"/>
                <a:gd name="T57" fmla="*/ 11 h 32"/>
                <a:gd name="T58" fmla="*/ 17 w 31"/>
                <a:gd name="T59" fmla="*/ 9 h 32"/>
                <a:gd name="T60" fmla="*/ 21 w 31"/>
                <a:gd name="T61" fmla="*/ 10 h 32"/>
                <a:gd name="T62" fmla="*/ 17 w 31"/>
                <a:gd name="T63" fmla="*/ 7 h 32"/>
                <a:gd name="T64" fmla="*/ 22 w 31"/>
                <a:gd name="T65" fmla="*/ 5 h 32"/>
                <a:gd name="T66" fmla="*/ 21 w 31"/>
                <a:gd name="T67" fmla="*/ 7 h 32"/>
                <a:gd name="T68" fmla="*/ 25 w 31"/>
                <a:gd name="T69" fmla="*/ 5 h 32"/>
                <a:gd name="T70" fmla="*/ 29 w 31"/>
                <a:gd name="T71" fmla="*/ 7 h 32"/>
                <a:gd name="T72" fmla="*/ 31 w 31"/>
                <a:gd name="T7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1" h="32">
                  <a:moveTo>
                    <a:pt x="31" y="0"/>
                  </a:moveTo>
                  <a:cubicBezTo>
                    <a:pt x="28" y="2"/>
                    <a:pt x="27" y="4"/>
                    <a:pt x="23" y="3"/>
                  </a:cubicBezTo>
                  <a:cubicBezTo>
                    <a:pt x="21" y="2"/>
                    <a:pt x="15" y="1"/>
                    <a:pt x="13" y="2"/>
                  </a:cubicBezTo>
                  <a:cubicBezTo>
                    <a:pt x="13" y="5"/>
                    <a:pt x="10" y="3"/>
                    <a:pt x="9" y="4"/>
                  </a:cubicBezTo>
                  <a:cubicBezTo>
                    <a:pt x="8" y="5"/>
                    <a:pt x="7" y="5"/>
                    <a:pt x="6" y="5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3" y="9"/>
                    <a:pt x="3" y="10"/>
                    <a:pt x="2" y="11"/>
                  </a:cubicBezTo>
                  <a:cubicBezTo>
                    <a:pt x="0" y="13"/>
                    <a:pt x="0" y="13"/>
                    <a:pt x="2" y="15"/>
                  </a:cubicBezTo>
                  <a:cubicBezTo>
                    <a:pt x="3" y="16"/>
                    <a:pt x="4" y="16"/>
                    <a:pt x="4" y="17"/>
                  </a:cubicBezTo>
                  <a:cubicBezTo>
                    <a:pt x="4" y="19"/>
                    <a:pt x="4" y="20"/>
                    <a:pt x="5" y="22"/>
                  </a:cubicBezTo>
                  <a:cubicBezTo>
                    <a:pt x="5" y="23"/>
                    <a:pt x="5" y="24"/>
                    <a:pt x="6" y="25"/>
                  </a:cubicBezTo>
                  <a:cubicBezTo>
                    <a:pt x="8" y="26"/>
                    <a:pt x="6" y="27"/>
                    <a:pt x="7" y="28"/>
                  </a:cubicBezTo>
                  <a:cubicBezTo>
                    <a:pt x="7" y="30"/>
                    <a:pt x="8" y="29"/>
                    <a:pt x="8" y="29"/>
                  </a:cubicBezTo>
                  <a:cubicBezTo>
                    <a:pt x="10" y="29"/>
                    <a:pt x="10" y="30"/>
                    <a:pt x="10" y="31"/>
                  </a:cubicBezTo>
                  <a:cubicBezTo>
                    <a:pt x="11" y="31"/>
                    <a:pt x="12" y="30"/>
                    <a:pt x="12" y="30"/>
                  </a:cubicBezTo>
                  <a:cubicBezTo>
                    <a:pt x="13" y="29"/>
                    <a:pt x="13" y="31"/>
                    <a:pt x="13" y="31"/>
                  </a:cubicBezTo>
                  <a:cubicBezTo>
                    <a:pt x="14" y="32"/>
                    <a:pt x="13" y="25"/>
                    <a:pt x="13" y="26"/>
                  </a:cubicBezTo>
                  <a:cubicBezTo>
                    <a:pt x="13" y="25"/>
                    <a:pt x="16" y="26"/>
                    <a:pt x="17" y="26"/>
                  </a:cubicBezTo>
                  <a:cubicBezTo>
                    <a:pt x="17" y="25"/>
                    <a:pt x="14" y="24"/>
                    <a:pt x="14" y="23"/>
                  </a:cubicBezTo>
                  <a:cubicBezTo>
                    <a:pt x="15" y="21"/>
                    <a:pt x="17" y="23"/>
                    <a:pt x="17" y="24"/>
                  </a:cubicBezTo>
                  <a:cubicBezTo>
                    <a:pt x="19" y="25"/>
                    <a:pt x="18" y="23"/>
                    <a:pt x="18" y="22"/>
                  </a:cubicBezTo>
                  <a:cubicBezTo>
                    <a:pt x="18" y="21"/>
                    <a:pt x="21" y="23"/>
                    <a:pt x="21" y="23"/>
                  </a:cubicBezTo>
                  <a:cubicBezTo>
                    <a:pt x="21" y="22"/>
                    <a:pt x="19" y="19"/>
                    <a:pt x="19" y="19"/>
                  </a:cubicBezTo>
                  <a:cubicBezTo>
                    <a:pt x="18" y="18"/>
                    <a:pt x="16" y="18"/>
                    <a:pt x="15" y="17"/>
                  </a:cubicBezTo>
                  <a:cubicBezTo>
                    <a:pt x="15" y="17"/>
                    <a:pt x="15" y="15"/>
                    <a:pt x="15" y="16"/>
                  </a:cubicBezTo>
                  <a:cubicBezTo>
                    <a:pt x="14" y="14"/>
                    <a:pt x="11" y="12"/>
                    <a:pt x="11" y="10"/>
                  </a:cubicBezTo>
                  <a:cubicBezTo>
                    <a:pt x="12" y="6"/>
                    <a:pt x="15" y="10"/>
                    <a:pt x="16" y="11"/>
                  </a:cubicBezTo>
                  <a:cubicBezTo>
                    <a:pt x="16" y="11"/>
                    <a:pt x="16" y="10"/>
                    <a:pt x="16" y="10"/>
                  </a:cubicBezTo>
                  <a:cubicBezTo>
                    <a:pt x="17" y="9"/>
                    <a:pt x="18" y="10"/>
                    <a:pt x="18" y="11"/>
                  </a:cubicBezTo>
                  <a:cubicBezTo>
                    <a:pt x="18" y="11"/>
                    <a:pt x="17" y="9"/>
                    <a:pt x="17" y="9"/>
                  </a:cubicBezTo>
                  <a:cubicBezTo>
                    <a:pt x="18" y="9"/>
                    <a:pt x="20" y="10"/>
                    <a:pt x="21" y="10"/>
                  </a:cubicBezTo>
                  <a:cubicBezTo>
                    <a:pt x="21" y="9"/>
                    <a:pt x="17" y="9"/>
                    <a:pt x="17" y="7"/>
                  </a:cubicBezTo>
                  <a:cubicBezTo>
                    <a:pt x="17" y="7"/>
                    <a:pt x="21" y="5"/>
                    <a:pt x="22" y="5"/>
                  </a:cubicBezTo>
                  <a:cubicBezTo>
                    <a:pt x="22" y="5"/>
                    <a:pt x="21" y="7"/>
                    <a:pt x="21" y="7"/>
                  </a:cubicBezTo>
                  <a:cubicBezTo>
                    <a:pt x="21" y="7"/>
                    <a:pt x="24" y="5"/>
                    <a:pt x="25" y="5"/>
                  </a:cubicBezTo>
                  <a:cubicBezTo>
                    <a:pt x="26" y="5"/>
                    <a:pt x="27" y="6"/>
                    <a:pt x="29" y="7"/>
                  </a:cubicBezTo>
                  <a:cubicBezTo>
                    <a:pt x="30" y="5"/>
                    <a:pt x="31" y="2"/>
                    <a:pt x="3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4" name="Freeform 672">
              <a:extLst>
                <a:ext uri="{FF2B5EF4-FFF2-40B4-BE49-F238E27FC236}">
                  <a16:creationId xmlns:a16="http://schemas.microsoft.com/office/drawing/2014/main" id="{A394CAEF-E372-39C1-7C6A-F8AAF9E0F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3203" y="2846370"/>
              <a:ext cx="81661" cy="56956"/>
            </a:xfrm>
            <a:custGeom>
              <a:avLst/>
              <a:gdLst>
                <a:gd name="T0" fmla="*/ 15 w 15"/>
                <a:gd name="T1" fmla="*/ 6 h 10"/>
                <a:gd name="T2" fmla="*/ 10 w 15"/>
                <a:gd name="T3" fmla="*/ 1 h 10"/>
                <a:gd name="T4" fmla="*/ 2 w 15"/>
                <a:gd name="T5" fmla="*/ 5 h 10"/>
                <a:gd name="T6" fmla="*/ 1 w 15"/>
                <a:gd name="T7" fmla="*/ 9 h 10"/>
                <a:gd name="T8" fmla="*/ 6 w 15"/>
                <a:gd name="T9" fmla="*/ 9 h 10"/>
                <a:gd name="T10" fmla="*/ 11 w 15"/>
                <a:gd name="T11" fmla="*/ 7 h 10"/>
                <a:gd name="T12" fmla="*/ 15 w 15"/>
                <a:gd name="T13" fmla="*/ 6 h 10"/>
                <a:gd name="T14" fmla="*/ 15 w 15"/>
                <a:gd name="T15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0">
                  <a:moveTo>
                    <a:pt x="15" y="6"/>
                  </a:moveTo>
                  <a:cubicBezTo>
                    <a:pt x="13" y="4"/>
                    <a:pt x="10" y="4"/>
                    <a:pt x="10" y="1"/>
                  </a:cubicBezTo>
                  <a:cubicBezTo>
                    <a:pt x="5" y="0"/>
                    <a:pt x="4" y="0"/>
                    <a:pt x="2" y="5"/>
                  </a:cubicBezTo>
                  <a:cubicBezTo>
                    <a:pt x="2" y="6"/>
                    <a:pt x="0" y="9"/>
                    <a:pt x="1" y="9"/>
                  </a:cubicBezTo>
                  <a:cubicBezTo>
                    <a:pt x="3" y="10"/>
                    <a:pt x="5" y="10"/>
                    <a:pt x="6" y="9"/>
                  </a:cubicBezTo>
                  <a:cubicBezTo>
                    <a:pt x="8" y="8"/>
                    <a:pt x="9" y="7"/>
                    <a:pt x="11" y="7"/>
                  </a:cubicBezTo>
                  <a:cubicBezTo>
                    <a:pt x="11" y="7"/>
                    <a:pt x="15" y="7"/>
                    <a:pt x="15" y="6"/>
                  </a:cubicBezTo>
                  <a:cubicBezTo>
                    <a:pt x="14" y="6"/>
                    <a:pt x="15" y="7"/>
                    <a:pt x="15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5" name="Freeform 673">
              <a:extLst>
                <a:ext uri="{FF2B5EF4-FFF2-40B4-BE49-F238E27FC236}">
                  <a16:creationId xmlns:a16="http://schemas.microsoft.com/office/drawing/2014/main" id="{6139B644-C017-5E26-4AA0-A236C42E1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44" y="2828696"/>
              <a:ext cx="48255" cy="104094"/>
            </a:xfrm>
            <a:custGeom>
              <a:avLst/>
              <a:gdLst>
                <a:gd name="T0" fmla="*/ 6 w 9"/>
                <a:gd name="T1" fmla="*/ 16 h 18"/>
                <a:gd name="T2" fmla="*/ 7 w 9"/>
                <a:gd name="T3" fmla="*/ 11 h 18"/>
                <a:gd name="T4" fmla="*/ 6 w 9"/>
                <a:gd name="T5" fmla="*/ 6 h 18"/>
                <a:gd name="T6" fmla="*/ 7 w 9"/>
                <a:gd name="T7" fmla="*/ 4 h 18"/>
                <a:gd name="T8" fmla="*/ 3 w 9"/>
                <a:gd name="T9" fmla="*/ 1 h 18"/>
                <a:gd name="T10" fmla="*/ 0 w 9"/>
                <a:gd name="T11" fmla="*/ 9 h 18"/>
                <a:gd name="T12" fmla="*/ 4 w 9"/>
                <a:gd name="T13" fmla="*/ 18 h 18"/>
                <a:gd name="T14" fmla="*/ 6 w 9"/>
                <a:gd name="T15" fmla="*/ 16 h 18"/>
                <a:gd name="T16" fmla="*/ 6 w 9"/>
                <a:gd name="T17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8">
                  <a:moveTo>
                    <a:pt x="6" y="16"/>
                  </a:moveTo>
                  <a:cubicBezTo>
                    <a:pt x="7" y="14"/>
                    <a:pt x="9" y="12"/>
                    <a:pt x="7" y="11"/>
                  </a:cubicBezTo>
                  <a:cubicBezTo>
                    <a:pt x="6" y="10"/>
                    <a:pt x="5" y="8"/>
                    <a:pt x="6" y="6"/>
                  </a:cubicBezTo>
                  <a:cubicBezTo>
                    <a:pt x="6" y="6"/>
                    <a:pt x="7" y="4"/>
                    <a:pt x="7" y="4"/>
                  </a:cubicBezTo>
                  <a:cubicBezTo>
                    <a:pt x="6" y="3"/>
                    <a:pt x="4" y="1"/>
                    <a:pt x="3" y="1"/>
                  </a:cubicBezTo>
                  <a:cubicBezTo>
                    <a:pt x="0" y="0"/>
                    <a:pt x="0" y="7"/>
                    <a:pt x="0" y="9"/>
                  </a:cubicBezTo>
                  <a:cubicBezTo>
                    <a:pt x="0" y="13"/>
                    <a:pt x="2" y="15"/>
                    <a:pt x="4" y="18"/>
                  </a:cubicBezTo>
                  <a:cubicBezTo>
                    <a:pt x="5" y="17"/>
                    <a:pt x="6" y="16"/>
                    <a:pt x="6" y="16"/>
                  </a:cubicBezTo>
                  <a:cubicBezTo>
                    <a:pt x="7" y="14"/>
                    <a:pt x="6" y="16"/>
                    <a:pt x="6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6" name="Freeform 674">
              <a:extLst>
                <a:ext uri="{FF2B5EF4-FFF2-40B4-BE49-F238E27FC236}">
                  <a16:creationId xmlns:a16="http://schemas.microsoft.com/office/drawing/2014/main" id="{5DA31BBD-82A6-19C9-7F96-52DED153E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6486582" y="2840480"/>
              <a:ext cx="70525" cy="51066"/>
            </a:xfrm>
            <a:custGeom>
              <a:avLst/>
              <a:gdLst>
                <a:gd name="T0" fmla="*/ 11 w 13"/>
                <a:gd name="T1" fmla="*/ 0 h 9"/>
                <a:gd name="T2" fmla="*/ 2 w 13"/>
                <a:gd name="T3" fmla="*/ 2 h 9"/>
                <a:gd name="T4" fmla="*/ 3 w 13"/>
                <a:gd name="T5" fmla="*/ 9 h 9"/>
                <a:gd name="T6" fmla="*/ 7 w 13"/>
                <a:gd name="T7" fmla="*/ 8 h 9"/>
                <a:gd name="T8" fmla="*/ 10 w 13"/>
                <a:gd name="T9" fmla="*/ 7 h 9"/>
                <a:gd name="T10" fmla="*/ 11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1" y="0"/>
                  </a:moveTo>
                  <a:cubicBezTo>
                    <a:pt x="9" y="0"/>
                    <a:pt x="2" y="0"/>
                    <a:pt x="2" y="2"/>
                  </a:cubicBezTo>
                  <a:cubicBezTo>
                    <a:pt x="0" y="4"/>
                    <a:pt x="0" y="8"/>
                    <a:pt x="3" y="9"/>
                  </a:cubicBezTo>
                  <a:cubicBezTo>
                    <a:pt x="4" y="8"/>
                    <a:pt x="6" y="9"/>
                    <a:pt x="7" y="8"/>
                  </a:cubicBezTo>
                  <a:cubicBezTo>
                    <a:pt x="8" y="8"/>
                    <a:pt x="9" y="6"/>
                    <a:pt x="10" y="7"/>
                  </a:cubicBezTo>
                  <a:cubicBezTo>
                    <a:pt x="13" y="9"/>
                    <a:pt x="11" y="1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7" name="Freeform 675">
              <a:extLst>
                <a:ext uri="{FF2B5EF4-FFF2-40B4-BE49-F238E27FC236}">
                  <a16:creationId xmlns:a16="http://schemas.microsoft.com/office/drawing/2014/main" id="{57C23D29-4DBA-8255-D8A6-0249FDE44D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84199" y="2873866"/>
              <a:ext cx="103934" cy="92308"/>
            </a:xfrm>
            <a:custGeom>
              <a:avLst/>
              <a:gdLst>
                <a:gd name="T0" fmla="*/ 19 w 19"/>
                <a:gd name="T1" fmla="*/ 14 h 16"/>
                <a:gd name="T2" fmla="*/ 17 w 19"/>
                <a:gd name="T3" fmla="*/ 10 h 16"/>
                <a:gd name="T4" fmla="*/ 16 w 19"/>
                <a:gd name="T5" fmla="*/ 7 h 16"/>
                <a:gd name="T6" fmla="*/ 14 w 19"/>
                <a:gd name="T7" fmla="*/ 3 h 16"/>
                <a:gd name="T8" fmla="*/ 12 w 19"/>
                <a:gd name="T9" fmla="*/ 0 h 16"/>
                <a:gd name="T10" fmla="*/ 6 w 19"/>
                <a:gd name="T11" fmla="*/ 6 h 16"/>
                <a:gd name="T12" fmla="*/ 9 w 19"/>
                <a:gd name="T13" fmla="*/ 9 h 16"/>
                <a:gd name="T14" fmla="*/ 12 w 19"/>
                <a:gd name="T15" fmla="*/ 11 h 16"/>
                <a:gd name="T16" fmla="*/ 16 w 19"/>
                <a:gd name="T17" fmla="*/ 13 h 16"/>
                <a:gd name="T18" fmla="*/ 19 w 19"/>
                <a:gd name="T19" fmla="*/ 14 h 16"/>
                <a:gd name="T20" fmla="*/ 19 w 19"/>
                <a:gd name="T21" fmla="*/ 1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" h="16">
                  <a:moveTo>
                    <a:pt x="19" y="14"/>
                  </a:moveTo>
                  <a:cubicBezTo>
                    <a:pt x="19" y="12"/>
                    <a:pt x="19" y="11"/>
                    <a:pt x="17" y="10"/>
                  </a:cubicBezTo>
                  <a:cubicBezTo>
                    <a:pt x="15" y="9"/>
                    <a:pt x="17" y="8"/>
                    <a:pt x="16" y="7"/>
                  </a:cubicBezTo>
                  <a:cubicBezTo>
                    <a:pt x="15" y="5"/>
                    <a:pt x="14" y="6"/>
                    <a:pt x="14" y="3"/>
                  </a:cubicBezTo>
                  <a:cubicBezTo>
                    <a:pt x="14" y="3"/>
                    <a:pt x="11" y="1"/>
                    <a:pt x="12" y="0"/>
                  </a:cubicBezTo>
                  <a:cubicBezTo>
                    <a:pt x="9" y="0"/>
                    <a:pt x="0" y="1"/>
                    <a:pt x="6" y="6"/>
                  </a:cubicBezTo>
                  <a:cubicBezTo>
                    <a:pt x="7" y="7"/>
                    <a:pt x="8" y="8"/>
                    <a:pt x="9" y="9"/>
                  </a:cubicBezTo>
                  <a:cubicBezTo>
                    <a:pt x="10" y="10"/>
                    <a:pt x="11" y="10"/>
                    <a:pt x="12" y="11"/>
                  </a:cubicBezTo>
                  <a:cubicBezTo>
                    <a:pt x="14" y="11"/>
                    <a:pt x="16" y="11"/>
                    <a:pt x="16" y="13"/>
                  </a:cubicBezTo>
                  <a:cubicBezTo>
                    <a:pt x="17" y="14"/>
                    <a:pt x="18" y="16"/>
                    <a:pt x="19" y="14"/>
                  </a:cubicBezTo>
                  <a:cubicBezTo>
                    <a:pt x="19" y="13"/>
                    <a:pt x="18" y="15"/>
                    <a:pt x="19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8" name="Freeform 676">
              <a:extLst>
                <a:ext uri="{FF2B5EF4-FFF2-40B4-BE49-F238E27FC236}">
                  <a16:creationId xmlns:a16="http://schemas.microsoft.com/office/drawing/2014/main" id="{33F948A0-DF7C-68FE-8AC3-8A7FBEA1DDD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3174" y="2921003"/>
              <a:ext cx="538225" cy="483143"/>
            </a:xfrm>
            <a:custGeom>
              <a:avLst/>
              <a:gdLst>
                <a:gd name="T0" fmla="*/ 95 w 99"/>
                <a:gd name="T1" fmla="*/ 73 h 84"/>
                <a:gd name="T2" fmla="*/ 93 w 99"/>
                <a:gd name="T3" fmla="*/ 68 h 84"/>
                <a:gd name="T4" fmla="*/ 90 w 99"/>
                <a:gd name="T5" fmla="*/ 65 h 84"/>
                <a:gd name="T6" fmla="*/ 86 w 99"/>
                <a:gd name="T7" fmla="*/ 60 h 84"/>
                <a:gd name="T8" fmla="*/ 87 w 99"/>
                <a:gd name="T9" fmla="*/ 55 h 84"/>
                <a:gd name="T10" fmla="*/ 89 w 99"/>
                <a:gd name="T11" fmla="*/ 50 h 84"/>
                <a:gd name="T12" fmla="*/ 84 w 99"/>
                <a:gd name="T13" fmla="*/ 49 h 84"/>
                <a:gd name="T14" fmla="*/ 84 w 99"/>
                <a:gd name="T15" fmla="*/ 46 h 84"/>
                <a:gd name="T16" fmla="*/ 84 w 99"/>
                <a:gd name="T17" fmla="*/ 40 h 84"/>
                <a:gd name="T18" fmla="*/ 82 w 99"/>
                <a:gd name="T19" fmla="*/ 36 h 84"/>
                <a:gd name="T20" fmla="*/ 85 w 99"/>
                <a:gd name="T21" fmla="*/ 31 h 84"/>
                <a:gd name="T22" fmla="*/ 86 w 99"/>
                <a:gd name="T23" fmla="*/ 20 h 84"/>
                <a:gd name="T24" fmla="*/ 79 w 99"/>
                <a:gd name="T25" fmla="*/ 18 h 84"/>
                <a:gd name="T26" fmla="*/ 76 w 99"/>
                <a:gd name="T27" fmla="*/ 15 h 84"/>
                <a:gd name="T28" fmla="*/ 71 w 99"/>
                <a:gd name="T29" fmla="*/ 13 h 84"/>
                <a:gd name="T30" fmla="*/ 66 w 99"/>
                <a:gd name="T31" fmla="*/ 12 h 84"/>
                <a:gd name="T32" fmla="*/ 61 w 99"/>
                <a:gd name="T33" fmla="*/ 11 h 84"/>
                <a:gd name="T34" fmla="*/ 57 w 99"/>
                <a:gd name="T35" fmla="*/ 12 h 84"/>
                <a:gd name="T36" fmla="*/ 53 w 99"/>
                <a:gd name="T37" fmla="*/ 15 h 84"/>
                <a:gd name="T38" fmla="*/ 49 w 99"/>
                <a:gd name="T39" fmla="*/ 17 h 84"/>
                <a:gd name="T40" fmla="*/ 46 w 99"/>
                <a:gd name="T41" fmla="*/ 20 h 84"/>
                <a:gd name="T42" fmla="*/ 33 w 99"/>
                <a:gd name="T43" fmla="*/ 18 h 84"/>
                <a:gd name="T44" fmla="*/ 30 w 99"/>
                <a:gd name="T45" fmla="*/ 16 h 84"/>
                <a:gd name="T46" fmla="*/ 25 w 99"/>
                <a:gd name="T47" fmla="*/ 15 h 84"/>
                <a:gd name="T48" fmla="*/ 24 w 99"/>
                <a:gd name="T49" fmla="*/ 10 h 84"/>
                <a:gd name="T50" fmla="*/ 20 w 99"/>
                <a:gd name="T51" fmla="*/ 5 h 84"/>
                <a:gd name="T52" fmla="*/ 14 w 99"/>
                <a:gd name="T53" fmla="*/ 5 h 84"/>
                <a:gd name="T54" fmla="*/ 11 w 99"/>
                <a:gd name="T55" fmla="*/ 7 h 84"/>
                <a:gd name="T56" fmla="*/ 5 w 99"/>
                <a:gd name="T57" fmla="*/ 4 h 84"/>
                <a:gd name="T58" fmla="*/ 1 w 99"/>
                <a:gd name="T59" fmla="*/ 3 h 84"/>
                <a:gd name="T60" fmla="*/ 0 w 99"/>
                <a:gd name="T61" fmla="*/ 5 h 84"/>
                <a:gd name="T62" fmla="*/ 1 w 99"/>
                <a:gd name="T63" fmla="*/ 8 h 84"/>
                <a:gd name="T64" fmla="*/ 1 w 99"/>
                <a:gd name="T65" fmla="*/ 10 h 84"/>
                <a:gd name="T66" fmla="*/ 1 w 99"/>
                <a:gd name="T67" fmla="*/ 12 h 84"/>
                <a:gd name="T68" fmla="*/ 3 w 99"/>
                <a:gd name="T69" fmla="*/ 14 h 84"/>
                <a:gd name="T70" fmla="*/ 3 w 99"/>
                <a:gd name="T71" fmla="*/ 16 h 84"/>
                <a:gd name="T72" fmla="*/ 5 w 99"/>
                <a:gd name="T73" fmla="*/ 21 h 84"/>
                <a:gd name="T74" fmla="*/ 8 w 99"/>
                <a:gd name="T75" fmla="*/ 24 h 84"/>
                <a:gd name="T76" fmla="*/ 10 w 99"/>
                <a:gd name="T77" fmla="*/ 25 h 84"/>
                <a:gd name="T78" fmla="*/ 8 w 99"/>
                <a:gd name="T79" fmla="*/ 37 h 84"/>
                <a:gd name="T80" fmla="*/ 12 w 99"/>
                <a:gd name="T81" fmla="*/ 41 h 84"/>
                <a:gd name="T82" fmla="*/ 18 w 99"/>
                <a:gd name="T83" fmla="*/ 47 h 84"/>
                <a:gd name="T84" fmla="*/ 17 w 99"/>
                <a:gd name="T85" fmla="*/ 50 h 84"/>
                <a:gd name="T86" fmla="*/ 19 w 99"/>
                <a:gd name="T87" fmla="*/ 52 h 84"/>
                <a:gd name="T88" fmla="*/ 22 w 99"/>
                <a:gd name="T89" fmla="*/ 58 h 84"/>
                <a:gd name="T90" fmla="*/ 24 w 99"/>
                <a:gd name="T91" fmla="*/ 55 h 84"/>
                <a:gd name="T92" fmla="*/ 25 w 99"/>
                <a:gd name="T93" fmla="*/ 56 h 84"/>
                <a:gd name="T94" fmla="*/ 26 w 99"/>
                <a:gd name="T95" fmla="*/ 57 h 84"/>
                <a:gd name="T96" fmla="*/ 30 w 99"/>
                <a:gd name="T97" fmla="*/ 57 h 84"/>
                <a:gd name="T98" fmla="*/ 35 w 99"/>
                <a:gd name="T99" fmla="*/ 66 h 84"/>
                <a:gd name="T100" fmla="*/ 46 w 99"/>
                <a:gd name="T101" fmla="*/ 74 h 84"/>
                <a:gd name="T102" fmla="*/ 52 w 99"/>
                <a:gd name="T103" fmla="*/ 76 h 84"/>
                <a:gd name="T104" fmla="*/ 56 w 99"/>
                <a:gd name="T105" fmla="*/ 75 h 84"/>
                <a:gd name="T106" fmla="*/ 56 w 99"/>
                <a:gd name="T107" fmla="*/ 76 h 84"/>
                <a:gd name="T108" fmla="*/ 61 w 99"/>
                <a:gd name="T109" fmla="*/ 73 h 84"/>
                <a:gd name="T110" fmla="*/ 60 w 99"/>
                <a:gd name="T111" fmla="*/ 73 h 84"/>
                <a:gd name="T112" fmla="*/ 62 w 99"/>
                <a:gd name="T113" fmla="*/ 73 h 84"/>
                <a:gd name="T114" fmla="*/ 65 w 99"/>
                <a:gd name="T115" fmla="*/ 77 h 84"/>
                <a:gd name="T116" fmla="*/ 69 w 99"/>
                <a:gd name="T117" fmla="*/ 81 h 84"/>
                <a:gd name="T118" fmla="*/ 88 w 99"/>
                <a:gd name="T119" fmla="*/ 84 h 84"/>
                <a:gd name="T120" fmla="*/ 92 w 99"/>
                <a:gd name="T121" fmla="*/ 77 h 84"/>
                <a:gd name="T122" fmla="*/ 95 w 99"/>
                <a:gd name="T123" fmla="*/ 73 h 84"/>
                <a:gd name="T124" fmla="*/ 95 w 99"/>
                <a:gd name="T125" fmla="*/ 73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9" h="84">
                  <a:moveTo>
                    <a:pt x="95" y="73"/>
                  </a:moveTo>
                  <a:cubicBezTo>
                    <a:pt x="93" y="72"/>
                    <a:pt x="94" y="70"/>
                    <a:pt x="93" y="68"/>
                  </a:cubicBezTo>
                  <a:cubicBezTo>
                    <a:pt x="93" y="67"/>
                    <a:pt x="91" y="66"/>
                    <a:pt x="90" y="65"/>
                  </a:cubicBezTo>
                  <a:cubicBezTo>
                    <a:pt x="88" y="64"/>
                    <a:pt x="87" y="62"/>
                    <a:pt x="86" y="60"/>
                  </a:cubicBezTo>
                  <a:cubicBezTo>
                    <a:pt x="84" y="58"/>
                    <a:pt x="85" y="58"/>
                    <a:pt x="87" y="55"/>
                  </a:cubicBezTo>
                  <a:cubicBezTo>
                    <a:pt x="88" y="54"/>
                    <a:pt x="90" y="52"/>
                    <a:pt x="89" y="50"/>
                  </a:cubicBezTo>
                  <a:cubicBezTo>
                    <a:pt x="88" y="49"/>
                    <a:pt x="85" y="49"/>
                    <a:pt x="84" y="49"/>
                  </a:cubicBezTo>
                  <a:cubicBezTo>
                    <a:pt x="83" y="48"/>
                    <a:pt x="84" y="46"/>
                    <a:pt x="84" y="46"/>
                  </a:cubicBezTo>
                  <a:cubicBezTo>
                    <a:pt x="83" y="44"/>
                    <a:pt x="83" y="41"/>
                    <a:pt x="84" y="40"/>
                  </a:cubicBezTo>
                  <a:cubicBezTo>
                    <a:pt x="86" y="38"/>
                    <a:pt x="83" y="37"/>
                    <a:pt x="82" y="36"/>
                  </a:cubicBezTo>
                  <a:cubicBezTo>
                    <a:pt x="82" y="35"/>
                    <a:pt x="84" y="32"/>
                    <a:pt x="85" y="31"/>
                  </a:cubicBezTo>
                  <a:cubicBezTo>
                    <a:pt x="85" y="30"/>
                    <a:pt x="87" y="20"/>
                    <a:pt x="86" y="20"/>
                  </a:cubicBezTo>
                  <a:cubicBezTo>
                    <a:pt x="83" y="20"/>
                    <a:pt x="82" y="20"/>
                    <a:pt x="79" y="18"/>
                  </a:cubicBezTo>
                  <a:cubicBezTo>
                    <a:pt x="78" y="17"/>
                    <a:pt x="77" y="16"/>
                    <a:pt x="76" y="15"/>
                  </a:cubicBezTo>
                  <a:cubicBezTo>
                    <a:pt x="75" y="14"/>
                    <a:pt x="72" y="14"/>
                    <a:pt x="71" y="13"/>
                  </a:cubicBezTo>
                  <a:cubicBezTo>
                    <a:pt x="69" y="13"/>
                    <a:pt x="68" y="13"/>
                    <a:pt x="66" y="12"/>
                  </a:cubicBezTo>
                  <a:cubicBezTo>
                    <a:pt x="65" y="10"/>
                    <a:pt x="63" y="11"/>
                    <a:pt x="61" y="11"/>
                  </a:cubicBezTo>
                  <a:cubicBezTo>
                    <a:pt x="60" y="12"/>
                    <a:pt x="58" y="11"/>
                    <a:pt x="57" y="12"/>
                  </a:cubicBezTo>
                  <a:cubicBezTo>
                    <a:pt x="55" y="12"/>
                    <a:pt x="54" y="14"/>
                    <a:pt x="53" y="15"/>
                  </a:cubicBezTo>
                  <a:cubicBezTo>
                    <a:pt x="52" y="16"/>
                    <a:pt x="49" y="15"/>
                    <a:pt x="49" y="17"/>
                  </a:cubicBezTo>
                  <a:cubicBezTo>
                    <a:pt x="49" y="19"/>
                    <a:pt x="48" y="19"/>
                    <a:pt x="46" y="20"/>
                  </a:cubicBezTo>
                  <a:cubicBezTo>
                    <a:pt x="41" y="21"/>
                    <a:pt x="37" y="21"/>
                    <a:pt x="33" y="18"/>
                  </a:cubicBezTo>
                  <a:cubicBezTo>
                    <a:pt x="32" y="17"/>
                    <a:pt x="31" y="16"/>
                    <a:pt x="30" y="16"/>
                  </a:cubicBezTo>
                  <a:cubicBezTo>
                    <a:pt x="28" y="14"/>
                    <a:pt x="27" y="15"/>
                    <a:pt x="25" y="15"/>
                  </a:cubicBezTo>
                  <a:cubicBezTo>
                    <a:pt x="24" y="14"/>
                    <a:pt x="24" y="11"/>
                    <a:pt x="24" y="10"/>
                  </a:cubicBezTo>
                  <a:cubicBezTo>
                    <a:pt x="21" y="9"/>
                    <a:pt x="20" y="8"/>
                    <a:pt x="20" y="5"/>
                  </a:cubicBezTo>
                  <a:cubicBezTo>
                    <a:pt x="20" y="0"/>
                    <a:pt x="16" y="3"/>
                    <a:pt x="14" y="5"/>
                  </a:cubicBezTo>
                  <a:cubicBezTo>
                    <a:pt x="13" y="6"/>
                    <a:pt x="12" y="7"/>
                    <a:pt x="11" y="7"/>
                  </a:cubicBezTo>
                  <a:cubicBezTo>
                    <a:pt x="9" y="6"/>
                    <a:pt x="6" y="6"/>
                    <a:pt x="5" y="4"/>
                  </a:cubicBezTo>
                  <a:cubicBezTo>
                    <a:pt x="3" y="2"/>
                    <a:pt x="3" y="1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1" y="8"/>
                    <a:pt x="2" y="10"/>
                    <a:pt x="1" y="10"/>
                  </a:cubicBezTo>
                  <a:cubicBezTo>
                    <a:pt x="1" y="11"/>
                    <a:pt x="0" y="11"/>
                    <a:pt x="1" y="12"/>
                  </a:cubicBezTo>
                  <a:cubicBezTo>
                    <a:pt x="1" y="13"/>
                    <a:pt x="3" y="13"/>
                    <a:pt x="3" y="14"/>
                  </a:cubicBezTo>
                  <a:cubicBezTo>
                    <a:pt x="3" y="15"/>
                    <a:pt x="2" y="16"/>
                    <a:pt x="3" y="16"/>
                  </a:cubicBezTo>
                  <a:cubicBezTo>
                    <a:pt x="4" y="18"/>
                    <a:pt x="4" y="19"/>
                    <a:pt x="5" y="21"/>
                  </a:cubicBezTo>
                  <a:cubicBezTo>
                    <a:pt x="6" y="22"/>
                    <a:pt x="6" y="23"/>
                    <a:pt x="8" y="24"/>
                  </a:cubicBezTo>
                  <a:cubicBezTo>
                    <a:pt x="8" y="24"/>
                    <a:pt x="10" y="25"/>
                    <a:pt x="10" y="25"/>
                  </a:cubicBezTo>
                  <a:cubicBezTo>
                    <a:pt x="11" y="29"/>
                    <a:pt x="2" y="33"/>
                    <a:pt x="8" y="37"/>
                  </a:cubicBezTo>
                  <a:cubicBezTo>
                    <a:pt x="10" y="38"/>
                    <a:pt x="10" y="40"/>
                    <a:pt x="12" y="41"/>
                  </a:cubicBezTo>
                  <a:cubicBezTo>
                    <a:pt x="14" y="43"/>
                    <a:pt x="16" y="44"/>
                    <a:pt x="18" y="47"/>
                  </a:cubicBezTo>
                  <a:cubicBezTo>
                    <a:pt x="18" y="48"/>
                    <a:pt x="17" y="49"/>
                    <a:pt x="17" y="50"/>
                  </a:cubicBezTo>
                  <a:cubicBezTo>
                    <a:pt x="18" y="51"/>
                    <a:pt x="20" y="51"/>
                    <a:pt x="19" y="52"/>
                  </a:cubicBezTo>
                  <a:cubicBezTo>
                    <a:pt x="19" y="55"/>
                    <a:pt x="21" y="56"/>
                    <a:pt x="22" y="58"/>
                  </a:cubicBezTo>
                  <a:cubicBezTo>
                    <a:pt x="24" y="57"/>
                    <a:pt x="23" y="56"/>
                    <a:pt x="24" y="55"/>
                  </a:cubicBezTo>
                  <a:cubicBezTo>
                    <a:pt x="24" y="55"/>
                    <a:pt x="25" y="56"/>
                    <a:pt x="25" y="56"/>
                  </a:cubicBezTo>
                  <a:cubicBezTo>
                    <a:pt x="27" y="56"/>
                    <a:pt x="25" y="56"/>
                    <a:pt x="26" y="57"/>
                  </a:cubicBezTo>
                  <a:cubicBezTo>
                    <a:pt x="27" y="58"/>
                    <a:pt x="28" y="55"/>
                    <a:pt x="30" y="57"/>
                  </a:cubicBezTo>
                  <a:cubicBezTo>
                    <a:pt x="32" y="60"/>
                    <a:pt x="33" y="63"/>
                    <a:pt x="35" y="66"/>
                  </a:cubicBezTo>
                  <a:cubicBezTo>
                    <a:pt x="37" y="69"/>
                    <a:pt x="42" y="72"/>
                    <a:pt x="46" y="74"/>
                  </a:cubicBezTo>
                  <a:cubicBezTo>
                    <a:pt x="48" y="75"/>
                    <a:pt x="50" y="75"/>
                    <a:pt x="52" y="76"/>
                  </a:cubicBezTo>
                  <a:cubicBezTo>
                    <a:pt x="53" y="76"/>
                    <a:pt x="56" y="75"/>
                    <a:pt x="56" y="75"/>
                  </a:cubicBezTo>
                  <a:cubicBezTo>
                    <a:pt x="56" y="75"/>
                    <a:pt x="56" y="76"/>
                    <a:pt x="56" y="76"/>
                  </a:cubicBezTo>
                  <a:cubicBezTo>
                    <a:pt x="57" y="76"/>
                    <a:pt x="60" y="74"/>
                    <a:pt x="61" y="73"/>
                  </a:cubicBezTo>
                  <a:cubicBezTo>
                    <a:pt x="61" y="73"/>
                    <a:pt x="60" y="73"/>
                    <a:pt x="60" y="73"/>
                  </a:cubicBezTo>
                  <a:cubicBezTo>
                    <a:pt x="60" y="72"/>
                    <a:pt x="62" y="73"/>
                    <a:pt x="62" y="73"/>
                  </a:cubicBezTo>
                  <a:cubicBezTo>
                    <a:pt x="64" y="74"/>
                    <a:pt x="64" y="75"/>
                    <a:pt x="65" y="77"/>
                  </a:cubicBezTo>
                  <a:cubicBezTo>
                    <a:pt x="66" y="80"/>
                    <a:pt x="67" y="80"/>
                    <a:pt x="69" y="81"/>
                  </a:cubicBezTo>
                  <a:cubicBezTo>
                    <a:pt x="75" y="82"/>
                    <a:pt x="82" y="83"/>
                    <a:pt x="88" y="84"/>
                  </a:cubicBezTo>
                  <a:cubicBezTo>
                    <a:pt x="88" y="80"/>
                    <a:pt x="89" y="79"/>
                    <a:pt x="92" y="77"/>
                  </a:cubicBezTo>
                  <a:cubicBezTo>
                    <a:pt x="94" y="76"/>
                    <a:pt x="99" y="75"/>
                    <a:pt x="95" y="73"/>
                  </a:cubicBezTo>
                  <a:cubicBezTo>
                    <a:pt x="94" y="72"/>
                    <a:pt x="97" y="74"/>
                    <a:pt x="95" y="7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79" name="Freeform 677">
              <a:extLst>
                <a:ext uri="{FF2B5EF4-FFF2-40B4-BE49-F238E27FC236}">
                  <a16:creationId xmlns:a16="http://schemas.microsoft.com/office/drawing/2014/main" id="{53BBD9A4-055E-1CC1-CAC2-897FDBFB9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4309" y="2926896"/>
              <a:ext cx="42688" cy="33389"/>
            </a:xfrm>
            <a:custGeom>
              <a:avLst/>
              <a:gdLst>
                <a:gd name="T0" fmla="*/ 1 w 8"/>
                <a:gd name="T1" fmla="*/ 1 h 6"/>
                <a:gd name="T2" fmla="*/ 3 w 8"/>
                <a:gd name="T3" fmla="*/ 4 h 6"/>
                <a:gd name="T4" fmla="*/ 8 w 8"/>
                <a:gd name="T5" fmla="*/ 6 h 6"/>
                <a:gd name="T6" fmla="*/ 0 w 8"/>
                <a:gd name="T7" fmla="*/ 0 h 6"/>
                <a:gd name="T8" fmla="*/ 1 w 8"/>
                <a:gd name="T9" fmla="*/ 1 h 6"/>
                <a:gd name="T10" fmla="*/ 1 w 8"/>
                <a:gd name="T11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6">
                  <a:moveTo>
                    <a:pt x="1" y="1"/>
                  </a:moveTo>
                  <a:cubicBezTo>
                    <a:pt x="2" y="1"/>
                    <a:pt x="2" y="3"/>
                    <a:pt x="3" y="4"/>
                  </a:cubicBezTo>
                  <a:cubicBezTo>
                    <a:pt x="5" y="4"/>
                    <a:pt x="6" y="5"/>
                    <a:pt x="8" y="6"/>
                  </a:cubicBezTo>
                  <a:cubicBezTo>
                    <a:pt x="7" y="2"/>
                    <a:pt x="3" y="1"/>
                    <a:pt x="0" y="0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2" y="1"/>
                    <a:pt x="0" y="1"/>
                    <a:pt x="1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0" name="Freeform 678">
              <a:extLst>
                <a:ext uri="{FF2B5EF4-FFF2-40B4-BE49-F238E27FC236}">
                  <a16:creationId xmlns:a16="http://schemas.microsoft.com/office/drawing/2014/main" id="{0D3798C5-2F45-09D3-8B65-CFD23C5D6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008103" y="2787450"/>
              <a:ext cx="191165" cy="104094"/>
            </a:xfrm>
            <a:custGeom>
              <a:avLst/>
              <a:gdLst>
                <a:gd name="T0" fmla="*/ 26 w 35"/>
                <a:gd name="T1" fmla="*/ 15 h 18"/>
                <a:gd name="T2" fmla="*/ 30 w 35"/>
                <a:gd name="T3" fmla="*/ 17 h 18"/>
                <a:gd name="T4" fmla="*/ 34 w 35"/>
                <a:gd name="T5" fmla="*/ 17 h 18"/>
                <a:gd name="T6" fmla="*/ 33 w 35"/>
                <a:gd name="T7" fmla="*/ 12 h 18"/>
                <a:gd name="T8" fmla="*/ 30 w 35"/>
                <a:gd name="T9" fmla="*/ 10 h 18"/>
                <a:gd name="T10" fmla="*/ 27 w 35"/>
                <a:gd name="T11" fmla="*/ 7 h 18"/>
                <a:gd name="T12" fmla="*/ 19 w 35"/>
                <a:gd name="T13" fmla="*/ 6 h 18"/>
                <a:gd name="T14" fmla="*/ 9 w 35"/>
                <a:gd name="T15" fmla="*/ 4 h 18"/>
                <a:gd name="T16" fmla="*/ 0 w 35"/>
                <a:gd name="T17" fmla="*/ 2 h 18"/>
                <a:gd name="T18" fmla="*/ 8 w 35"/>
                <a:gd name="T19" fmla="*/ 14 h 18"/>
                <a:gd name="T20" fmla="*/ 18 w 35"/>
                <a:gd name="T21" fmla="*/ 18 h 18"/>
                <a:gd name="T22" fmla="*/ 26 w 35"/>
                <a:gd name="T23" fmla="*/ 15 h 18"/>
                <a:gd name="T24" fmla="*/ 26 w 35"/>
                <a:gd name="T25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18">
                  <a:moveTo>
                    <a:pt x="26" y="15"/>
                  </a:moveTo>
                  <a:cubicBezTo>
                    <a:pt x="27" y="14"/>
                    <a:pt x="29" y="16"/>
                    <a:pt x="30" y="17"/>
                  </a:cubicBezTo>
                  <a:cubicBezTo>
                    <a:pt x="30" y="17"/>
                    <a:pt x="34" y="17"/>
                    <a:pt x="34" y="17"/>
                  </a:cubicBezTo>
                  <a:cubicBezTo>
                    <a:pt x="35" y="16"/>
                    <a:pt x="30" y="12"/>
                    <a:pt x="33" y="12"/>
                  </a:cubicBezTo>
                  <a:cubicBezTo>
                    <a:pt x="32" y="11"/>
                    <a:pt x="30" y="11"/>
                    <a:pt x="30" y="10"/>
                  </a:cubicBezTo>
                  <a:cubicBezTo>
                    <a:pt x="30" y="8"/>
                    <a:pt x="29" y="7"/>
                    <a:pt x="27" y="7"/>
                  </a:cubicBezTo>
                  <a:cubicBezTo>
                    <a:pt x="24" y="7"/>
                    <a:pt x="22" y="8"/>
                    <a:pt x="19" y="6"/>
                  </a:cubicBezTo>
                  <a:cubicBezTo>
                    <a:pt x="16" y="5"/>
                    <a:pt x="13" y="5"/>
                    <a:pt x="9" y="4"/>
                  </a:cubicBezTo>
                  <a:cubicBezTo>
                    <a:pt x="6" y="3"/>
                    <a:pt x="4" y="0"/>
                    <a:pt x="0" y="2"/>
                  </a:cubicBezTo>
                  <a:cubicBezTo>
                    <a:pt x="3" y="6"/>
                    <a:pt x="11" y="7"/>
                    <a:pt x="8" y="14"/>
                  </a:cubicBezTo>
                  <a:cubicBezTo>
                    <a:pt x="11" y="14"/>
                    <a:pt x="18" y="14"/>
                    <a:pt x="18" y="18"/>
                  </a:cubicBezTo>
                  <a:cubicBezTo>
                    <a:pt x="18" y="15"/>
                    <a:pt x="24" y="15"/>
                    <a:pt x="26" y="15"/>
                  </a:cubicBezTo>
                  <a:cubicBezTo>
                    <a:pt x="27" y="14"/>
                    <a:pt x="19" y="15"/>
                    <a:pt x="26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1" name="Freeform 679">
              <a:extLst>
                <a:ext uri="{FF2B5EF4-FFF2-40B4-BE49-F238E27FC236}">
                  <a16:creationId xmlns:a16="http://schemas.microsoft.com/office/drawing/2014/main" id="{BB012868-7168-D529-C4AB-00FDD542109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39878" y="2856192"/>
              <a:ext cx="146620" cy="121769"/>
            </a:xfrm>
            <a:custGeom>
              <a:avLst/>
              <a:gdLst>
                <a:gd name="T0" fmla="*/ 8 w 27"/>
                <a:gd name="T1" fmla="*/ 2 h 21"/>
                <a:gd name="T2" fmla="*/ 10 w 27"/>
                <a:gd name="T3" fmla="*/ 5 h 21"/>
                <a:gd name="T4" fmla="*/ 7 w 27"/>
                <a:gd name="T5" fmla="*/ 5 h 21"/>
                <a:gd name="T6" fmla="*/ 4 w 27"/>
                <a:gd name="T7" fmla="*/ 3 h 21"/>
                <a:gd name="T8" fmla="*/ 4 w 27"/>
                <a:gd name="T9" fmla="*/ 7 h 21"/>
                <a:gd name="T10" fmla="*/ 6 w 27"/>
                <a:gd name="T11" fmla="*/ 11 h 21"/>
                <a:gd name="T12" fmla="*/ 8 w 27"/>
                <a:gd name="T13" fmla="*/ 14 h 21"/>
                <a:gd name="T14" fmla="*/ 9 w 27"/>
                <a:gd name="T15" fmla="*/ 17 h 21"/>
                <a:gd name="T16" fmla="*/ 16 w 27"/>
                <a:gd name="T17" fmla="*/ 13 h 21"/>
                <a:gd name="T18" fmla="*/ 17 w 27"/>
                <a:gd name="T19" fmla="*/ 16 h 21"/>
                <a:gd name="T20" fmla="*/ 21 w 27"/>
                <a:gd name="T21" fmla="*/ 21 h 21"/>
                <a:gd name="T22" fmla="*/ 21 w 27"/>
                <a:gd name="T23" fmla="*/ 18 h 21"/>
                <a:gd name="T24" fmla="*/ 23 w 27"/>
                <a:gd name="T25" fmla="*/ 16 h 21"/>
                <a:gd name="T26" fmla="*/ 25 w 27"/>
                <a:gd name="T27" fmla="*/ 11 h 21"/>
                <a:gd name="T28" fmla="*/ 19 w 27"/>
                <a:gd name="T29" fmla="*/ 1 h 21"/>
                <a:gd name="T30" fmla="*/ 12 w 27"/>
                <a:gd name="T31" fmla="*/ 2 h 21"/>
                <a:gd name="T32" fmla="*/ 9 w 27"/>
                <a:gd name="T33" fmla="*/ 0 h 21"/>
                <a:gd name="T34" fmla="*/ 8 w 27"/>
                <a:gd name="T35" fmla="*/ 2 h 21"/>
                <a:gd name="T36" fmla="*/ 8 w 27"/>
                <a:gd name="T37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1">
                  <a:moveTo>
                    <a:pt x="8" y="2"/>
                  </a:moveTo>
                  <a:cubicBezTo>
                    <a:pt x="8" y="2"/>
                    <a:pt x="11" y="4"/>
                    <a:pt x="10" y="5"/>
                  </a:cubicBezTo>
                  <a:cubicBezTo>
                    <a:pt x="10" y="5"/>
                    <a:pt x="7" y="5"/>
                    <a:pt x="7" y="5"/>
                  </a:cubicBezTo>
                  <a:cubicBezTo>
                    <a:pt x="5" y="5"/>
                    <a:pt x="5" y="3"/>
                    <a:pt x="4" y="3"/>
                  </a:cubicBezTo>
                  <a:cubicBezTo>
                    <a:pt x="0" y="2"/>
                    <a:pt x="4" y="6"/>
                    <a:pt x="4" y="7"/>
                  </a:cubicBezTo>
                  <a:cubicBezTo>
                    <a:pt x="4" y="10"/>
                    <a:pt x="7" y="8"/>
                    <a:pt x="6" y="11"/>
                  </a:cubicBezTo>
                  <a:cubicBezTo>
                    <a:pt x="5" y="13"/>
                    <a:pt x="7" y="13"/>
                    <a:pt x="8" y="14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10" y="16"/>
                    <a:pt x="14" y="14"/>
                    <a:pt x="16" y="13"/>
                  </a:cubicBezTo>
                  <a:cubicBezTo>
                    <a:pt x="17" y="13"/>
                    <a:pt x="17" y="15"/>
                    <a:pt x="17" y="16"/>
                  </a:cubicBezTo>
                  <a:cubicBezTo>
                    <a:pt x="17" y="19"/>
                    <a:pt x="18" y="20"/>
                    <a:pt x="21" y="21"/>
                  </a:cubicBezTo>
                  <a:cubicBezTo>
                    <a:pt x="21" y="20"/>
                    <a:pt x="21" y="18"/>
                    <a:pt x="21" y="18"/>
                  </a:cubicBezTo>
                  <a:cubicBezTo>
                    <a:pt x="22" y="17"/>
                    <a:pt x="23" y="17"/>
                    <a:pt x="23" y="16"/>
                  </a:cubicBezTo>
                  <a:cubicBezTo>
                    <a:pt x="24" y="14"/>
                    <a:pt x="24" y="12"/>
                    <a:pt x="25" y="11"/>
                  </a:cubicBezTo>
                  <a:cubicBezTo>
                    <a:pt x="27" y="8"/>
                    <a:pt x="21" y="2"/>
                    <a:pt x="19" y="1"/>
                  </a:cubicBezTo>
                  <a:cubicBezTo>
                    <a:pt x="17" y="4"/>
                    <a:pt x="15" y="4"/>
                    <a:pt x="12" y="2"/>
                  </a:cubicBezTo>
                  <a:cubicBezTo>
                    <a:pt x="12" y="1"/>
                    <a:pt x="10" y="0"/>
                    <a:pt x="9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9" y="3"/>
                    <a:pt x="7" y="0"/>
                    <a:pt x="8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2" name="Freeform 680">
              <a:extLst>
                <a:ext uri="{FF2B5EF4-FFF2-40B4-BE49-F238E27FC236}">
                  <a16:creationId xmlns:a16="http://schemas.microsoft.com/office/drawing/2014/main" id="{7673BBEA-7E1E-C7BB-81A0-EE3531C36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7188132" y="3237208"/>
              <a:ext cx="48255" cy="58920"/>
            </a:xfrm>
            <a:custGeom>
              <a:avLst/>
              <a:gdLst>
                <a:gd name="T0" fmla="*/ 3 w 9"/>
                <a:gd name="T1" fmla="*/ 2 h 10"/>
                <a:gd name="T2" fmla="*/ 0 w 9"/>
                <a:gd name="T3" fmla="*/ 7 h 10"/>
                <a:gd name="T4" fmla="*/ 4 w 9"/>
                <a:gd name="T5" fmla="*/ 8 h 10"/>
                <a:gd name="T6" fmla="*/ 9 w 9"/>
                <a:gd name="T7" fmla="*/ 10 h 10"/>
                <a:gd name="T8" fmla="*/ 7 w 9"/>
                <a:gd name="T9" fmla="*/ 5 h 10"/>
                <a:gd name="T10" fmla="*/ 8 w 9"/>
                <a:gd name="T11" fmla="*/ 3 h 10"/>
                <a:gd name="T12" fmla="*/ 3 w 9"/>
                <a:gd name="T13" fmla="*/ 2 h 10"/>
                <a:gd name="T14" fmla="*/ 3 w 9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10">
                  <a:moveTo>
                    <a:pt x="3" y="2"/>
                  </a:moveTo>
                  <a:cubicBezTo>
                    <a:pt x="1" y="3"/>
                    <a:pt x="0" y="5"/>
                    <a:pt x="0" y="7"/>
                  </a:cubicBezTo>
                  <a:cubicBezTo>
                    <a:pt x="1" y="7"/>
                    <a:pt x="4" y="7"/>
                    <a:pt x="4" y="8"/>
                  </a:cubicBezTo>
                  <a:cubicBezTo>
                    <a:pt x="6" y="10"/>
                    <a:pt x="7" y="10"/>
                    <a:pt x="9" y="10"/>
                  </a:cubicBezTo>
                  <a:cubicBezTo>
                    <a:pt x="9" y="10"/>
                    <a:pt x="7" y="5"/>
                    <a:pt x="7" y="5"/>
                  </a:cubicBezTo>
                  <a:cubicBezTo>
                    <a:pt x="8" y="5"/>
                    <a:pt x="9" y="5"/>
                    <a:pt x="8" y="3"/>
                  </a:cubicBezTo>
                  <a:cubicBezTo>
                    <a:pt x="6" y="2"/>
                    <a:pt x="5" y="0"/>
                    <a:pt x="3" y="2"/>
                  </a:cubicBezTo>
                  <a:cubicBezTo>
                    <a:pt x="1" y="4"/>
                    <a:pt x="4" y="1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3" name="Freeform 681">
              <a:extLst>
                <a:ext uri="{FF2B5EF4-FFF2-40B4-BE49-F238E27FC236}">
                  <a16:creationId xmlns:a16="http://schemas.microsoft.com/office/drawing/2014/main" id="{96490D3C-0078-2388-BD82-D1970F6DC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3757" y="3019203"/>
              <a:ext cx="189307" cy="155155"/>
            </a:xfrm>
            <a:custGeom>
              <a:avLst/>
              <a:gdLst>
                <a:gd name="T0" fmla="*/ 29 w 35"/>
                <a:gd name="T1" fmla="*/ 10 h 27"/>
                <a:gd name="T2" fmla="*/ 30 w 35"/>
                <a:gd name="T3" fmla="*/ 7 h 27"/>
                <a:gd name="T4" fmla="*/ 29 w 35"/>
                <a:gd name="T5" fmla="*/ 5 h 27"/>
                <a:gd name="T6" fmla="*/ 35 w 35"/>
                <a:gd name="T7" fmla="*/ 0 h 27"/>
                <a:gd name="T8" fmla="*/ 25 w 35"/>
                <a:gd name="T9" fmla="*/ 1 h 27"/>
                <a:gd name="T10" fmla="*/ 19 w 35"/>
                <a:gd name="T11" fmla="*/ 2 h 27"/>
                <a:gd name="T12" fmla="*/ 13 w 35"/>
                <a:gd name="T13" fmla="*/ 2 h 27"/>
                <a:gd name="T14" fmla="*/ 8 w 35"/>
                <a:gd name="T15" fmla="*/ 2 h 27"/>
                <a:gd name="T16" fmla="*/ 7 w 35"/>
                <a:gd name="T17" fmla="*/ 4 h 27"/>
                <a:gd name="T18" fmla="*/ 6 w 35"/>
                <a:gd name="T19" fmla="*/ 6 h 27"/>
                <a:gd name="T20" fmla="*/ 3 w 35"/>
                <a:gd name="T21" fmla="*/ 6 h 27"/>
                <a:gd name="T22" fmla="*/ 3 w 35"/>
                <a:gd name="T23" fmla="*/ 10 h 27"/>
                <a:gd name="T24" fmla="*/ 4 w 35"/>
                <a:gd name="T25" fmla="*/ 14 h 27"/>
                <a:gd name="T26" fmla="*/ 2 w 35"/>
                <a:gd name="T27" fmla="*/ 22 h 27"/>
                <a:gd name="T28" fmla="*/ 7 w 35"/>
                <a:gd name="T29" fmla="*/ 27 h 27"/>
                <a:gd name="T30" fmla="*/ 13 w 35"/>
                <a:gd name="T31" fmla="*/ 24 h 27"/>
                <a:gd name="T32" fmla="*/ 22 w 35"/>
                <a:gd name="T33" fmla="*/ 19 h 27"/>
                <a:gd name="T34" fmla="*/ 28 w 35"/>
                <a:gd name="T35" fmla="*/ 15 h 27"/>
                <a:gd name="T36" fmla="*/ 29 w 35"/>
                <a:gd name="T37" fmla="*/ 10 h 27"/>
                <a:gd name="T38" fmla="*/ 29 w 35"/>
                <a:gd name="T39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" h="27">
                  <a:moveTo>
                    <a:pt x="29" y="10"/>
                  </a:moveTo>
                  <a:cubicBezTo>
                    <a:pt x="30" y="9"/>
                    <a:pt x="31" y="8"/>
                    <a:pt x="30" y="7"/>
                  </a:cubicBezTo>
                  <a:cubicBezTo>
                    <a:pt x="29" y="6"/>
                    <a:pt x="28" y="6"/>
                    <a:pt x="29" y="5"/>
                  </a:cubicBezTo>
                  <a:cubicBezTo>
                    <a:pt x="31" y="3"/>
                    <a:pt x="35" y="3"/>
                    <a:pt x="35" y="0"/>
                  </a:cubicBezTo>
                  <a:cubicBezTo>
                    <a:pt x="32" y="0"/>
                    <a:pt x="28" y="0"/>
                    <a:pt x="25" y="1"/>
                  </a:cubicBezTo>
                  <a:cubicBezTo>
                    <a:pt x="23" y="1"/>
                    <a:pt x="21" y="2"/>
                    <a:pt x="19" y="2"/>
                  </a:cubicBezTo>
                  <a:cubicBezTo>
                    <a:pt x="16" y="2"/>
                    <a:pt x="15" y="1"/>
                    <a:pt x="13" y="2"/>
                  </a:cubicBezTo>
                  <a:cubicBezTo>
                    <a:pt x="11" y="3"/>
                    <a:pt x="10" y="3"/>
                    <a:pt x="8" y="2"/>
                  </a:cubicBezTo>
                  <a:cubicBezTo>
                    <a:pt x="6" y="0"/>
                    <a:pt x="7" y="4"/>
                    <a:pt x="7" y="4"/>
                  </a:cubicBezTo>
                  <a:cubicBezTo>
                    <a:pt x="6" y="5"/>
                    <a:pt x="6" y="6"/>
                    <a:pt x="6" y="6"/>
                  </a:cubicBezTo>
                  <a:cubicBezTo>
                    <a:pt x="5" y="8"/>
                    <a:pt x="4" y="6"/>
                    <a:pt x="3" y="6"/>
                  </a:cubicBezTo>
                  <a:cubicBezTo>
                    <a:pt x="2" y="7"/>
                    <a:pt x="3" y="9"/>
                    <a:pt x="3" y="10"/>
                  </a:cubicBezTo>
                  <a:cubicBezTo>
                    <a:pt x="3" y="11"/>
                    <a:pt x="2" y="13"/>
                    <a:pt x="4" y="14"/>
                  </a:cubicBezTo>
                  <a:cubicBezTo>
                    <a:pt x="9" y="17"/>
                    <a:pt x="5" y="19"/>
                    <a:pt x="2" y="22"/>
                  </a:cubicBezTo>
                  <a:cubicBezTo>
                    <a:pt x="0" y="24"/>
                    <a:pt x="5" y="27"/>
                    <a:pt x="7" y="27"/>
                  </a:cubicBezTo>
                  <a:cubicBezTo>
                    <a:pt x="9" y="27"/>
                    <a:pt x="11" y="25"/>
                    <a:pt x="13" y="24"/>
                  </a:cubicBezTo>
                  <a:cubicBezTo>
                    <a:pt x="16" y="22"/>
                    <a:pt x="19" y="21"/>
                    <a:pt x="22" y="19"/>
                  </a:cubicBezTo>
                  <a:cubicBezTo>
                    <a:pt x="24" y="18"/>
                    <a:pt x="26" y="17"/>
                    <a:pt x="28" y="15"/>
                  </a:cubicBezTo>
                  <a:cubicBezTo>
                    <a:pt x="29" y="13"/>
                    <a:pt x="28" y="11"/>
                    <a:pt x="29" y="10"/>
                  </a:cubicBezTo>
                  <a:cubicBezTo>
                    <a:pt x="30" y="8"/>
                    <a:pt x="29" y="11"/>
                    <a:pt x="29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4" name="Freeform 682">
              <a:extLst>
                <a:ext uri="{FF2B5EF4-FFF2-40B4-BE49-F238E27FC236}">
                  <a16:creationId xmlns:a16="http://schemas.microsoft.com/office/drawing/2014/main" id="{486502CB-86DD-41E6-04FD-3B389C790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70985" y="3007420"/>
              <a:ext cx="270969" cy="271032"/>
            </a:xfrm>
            <a:custGeom>
              <a:avLst/>
              <a:gdLst>
                <a:gd name="T0" fmla="*/ 47 w 50"/>
                <a:gd name="T1" fmla="*/ 36 h 47"/>
                <a:gd name="T2" fmla="*/ 45 w 50"/>
                <a:gd name="T3" fmla="*/ 34 h 47"/>
                <a:gd name="T4" fmla="*/ 46 w 50"/>
                <a:gd name="T5" fmla="*/ 32 h 47"/>
                <a:gd name="T6" fmla="*/ 41 w 50"/>
                <a:gd name="T7" fmla="*/ 27 h 47"/>
                <a:gd name="T8" fmla="*/ 38 w 50"/>
                <a:gd name="T9" fmla="*/ 25 h 47"/>
                <a:gd name="T10" fmla="*/ 35 w 50"/>
                <a:gd name="T11" fmla="*/ 18 h 47"/>
                <a:gd name="T12" fmla="*/ 38 w 50"/>
                <a:gd name="T13" fmla="*/ 10 h 47"/>
                <a:gd name="T14" fmla="*/ 34 w 50"/>
                <a:gd name="T15" fmla="*/ 6 h 47"/>
                <a:gd name="T16" fmla="*/ 32 w 50"/>
                <a:gd name="T17" fmla="*/ 2 h 47"/>
                <a:gd name="T18" fmla="*/ 30 w 50"/>
                <a:gd name="T19" fmla="*/ 3 h 47"/>
                <a:gd name="T20" fmla="*/ 28 w 50"/>
                <a:gd name="T21" fmla="*/ 1 h 47"/>
                <a:gd name="T22" fmla="*/ 25 w 50"/>
                <a:gd name="T23" fmla="*/ 2 h 47"/>
                <a:gd name="T24" fmla="*/ 20 w 50"/>
                <a:gd name="T25" fmla="*/ 1 h 47"/>
                <a:gd name="T26" fmla="*/ 18 w 50"/>
                <a:gd name="T27" fmla="*/ 4 h 47"/>
                <a:gd name="T28" fmla="*/ 13 w 50"/>
                <a:gd name="T29" fmla="*/ 7 h 47"/>
                <a:gd name="T30" fmla="*/ 14 w 50"/>
                <a:gd name="T31" fmla="*/ 10 h 47"/>
                <a:gd name="T32" fmla="*/ 13 w 50"/>
                <a:gd name="T33" fmla="*/ 13 h 47"/>
                <a:gd name="T34" fmla="*/ 9 w 50"/>
                <a:gd name="T35" fmla="*/ 19 h 47"/>
                <a:gd name="T36" fmla="*/ 1 w 50"/>
                <a:gd name="T37" fmla="*/ 25 h 47"/>
                <a:gd name="T38" fmla="*/ 3 w 50"/>
                <a:gd name="T39" fmla="*/ 30 h 47"/>
                <a:gd name="T40" fmla="*/ 9 w 50"/>
                <a:gd name="T41" fmla="*/ 31 h 47"/>
                <a:gd name="T42" fmla="*/ 18 w 50"/>
                <a:gd name="T43" fmla="*/ 36 h 47"/>
                <a:gd name="T44" fmla="*/ 29 w 50"/>
                <a:gd name="T45" fmla="*/ 45 h 47"/>
                <a:gd name="T46" fmla="*/ 38 w 50"/>
                <a:gd name="T47" fmla="*/ 47 h 47"/>
                <a:gd name="T48" fmla="*/ 43 w 50"/>
                <a:gd name="T49" fmla="*/ 42 h 47"/>
                <a:gd name="T50" fmla="*/ 50 w 50"/>
                <a:gd name="T51" fmla="*/ 43 h 47"/>
                <a:gd name="T52" fmla="*/ 47 w 50"/>
                <a:gd name="T53" fmla="*/ 39 h 47"/>
                <a:gd name="T54" fmla="*/ 47 w 50"/>
                <a:gd name="T55" fmla="*/ 36 h 47"/>
                <a:gd name="T56" fmla="*/ 47 w 50"/>
                <a:gd name="T57" fmla="*/ 3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0" h="47">
                  <a:moveTo>
                    <a:pt x="47" y="36"/>
                  </a:moveTo>
                  <a:cubicBezTo>
                    <a:pt x="47" y="36"/>
                    <a:pt x="45" y="35"/>
                    <a:pt x="45" y="34"/>
                  </a:cubicBezTo>
                  <a:cubicBezTo>
                    <a:pt x="45" y="33"/>
                    <a:pt x="46" y="33"/>
                    <a:pt x="46" y="32"/>
                  </a:cubicBezTo>
                  <a:cubicBezTo>
                    <a:pt x="45" y="30"/>
                    <a:pt x="43" y="29"/>
                    <a:pt x="41" y="27"/>
                  </a:cubicBezTo>
                  <a:cubicBezTo>
                    <a:pt x="40" y="27"/>
                    <a:pt x="38" y="26"/>
                    <a:pt x="38" y="25"/>
                  </a:cubicBezTo>
                  <a:cubicBezTo>
                    <a:pt x="37" y="23"/>
                    <a:pt x="35" y="21"/>
                    <a:pt x="35" y="18"/>
                  </a:cubicBezTo>
                  <a:cubicBezTo>
                    <a:pt x="34" y="16"/>
                    <a:pt x="40" y="12"/>
                    <a:pt x="38" y="10"/>
                  </a:cubicBezTo>
                  <a:cubicBezTo>
                    <a:pt x="36" y="9"/>
                    <a:pt x="35" y="8"/>
                    <a:pt x="34" y="6"/>
                  </a:cubicBezTo>
                  <a:cubicBezTo>
                    <a:pt x="33" y="5"/>
                    <a:pt x="33" y="3"/>
                    <a:pt x="32" y="2"/>
                  </a:cubicBezTo>
                  <a:cubicBezTo>
                    <a:pt x="31" y="2"/>
                    <a:pt x="31" y="3"/>
                    <a:pt x="30" y="3"/>
                  </a:cubicBezTo>
                  <a:cubicBezTo>
                    <a:pt x="28" y="3"/>
                    <a:pt x="29" y="1"/>
                    <a:pt x="28" y="1"/>
                  </a:cubicBezTo>
                  <a:cubicBezTo>
                    <a:pt x="27" y="1"/>
                    <a:pt x="25" y="2"/>
                    <a:pt x="25" y="2"/>
                  </a:cubicBezTo>
                  <a:cubicBezTo>
                    <a:pt x="23" y="0"/>
                    <a:pt x="22" y="1"/>
                    <a:pt x="20" y="1"/>
                  </a:cubicBezTo>
                  <a:cubicBezTo>
                    <a:pt x="18" y="2"/>
                    <a:pt x="19" y="3"/>
                    <a:pt x="18" y="4"/>
                  </a:cubicBezTo>
                  <a:cubicBezTo>
                    <a:pt x="16" y="5"/>
                    <a:pt x="14" y="5"/>
                    <a:pt x="13" y="7"/>
                  </a:cubicBezTo>
                  <a:cubicBezTo>
                    <a:pt x="12" y="9"/>
                    <a:pt x="14" y="8"/>
                    <a:pt x="14" y="10"/>
                  </a:cubicBezTo>
                  <a:cubicBezTo>
                    <a:pt x="14" y="11"/>
                    <a:pt x="13" y="11"/>
                    <a:pt x="13" y="13"/>
                  </a:cubicBezTo>
                  <a:cubicBezTo>
                    <a:pt x="13" y="16"/>
                    <a:pt x="12" y="17"/>
                    <a:pt x="9" y="19"/>
                  </a:cubicBezTo>
                  <a:cubicBezTo>
                    <a:pt x="7" y="20"/>
                    <a:pt x="0" y="23"/>
                    <a:pt x="1" y="25"/>
                  </a:cubicBezTo>
                  <a:cubicBezTo>
                    <a:pt x="2" y="26"/>
                    <a:pt x="2" y="29"/>
                    <a:pt x="3" y="30"/>
                  </a:cubicBezTo>
                  <a:cubicBezTo>
                    <a:pt x="4" y="31"/>
                    <a:pt x="8" y="31"/>
                    <a:pt x="9" y="31"/>
                  </a:cubicBezTo>
                  <a:cubicBezTo>
                    <a:pt x="12" y="32"/>
                    <a:pt x="15" y="34"/>
                    <a:pt x="18" y="36"/>
                  </a:cubicBezTo>
                  <a:cubicBezTo>
                    <a:pt x="22" y="39"/>
                    <a:pt x="25" y="42"/>
                    <a:pt x="29" y="45"/>
                  </a:cubicBezTo>
                  <a:cubicBezTo>
                    <a:pt x="32" y="47"/>
                    <a:pt x="35" y="47"/>
                    <a:pt x="38" y="47"/>
                  </a:cubicBezTo>
                  <a:cubicBezTo>
                    <a:pt x="41" y="47"/>
                    <a:pt x="41" y="44"/>
                    <a:pt x="43" y="42"/>
                  </a:cubicBezTo>
                  <a:cubicBezTo>
                    <a:pt x="45" y="40"/>
                    <a:pt x="49" y="44"/>
                    <a:pt x="50" y="43"/>
                  </a:cubicBezTo>
                  <a:cubicBezTo>
                    <a:pt x="49" y="42"/>
                    <a:pt x="48" y="41"/>
                    <a:pt x="47" y="39"/>
                  </a:cubicBezTo>
                  <a:cubicBezTo>
                    <a:pt x="47" y="38"/>
                    <a:pt x="48" y="37"/>
                    <a:pt x="47" y="36"/>
                  </a:cubicBezTo>
                  <a:cubicBezTo>
                    <a:pt x="46" y="35"/>
                    <a:pt x="48" y="37"/>
                    <a:pt x="47" y="3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5" name="Freeform 683">
              <a:extLst>
                <a:ext uri="{FF2B5EF4-FFF2-40B4-BE49-F238E27FC236}">
                  <a16:creationId xmlns:a16="http://schemas.microsoft.com/office/drawing/2014/main" id="{B6230B81-6335-D12E-8BFE-99A0BBB0C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27634" y="2850301"/>
              <a:ext cx="515954" cy="208184"/>
            </a:xfrm>
            <a:custGeom>
              <a:avLst/>
              <a:gdLst>
                <a:gd name="T0" fmla="*/ 52 w 95"/>
                <a:gd name="T1" fmla="*/ 36 h 36"/>
                <a:gd name="T2" fmla="*/ 54 w 95"/>
                <a:gd name="T3" fmla="*/ 33 h 36"/>
                <a:gd name="T4" fmla="*/ 55 w 95"/>
                <a:gd name="T5" fmla="*/ 31 h 36"/>
                <a:gd name="T6" fmla="*/ 60 w 95"/>
                <a:gd name="T7" fmla="*/ 31 h 36"/>
                <a:gd name="T8" fmla="*/ 64 w 95"/>
                <a:gd name="T9" fmla="*/ 31 h 36"/>
                <a:gd name="T10" fmla="*/ 75 w 95"/>
                <a:gd name="T11" fmla="*/ 29 h 36"/>
                <a:gd name="T12" fmla="*/ 85 w 95"/>
                <a:gd name="T13" fmla="*/ 28 h 36"/>
                <a:gd name="T14" fmla="*/ 90 w 95"/>
                <a:gd name="T15" fmla="*/ 28 h 36"/>
                <a:gd name="T16" fmla="*/ 92 w 95"/>
                <a:gd name="T17" fmla="*/ 30 h 36"/>
                <a:gd name="T18" fmla="*/ 94 w 95"/>
                <a:gd name="T19" fmla="*/ 28 h 36"/>
                <a:gd name="T20" fmla="*/ 92 w 95"/>
                <a:gd name="T21" fmla="*/ 24 h 36"/>
                <a:gd name="T22" fmla="*/ 92 w 95"/>
                <a:gd name="T23" fmla="*/ 22 h 36"/>
                <a:gd name="T24" fmla="*/ 91 w 95"/>
                <a:gd name="T25" fmla="*/ 17 h 36"/>
                <a:gd name="T26" fmla="*/ 93 w 95"/>
                <a:gd name="T27" fmla="*/ 14 h 36"/>
                <a:gd name="T28" fmla="*/ 89 w 95"/>
                <a:gd name="T29" fmla="*/ 8 h 36"/>
                <a:gd name="T30" fmla="*/ 83 w 95"/>
                <a:gd name="T31" fmla="*/ 3 h 36"/>
                <a:gd name="T32" fmla="*/ 80 w 95"/>
                <a:gd name="T33" fmla="*/ 3 h 36"/>
                <a:gd name="T34" fmla="*/ 78 w 95"/>
                <a:gd name="T35" fmla="*/ 3 h 36"/>
                <a:gd name="T36" fmla="*/ 73 w 95"/>
                <a:gd name="T37" fmla="*/ 6 h 36"/>
                <a:gd name="T38" fmla="*/ 63 w 95"/>
                <a:gd name="T39" fmla="*/ 6 h 36"/>
                <a:gd name="T40" fmla="*/ 58 w 95"/>
                <a:gd name="T41" fmla="*/ 6 h 36"/>
                <a:gd name="T42" fmla="*/ 54 w 95"/>
                <a:gd name="T43" fmla="*/ 4 h 36"/>
                <a:gd name="T44" fmla="*/ 50 w 95"/>
                <a:gd name="T45" fmla="*/ 2 h 36"/>
                <a:gd name="T46" fmla="*/ 46 w 95"/>
                <a:gd name="T47" fmla="*/ 0 h 36"/>
                <a:gd name="T48" fmla="*/ 37 w 95"/>
                <a:gd name="T49" fmla="*/ 0 h 36"/>
                <a:gd name="T50" fmla="*/ 29 w 95"/>
                <a:gd name="T51" fmla="*/ 4 h 36"/>
                <a:gd name="T52" fmla="*/ 18 w 95"/>
                <a:gd name="T53" fmla="*/ 5 h 36"/>
                <a:gd name="T54" fmla="*/ 16 w 95"/>
                <a:gd name="T55" fmla="*/ 6 h 36"/>
                <a:gd name="T56" fmla="*/ 18 w 95"/>
                <a:gd name="T57" fmla="*/ 7 h 36"/>
                <a:gd name="T58" fmla="*/ 15 w 95"/>
                <a:gd name="T59" fmla="*/ 8 h 36"/>
                <a:gd name="T60" fmla="*/ 13 w 95"/>
                <a:gd name="T61" fmla="*/ 9 h 36"/>
                <a:gd name="T62" fmla="*/ 4 w 95"/>
                <a:gd name="T63" fmla="*/ 9 h 36"/>
                <a:gd name="T64" fmla="*/ 3 w 95"/>
                <a:gd name="T65" fmla="*/ 11 h 36"/>
                <a:gd name="T66" fmla="*/ 3 w 95"/>
                <a:gd name="T67" fmla="*/ 15 h 36"/>
                <a:gd name="T68" fmla="*/ 5 w 95"/>
                <a:gd name="T69" fmla="*/ 14 h 36"/>
                <a:gd name="T70" fmla="*/ 3 w 95"/>
                <a:gd name="T71" fmla="*/ 17 h 36"/>
                <a:gd name="T72" fmla="*/ 5 w 95"/>
                <a:gd name="T73" fmla="*/ 17 h 36"/>
                <a:gd name="T74" fmla="*/ 5 w 95"/>
                <a:gd name="T75" fmla="*/ 19 h 36"/>
                <a:gd name="T76" fmla="*/ 3 w 95"/>
                <a:gd name="T77" fmla="*/ 20 h 36"/>
                <a:gd name="T78" fmla="*/ 4 w 95"/>
                <a:gd name="T79" fmla="*/ 22 h 36"/>
                <a:gd name="T80" fmla="*/ 4 w 95"/>
                <a:gd name="T81" fmla="*/ 25 h 36"/>
                <a:gd name="T82" fmla="*/ 8 w 95"/>
                <a:gd name="T83" fmla="*/ 27 h 36"/>
                <a:gd name="T84" fmla="*/ 7 w 95"/>
                <a:gd name="T85" fmla="*/ 30 h 36"/>
                <a:gd name="T86" fmla="*/ 10 w 95"/>
                <a:gd name="T87" fmla="*/ 30 h 36"/>
                <a:gd name="T88" fmla="*/ 8 w 95"/>
                <a:gd name="T89" fmla="*/ 31 h 36"/>
                <a:gd name="T90" fmla="*/ 10 w 95"/>
                <a:gd name="T91" fmla="*/ 31 h 36"/>
                <a:gd name="T92" fmla="*/ 9 w 95"/>
                <a:gd name="T93" fmla="*/ 34 h 36"/>
                <a:gd name="T94" fmla="*/ 11 w 95"/>
                <a:gd name="T95" fmla="*/ 35 h 36"/>
                <a:gd name="T96" fmla="*/ 12 w 95"/>
                <a:gd name="T97" fmla="*/ 31 h 36"/>
                <a:gd name="T98" fmla="*/ 16 w 95"/>
                <a:gd name="T99" fmla="*/ 32 h 36"/>
                <a:gd name="T100" fmla="*/ 22 w 95"/>
                <a:gd name="T101" fmla="*/ 33 h 36"/>
                <a:gd name="T102" fmla="*/ 27 w 95"/>
                <a:gd name="T103" fmla="*/ 31 h 36"/>
                <a:gd name="T104" fmla="*/ 35 w 95"/>
                <a:gd name="T105" fmla="*/ 35 h 36"/>
                <a:gd name="T106" fmla="*/ 42 w 95"/>
                <a:gd name="T107" fmla="*/ 32 h 36"/>
                <a:gd name="T108" fmla="*/ 44 w 95"/>
                <a:gd name="T109" fmla="*/ 30 h 36"/>
                <a:gd name="T110" fmla="*/ 48 w 95"/>
                <a:gd name="T111" fmla="*/ 31 h 36"/>
                <a:gd name="T112" fmla="*/ 50 w 95"/>
                <a:gd name="T113" fmla="*/ 33 h 36"/>
                <a:gd name="T114" fmla="*/ 50 w 95"/>
                <a:gd name="T115" fmla="*/ 35 h 36"/>
                <a:gd name="T116" fmla="*/ 52 w 95"/>
                <a:gd name="T117" fmla="*/ 36 h 36"/>
                <a:gd name="T118" fmla="*/ 52 w 95"/>
                <a:gd name="T119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5" h="36">
                  <a:moveTo>
                    <a:pt x="52" y="36"/>
                  </a:moveTo>
                  <a:cubicBezTo>
                    <a:pt x="53" y="35"/>
                    <a:pt x="54" y="33"/>
                    <a:pt x="54" y="33"/>
                  </a:cubicBezTo>
                  <a:cubicBezTo>
                    <a:pt x="53" y="31"/>
                    <a:pt x="54" y="30"/>
                    <a:pt x="55" y="31"/>
                  </a:cubicBezTo>
                  <a:cubicBezTo>
                    <a:pt x="57" y="32"/>
                    <a:pt x="58" y="31"/>
                    <a:pt x="60" y="31"/>
                  </a:cubicBezTo>
                  <a:cubicBezTo>
                    <a:pt x="62" y="30"/>
                    <a:pt x="62" y="30"/>
                    <a:pt x="64" y="31"/>
                  </a:cubicBezTo>
                  <a:cubicBezTo>
                    <a:pt x="68" y="31"/>
                    <a:pt x="71" y="29"/>
                    <a:pt x="75" y="29"/>
                  </a:cubicBezTo>
                  <a:cubicBezTo>
                    <a:pt x="78" y="29"/>
                    <a:pt x="82" y="29"/>
                    <a:pt x="85" y="28"/>
                  </a:cubicBezTo>
                  <a:cubicBezTo>
                    <a:pt x="87" y="27"/>
                    <a:pt x="87" y="29"/>
                    <a:pt x="90" y="28"/>
                  </a:cubicBezTo>
                  <a:cubicBezTo>
                    <a:pt x="92" y="27"/>
                    <a:pt x="91" y="29"/>
                    <a:pt x="92" y="30"/>
                  </a:cubicBezTo>
                  <a:cubicBezTo>
                    <a:pt x="93" y="31"/>
                    <a:pt x="95" y="29"/>
                    <a:pt x="94" y="28"/>
                  </a:cubicBezTo>
                  <a:cubicBezTo>
                    <a:pt x="93" y="27"/>
                    <a:pt x="95" y="25"/>
                    <a:pt x="92" y="24"/>
                  </a:cubicBezTo>
                  <a:cubicBezTo>
                    <a:pt x="91" y="23"/>
                    <a:pt x="93" y="23"/>
                    <a:pt x="92" y="22"/>
                  </a:cubicBezTo>
                  <a:cubicBezTo>
                    <a:pt x="92" y="20"/>
                    <a:pt x="91" y="19"/>
                    <a:pt x="91" y="17"/>
                  </a:cubicBezTo>
                  <a:cubicBezTo>
                    <a:pt x="91" y="16"/>
                    <a:pt x="93" y="14"/>
                    <a:pt x="93" y="14"/>
                  </a:cubicBezTo>
                  <a:cubicBezTo>
                    <a:pt x="92" y="12"/>
                    <a:pt x="90" y="11"/>
                    <a:pt x="89" y="8"/>
                  </a:cubicBezTo>
                  <a:cubicBezTo>
                    <a:pt x="87" y="5"/>
                    <a:pt x="87" y="4"/>
                    <a:pt x="83" y="3"/>
                  </a:cubicBezTo>
                  <a:cubicBezTo>
                    <a:pt x="82" y="3"/>
                    <a:pt x="81" y="3"/>
                    <a:pt x="80" y="3"/>
                  </a:cubicBezTo>
                  <a:cubicBezTo>
                    <a:pt x="78" y="2"/>
                    <a:pt x="79" y="3"/>
                    <a:pt x="78" y="3"/>
                  </a:cubicBezTo>
                  <a:cubicBezTo>
                    <a:pt x="76" y="5"/>
                    <a:pt x="74" y="5"/>
                    <a:pt x="73" y="6"/>
                  </a:cubicBezTo>
                  <a:cubicBezTo>
                    <a:pt x="70" y="7"/>
                    <a:pt x="66" y="6"/>
                    <a:pt x="63" y="6"/>
                  </a:cubicBezTo>
                  <a:cubicBezTo>
                    <a:pt x="61" y="6"/>
                    <a:pt x="59" y="6"/>
                    <a:pt x="58" y="6"/>
                  </a:cubicBezTo>
                  <a:cubicBezTo>
                    <a:pt x="56" y="5"/>
                    <a:pt x="56" y="4"/>
                    <a:pt x="54" y="4"/>
                  </a:cubicBezTo>
                  <a:cubicBezTo>
                    <a:pt x="52" y="4"/>
                    <a:pt x="51" y="3"/>
                    <a:pt x="50" y="2"/>
                  </a:cubicBezTo>
                  <a:cubicBezTo>
                    <a:pt x="49" y="2"/>
                    <a:pt x="45" y="0"/>
                    <a:pt x="46" y="0"/>
                  </a:cubicBezTo>
                  <a:cubicBezTo>
                    <a:pt x="44" y="1"/>
                    <a:pt x="39" y="0"/>
                    <a:pt x="37" y="0"/>
                  </a:cubicBezTo>
                  <a:cubicBezTo>
                    <a:pt x="34" y="0"/>
                    <a:pt x="31" y="3"/>
                    <a:pt x="29" y="4"/>
                  </a:cubicBezTo>
                  <a:cubicBezTo>
                    <a:pt x="26" y="6"/>
                    <a:pt x="21" y="4"/>
                    <a:pt x="18" y="5"/>
                  </a:cubicBezTo>
                  <a:cubicBezTo>
                    <a:pt x="17" y="5"/>
                    <a:pt x="16" y="5"/>
                    <a:pt x="16" y="6"/>
                  </a:cubicBezTo>
                  <a:cubicBezTo>
                    <a:pt x="16" y="6"/>
                    <a:pt x="18" y="6"/>
                    <a:pt x="18" y="7"/>
                  </a:cubicBezTo>
                  <a:cubicBezTo>
                    <a:pt x="18" y="7"/>
                    <a:pt x="15" y="7"/>
                    <a:pt x="15" y="8"/>
                  </a:cubicBezTo>
                  <a:cubicBezTo>
                    <a:pt x="15" y="9"/>
                    <a:pt x="15" y="9"/>
                    <a:pt x="13" y="9"/>
                  </a:cubicBezTo>
                  <a:cubicBezTo>
                    <a:pt x="10" y="9"/>
                    <a:pt x="7" y="9"/>
                    <a:pt x="4" y="9"/>
                  </a:cubicBezTo>
                  <a:cubicBezTo>
                    <a:pt x="2" y="9"/>
                    <a:pt x="3" y="10"/>
                    <a:pt x="3" y="11"/>
                  </a:cubicBezTo>
                  <a:cubicBezTo>
                    <a:pt x="2" y="13"/>
                    <a:pt x="0" y="14"/>
                    <a:pt x="3" y="15"/>
                  </a:cubicBezTo>
                  <a:cubicBezTo>
                    <a:pt x="3" y="15"/>
                    <a:pt x="5" y="14"/>
                    <a:pt x="5" y="14"/>
                  </a:cubicBezTo>
                  <a:cubicBezTo>
                    <a:pt x="5" y="15"/>
                    <a:pt x="3" y="17"/>
                    <a:pt x="3" y="17"/>
                  </a:cubicBezTo>
                  <a:cubicBezTo>
                    <a:pt x="4" y="18"/>
                    <a:pt x="4" y="17"/>
                    <a:pt x="5" y="17"/>
                  </a:cubicBezTo>
                  <a:cubicBezTo>
                    <a:pt x="5" y="17"/>
                    <a:pt x="5" y="19"/>
                    <a:pt x="5" y="19"/>
                  </a:cubicBezTo>
                  <a:cubicBezTo>
                    <a:pt x="7" y="22"/>
                    <a:pt x="4" y="20"/>
                    <a:pt x="3" y="20"/>
                  </a:cubicBezTo>
                  <a:cubicBezTo>
                    <a:pt x="3" y="20"/>
                    <a:pt x="2" y="23"/>
                    <a:pt x="4" y="22"/>
                  </a:cubicBezTo>
                  <a:cubicBezTo>
                    <a:pt x="6" y="22"/>
                    <a:pt x="4" y="24"/>
                    <a:pt x="4" y="25"/>
                  </a:cubicBezTo>
                  <a:cubicBezTo>
                    <a:pt x="4" y="26"/>
                    <a:pt x="7" y="26"/>
                    <a:pt x="8" y="27"/>
                  </a:cubicBezTo>
                  <a:cubicBezTo>
                    <a:pt x="9" y="28"/>
                    <a:pt x="7" y="30"/>
                    <a:pt x="7" y="30"/>
                  </a:cubicBezTo>
                  <a:cubicBezTo>
                    <a:pt x="8" y="30"/>
                    <a:pt x="9" y="28"/>
                    <a:pt x="10" y="30"/>
                  </a:cubicBezTo>
                  <a:cubicBezTo>
                    <a:pt x="10" y="31"/>
                    <a:pt x="8" y="31"/>
                    <a:pt x="8" y="31"/>
                  </a:cubicBezTo>
                  <a:cubicBezTo>
                    <a:pt x="8" y="31"/>
                    <a:pt x="10" y="31"/>
                    <a:pt x="10" y="31"/>
                  </a:cubicBezTo>
                  <a:cubicBezTo>
                    <a:pt x="11" y="32"/>
                    <a:pt x="10" y="33"/>
                    <a:pt x="9" y="34"/>
                  </a:cubicBezTo>
                  <a:cubicBezTo>
                    <a:pt x="9" y="35"/>
                    <a:pt x="11" y="36"/>
                    <a:pt x="11" y="35"/>
                  </a:cubicBezTo>
                  <a:cubicBezTo>
                    <a:pt x="12" y="34"/>
                    <a:pt x="11" y="32"/>
                    <a:pt x="12" y="31"/>
                  </a:cubicBezTo>
                  <a:cubicBezTo>
                    <a:pt x="13" y="30"/>
                    <a:pt x="15" y="32"/>
                    <a:pt x="16" y="32"/>
                  </a:cubicBezTo>
                  <a:cubicBezTo>
                    <a:pt x="18" y="33"/>
                    <a:pt x="20" y="35"/>
                    <a:pt x="22" y="33"/>
                  </a:cubicBezTo>
                  <a:cubicBezTo>
                    <a:pt x="25" y="32"/>
                    <a:pt x="23" y="29"/>
                    <a:pt x="27" y="31"/>
                  </a:cubicBezTo>
                  <a:cubicBezTo>
                    <a:pt x="29" y="33"/>
                    <a:pt x="32" y="35"/>
                    <a:pt x="35" y="35"/>
                  </a:cubicBezTo>
                  <a:cubicBezTo>
                    <a:pt x="37" y="34"/>
                    <a:pt x="40" y="33"/>
                    <a:pt x="42" y="32"/>
                  </a:cubicBezTo>
                  <a:cubicBezTo>
                    <a:pt x="43" y="31"/>
                    <a:pt x="43" y="30"/>
                    <a:pt x="44" y="30"/>
                  </a:cubicBezTo>
                  <a:cubicBezTo>
                    <a:pt x="46" y="31"/>
                    <a:pt x="47" y="32"/>
                    <a:pt x="48" y="31"/>
                  </a:cubicBezTo>
                  <a:cubicBezTo>
                    <a:pt x="51" y="30"/>
                    <a:pt x="51" y="31"/>
                    <a:pt x="50" y="33"/>
                  </a:cubicBezTo>
                  <a:cubicBezTo>
                    <a:pt x="50" y="34"/>
                    <a:pt x="52" y="34"/>
                    <a:pt x="50" y="35"/>
                  </a:cubicBezTo>
                  <a:cubicBezTo>
                    <a:pt x="51" y="36"/>
                    <a:pt x="51" y="36"/>
                    <a:pt x="52" y="36"/>
                  </a:cubicBezTo>
                  <a:cubicBezTo>
                    <a:pt x="53" y="35"/>
                    <a:pt x="51" y="36"/>
                    <a:pt x="52" y="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6" name="Freeform 684">
              <a:extLst>
                <a:ext uri="{FF2B5EF4-FFF2-40B4-BE49-F238E27FC236}">
                  <a16:creationId xmlns:a16="http://schemas.microsoft.com/office/drawing/2014/main" id="{5750068F-CE70-30FB-637F-BFB3FF1B41D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1484" y="3180252"/>
              <a:ext cx="571632" cy="485109"/>
            </a:xfrm>
            <a:custGeom>
              <a:avLst/>
              <a:gdLst>
                <a:gd name="T0" fmla="*/ 65 w 105"/>
                <a:gd name="T1" fmla="*/ 20 h 84"/>
                <a:gd name="T2" fmla="*/ 61 w 105"/>
                <a:gd name="T3" fmla="*/ 17 h 84"/>
                <a:gd name="T4" fmla="*/ 52 w 105"/>
                <a:gd name="T5" fmla="*/ 17 h 84"/>
                <a:gd name="T6" fmla="*/ 48 w 105"/>
                <a:gd name="T7" fmla="*/ 15 h 84"/>
                <a:gd name="T8" fmla="*/ 40 w 105"/>
                <a:gd name="T9" fmla="*/ 8 h 84"/>
                <a:gd name="T10" fmla="*/ 27 w 105"/>
                <a:gd name="T11" fmla="*/ 1 h 84"/>
                <a:gd name="T12" fmla="*/ 21 w 105"/>
                <a:gd name="T13" fmla="*/ 1 h 84"/>
                <a:gd name="T14" fmla="*/ 13 w 105"/>
                <a:gd name="T15" fmla="*/ 3 h 84"/>
                <a:gd name="T16" fmla="*/ 17 w 105"/>
                <a:gd name="T17" fmla="*/ 9 h 84"/>
                <a:gd name="T18" fmla="*/ 13 w 105"/>
                <a:gd name="T19" fmla="*/ 12 h 84"/>
                <a:gd name="T20" fmla="*/ 10 w 105"/>
                <a:gd name="T21" fmla="*/ 12 h 84"/>
                <a:gd name="T22" fmla="*/ 9 w 105"/>
                <a:gd name="T23" fmla="*/ 14 h 84"/>
                <a:gd name="T24" fmla="*/ 2 w 105"/>
                <a:gd name="T25" fmla="*/ 14 h 84"/>
                <a:gd name="T26" fmla="*/ 1 w 105"/>
                <a:gd name="T27" fmla="*/ 19 h 84"/>
                <a:gd name="T28" fmla="*/ 3 w 105"/>
                <a:gd name="T29" fmla="*/ 22 h 84"/>
                <a:gd name="T30" fmla="*/ 8 w 105"/>
                <a:gd name="T31" fmla="*/ 31 h 84"/>
                <a:gd name="T32" fmla="*/ 12 w 105"/>
                <a:gd name="T33" fmla="*/ 38 h 84"/>
                <a:gd name="T34" fmla="*/ 15 w 105"/>
                <a:gd name="T35" fmla="*/ 42 h 84"/>
                <a:gd name="T36" fmla="*/ 20 w 105"/>
                <a:gd name="T37" fmla="*/ 46 h 84"/>
                <a:gd name="T38" fmla="*/ 22 w 105"/>
                <a:gd name="T39" fmla="*/ 53 h 84"/>
                <a:gd name="T40" fmla="*/ 23 w 105"/>
                <a:gd name="T41" fmla="*/ 59 h 84"/>
                <a:gd name="T42" fmla="*/ 31 w 105"/>
                <a:gd name="T43" fmla="*/ 67 h 84"/>
                <a:gd name="T44" fmla="*/ 36 w 105"/>
                <a:gd name="T45" fmla="*/ 76 h 84"/>
                <a:gd name="T46" fmla="*/ 40 w 105"/>
                <a:gd name="T47" fmla="*/ 81 h 84"/>
                <a:gd name="T48" fmla="*/ 41 w 105"/>
                <a:gd name="T49" fmla="*/ 84 h 84"/>
                <a:gd name="T50" fmla="*/ 43 w 105"/>
                <a:gd name="T51" fmla="*/ 81 h 84"/>
                <a:gd name="T52" fmla="*/ 50 w 105"/>
                <a:gd name="T53" fmla="*/ 79 h 84"/>
                <a:gd name="T54" fmla="*/ 60 w 105"/>
                <a:gd name="T55" fmla="*/ 80 h 84"/>
                <a:gd name="T56" fmla="*/ 66 w 105"/>
                <a:gd name="T57" fmla="*/ 77 h 84"/>
                <a:gd name="T58" fmla="*/ 76 w 105"/>
                <a:gd name="T59" fmla="*/ 72 h 84"/>
                <a:gd name="T60" fmla="*/ 94 w 105"/>
                <a:gd name="T61" fmla="*/ 68 h 84"/>
                <a:gd name="T62" fmla="*/ 102 w 105"/>
                <a:gd name="T63" fmla="*/ 66 h 84"/>
                <a:gd name="T64" fmla="*/ 104 w 105"/>
                <a:gd name="T65" fmla="*/ 61 h 84"/>
                <a:gd name="T66" fmla="*/ 105 w 105"/>
                <a:gd name="T67" fmla="*/ 56 h 84"/>
                <a:gd name="T68" fmla="*/ 103 w 105"/>
                <a:gd name="T69" fmla="*/ 51 h 84"/>
                <a:gd name="T70" fmla="*/ 93 w 105"/>
                <a:gd name="T71" fmla="*/ 50 h 84"/>
                <a:gd name="T72" fmla="*/ 88 w 105"/>
                <a:gd name="T73" fmla="*/ 47 h 84"/>
                <a:gd name="T74" fmla="*/ 81 w 105"/>
                <a:gd name="T75" fmla="*/ 39 h 84"/>
                <a:gd name="T76" fmla="*/ 77 w 105"/>
                <a:gd name="T77" fmla="*/ 34 h 84"/>
                <a:gd name="T78" fmla="*/ 77 w 105"/>
                <a:gd name="T79" fmla="*/ 29 h 84"/>
                <a:gd name="T80" fmla="*/ 74 w 105"/>
                <a:gd name="T81" fmla="*/ 27 h 84"/>
                <a:gd name="T82" fmla="*/ 70 w 105"/>
                <a:gd name="T83" fmla="*/ 22 h 84"/>
                <a:gd name="T84" fmla="*/ 65 w 105"/>
                <a:gd name="T85" fmla="*/ 2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5" h="84">
                  <a:moveTo>
                    <a:pt x="65" y="20"/>
                  </a:moveTo>
                  <a:cubicBezTo>
                    <a:pt x="64" y="17"/>
                    <a:pt x="64" y="17"/>
                    <a:pt x="61" y="17"/>
                  </a:cubicBezTo>
                  <a:cubicBezTo>
                    <a:pt x="58" y="17"/>
                    <a:pt x="55" y="17"/>
                    <a:pt x="52" y="17"/>
                  </a:cubicBezTo>
                  <a:cubicBezTo>
                    <a:pt x="50" y="17"/>
                    <a:pt x="49" y="15"/>
                    <a:pt x="48" y="15"/>
                  </a:cubicBezTo>
                  <a:cubicBezTo>
                    <a:pt x="45" y="12"/>
                    <a:pt x="42" y="10"/>
                    <a:pt x="40" y="8"/>
                  </a:cubicBezTo>
                  <a:cubicBezTo>
                    <a:pt x="36" y="5"/>
                    <a:pt x="32" y="2"/>
                    <a:pt x="27" y="1"/>
                  </a:cubicBezTo>
                  <a:cubicBezTo>
                    <a:pt x="25" y="0"/>
                    <a:pt x="24" y="0"/>
                    <a:pt x="21" y="1"/>
                  </a:cubicBezTo>
                  <a:cubicBezTo>
                    <a:pt x="19" y="1"/>
                    <a:pt x="16" y="2"/>
                    <a:pt x="13" y="3"/>
                  </a:cubicBezTo>
                  <a:cubicBezTo>
                    <a:pt x="14" y="5"/>
                    <a:pt x="17" y="7"/>
                    <a:pt x="17" y="9"/>
                  </a:cubicBezTo>
                  <a:cubicBezTo>
                    <a:pt x="17" y="11"/>
                    <a:pt x="14" y="12"/>
                    <a:pt x="13" y="12"/>
                  </a:cubicBezTo>
                  <a:cubicBezTo>
                    <a:pt x="12" y="13"/>
                    <a:pt x="11" y="12"/>
                    <a:pt x="10" y="12"/>
                  </a:cubicBezTo>
                  <a:cubicBezTo>
                    <a:pt x="9" y="13"/>
                    <a:pt x="9" y="14"/>
                    <a:pt x="9" y="14"/>
                  </a:cubicBezTo>
                  <a:cubicBezTo>
                    <a:pt x="7" y="17"/>
                    <a:pt x="3" y="15"/>
                    <a:pt x="2" y="14"/>
                  </a:cubicBezTo>
                  <a:cubicBezTo>
                    <a:pt x="1" y="16"/>
                    <a:pt x="1" y="17"/>
                    <a:pt x="1" y="19"/>
                  </a:cubicBezTo>
                  <a:cubicBezTo>
                    <a:pt x="0" y="22"/>
                    <a:pt x="1" y="21"/>
                    <a:pt x="3" y="22"/>
                  </a:cubicBezTo>
                  <a:cubicBezTo>
                    <a:pt x="5" y="24"/>
                    <a:pt x="7" y="28"/>
                    <a:pt x="8" y="31"/>
                  </a:cubicBezTo>
                  <a:cubicBezTo>
                    <a:pt x="10" y="33"/>
                    <a:pt x="11" y="35"/>
                    <a:pt x="12" y="38"/>
                  </a:cubicBezTo>
                  <a:cubicBezTo>
                    <a:pt x="13" y="40"/>
                    <a:pt x="14" y="41"/>
                    <a:pt x="15" y="42"/>
                  </a:cubicBezTo>
                  <a:cubicBezTo>
                    <a:pt x="17" y="44"/>
                    <a:pt x="19" y="44"/>
                    <a:pt x="20" y="46"/>
                  </a:cubicBezTo>
                  <a:cubicBezTo>
                    <a:pt x="21" y="48"/>
                    <a:pt x="22" y="50"/>
                    <a:pt x="22" y="53"/>
                  </a:cubicBezTo>
                  <a:cubicBezTo>
                    <a:pt x="23" y="55"/>
                    <a:pt x="22" y="57"/>
                    <a:pt x="23" y="59"/>
                  </a:cubicBezTo>
                  <a:cubicBezTo>
                    <a:pt x="25" y="63"/>
                    <a:pt x="29" y="64"/>
                    <a:pt x="31" y="67"/>
                  </a:cubicBezTo>
                  <a:cubicBezTo>
                    <a:pt x="33" y="70"/>
                    <a:pt x="34" y="74"/>
                    <a:pt x="36" y="76"/>
                  </a:cubicBezTo>
                  <a:cubicBezTo>
                    <a:pt x="37" y="78"/>
                    <a:pt x="39" y="80"/>
                    <a:pt x="40" y="81"/>
                  </a:cubicBezTo>
                  <a:cubicBezTo>
                    <a:pt x="40" y="82"/>
                    <a:pt x="40" y="84"/>
                    <a:pt x="41" y="84"/>
                  </a:cubicBezTo>
                  <a:cubicBezTo>
                    <a:pt x="43" y="84"/>
                    <a:pt x="42" y="82"/>
                    <a:pt x="43" y="81"/>
                  </a:cubicBezTo>
                  <a:cubicBezTo>
                    <a:pt x="43" y="78"/>
                    <a:pt x="48" y="79"/>
                    <a:pt x="50" y="79"/>
                  </a:cubicBezTo>
                  <a:cubicBezTo>
                    <a:pt x="53" y="79"/>
                    <a:pt x="58" y="78"/>
                    <a:pt x="60" y="80"/>
                  </a:cubicBezTo>
                  <a:cubicBezTo>
                    <a:pt x="63" y="81"/>
                    <a:pt x="64" y="79"/>
                    <a:pt x="66" y="77"/>
                  </a:cubicBezTo>
                  <a:cubicBezTo>
                    <a:pt x="69" y="73"/>
                    <a:pt x="72" y="73"/>
                    <a:pt x="76" y="72"/>
                  </a:cubicBezTo>
                  <a:cubicBezTo>
                    <a:pt x="82" y="72"/>
                    <a:pt x="88" y="70"/>
                    <a:pt x="94" y="68"/>
                  </a:cubicBezTo>
                  <a:cubicBezTo>
                    <a:pt x="96" y="67"/>
                    <a:pt x="99" y="66"/>
                    <a:pt x="102" y="66"/>
                  </a:cubicBezTo>
                  <a:cubicBezTo>
                    <a:pt x="103" y="65"/>
                    <a:pt x="103" y="63"/>
                    <a:pt x="104" y="61"/>
                  </a:cubicBezTo>
                  <a:cubicBezTo>
                    <a:pt x="104" y="60"/>
                    <a:pt x="105" y="58"/>
                    <a:pt x="105" y="56"/>
                  </a:cubicBezTo>
                  <a:cubicBezTo>
                    <a:pt x="105" y="55"/>
                    <a:pt x="104" y="52"/>
                    <a:pt x="103" y="51"/>
                  </a:cubicBezTo>
                  <a:cubicBezTo>
                    <a:pt x="100" y="51"/>
                    <a:pt x="96" y="51"/>
                    <a:pt x="93" y="50"/>
                  </a:cubicBezTo>
                  <a:cubicBezTo>
                    <a:pt x="90" y="50"/>
                    <a:pt x="90" y="49"/>
                    <a:pt x="88" y="47"/>
                  </a:cubicBezTo>
                  <a:cubicBezTo>
                    <a:pt x="86" y="43"/>
                    <a:pt x="83" y="42"/>
                    <a:pt x="81" y="39"/>
                  </a:cubicBezTo>
                  <a:cubicBezTo>
                    <a:pt x="80" y="39"/>
                    <a:pt x="78" y="35"/>
                    <a:pt x="77" y="34"/>
                  </a:cubicBezTo>
                  <a:cubicBezTo>
                    <a:pt x="76" y="32"/>
                    <a:pt x="81" y="31"/>
                    <a:pt x="77" y="29"/>
                  </a:cubicBezTo>
                  <a:cubicBezTo>
                    <a:pt x="76" y="29"/>
                    <a:pt x="75" y="27"/>
                    <a:pt x="74" y="27"/>
                  </a:cubicBezTo>
                  <a:cubicBezTo>
                    <a:pt x="72" y="27"/>
                    <a:pt x="71" y="24"/>
                    <a:pt x="70" y="22"/>
                  </a:cubicBezTo>
                  <a:cubicBezTo>
                    <a:pt x="69" y="19"/>
                    <a:pt x="69" y="20"/>
                    <a:pt x="65" y="2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7" name="Freeform 685">
              <a:extLst>
                <a:ext uri="{FF2B5EF4-FFF2-40B4-BE49-F238E27FC236}">
                  <a16:creationId xmlns:a16="http://schemas.microsoft.com/office/drawing/2014/main" id="{45FD6783-C52A-5F48-A1CC-2BB3C34DB5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620" y="3144898"/>
              <a:ext cx="113213" cy="127660"/>
            </a:xfrm>
            <a:custGeom>
              <a:avLst/>
              <a:gdLst>
                <a:gd name="T0" fmla="*/ 5 w 21"/>
                <a:gd name="T1" fmla="*/ 22 h 22"/>
                <a:gd name="T2" fmla="*/ 8 w 21"/>
                <a:gd name="T3" fmla="*/ 19 h 22"/>
                <a:gd name="T4" fmla="*/ 12 w 21"/>
                <a:gd name="T5" fmla="*/ 18 h 22"/>
                <a:gd name="T6" fmla="*/ 15 w 21"/>
                <a:gd name="T7" fmla="*/ 15 h 22"/>
                <a:gd name="T8" fmla="*/ 11 w 21"/>
                <a:gd name="T9" fmla="*/ 9 h 22"/>
                <a:gd name="T10" fmla="*/ 21 w 21"/>
                <a:gd name="T11" fmla="*/ 6 h 22"/>
                <a:gd name="T12" fmla="*/ 19 w 21"/>
                <a:gd name="T13" fmla="*/ 0 h 22"/>
                <a:gd name="T14" fmla="*/ 9 w 21"/>
                <a:gd name="T15" fmla="*/ 5 h 22"/>
                <a:gd name="T16" fmla="*/ 4 w 21"/>
                <a:gd name="T17" fmla="*/ 1 h 22"/>
                <a:gd name="T18" fmla="*/ 3 w 21"/>
                <a:gd name="T19" fmla="*/ 11 h 22"/>
                <a:gd name="T20" fmla="*/ 0 w 21"/>
                <a:gd name="T21" fmla="*/ 18 h 22"/>
                <a:gd name="T22" fmla="*/ 1 w 21"/>
                <a:gd name="T23" fmla="*/ 21 h 22"/>
                <a:gd name="T24" fmla="*/ 5 w 21"/>
                <a:gd name="T2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5" y="22"/>
                  </a:moveTo>
                  <a:cubicBezTo>
                    <a:pt x="7" y="22"/>
                    <a:pt x="7" y="19"/>
                    <a:pt x="8" y="19"/>
                  </a:cubicBezTo>
                  <a:cubicBezTo>
                    <a:pt x="9" y="17"/>
                    <a:pt x="11" y="18"/>
                    <a:pt x="12" y="18"/>
                  </a:cubicBezTo>
                  <a:cubicBezTo>
                    <a:pt x="13" y="17"/>
                    <a:pt x="16" y="16"/>
                    <a:pt x="15" y="15"/>
                  </a:cubicBezTo>
                  <a:cubicBezTo>
                    <a:pt x="14" y="13"/>
                    <a:pt x="13" y="11"/>
                    <a:pt x="11" y="9"/>
                  </a:cubicBezTo>
                  <a:cubicBezTo>
                    <a:pt x="15" y="8"/>
                    <a:pt x="18" y="7"/>
                    <a:pt x="21" y="6"/>
                  </a:cubicBezTo>
                  <a:cubicBezTo>
                    <a:pt x="21" y="4"/>
                    <a:pt x="20" y="2"/>
                    <a:pt x="19" y="0"/>
                  </a:cubicBezTo>
                  <a:cubicBezTo>
                    <a:pt x="16" y="1"/>
                    <a:pt x="12" y="5"/>
                    <a:pt x="9" y="5"/>
                  </a:cubicBezTo>
                  <a:cubicBezTo>
                    <a:pt x="7" y="5"/>
                    <a:pt x="4" y="3"/>
                    <a:pt x="4" y="1"/>
                  </a:cubicBezTo>
                  <a:cubicBezTo>
                    <a:pt x="3" y="5"/>
                    <a:pt x="3" y="8"/>
                    <a:pt x="3" y="11"/>
                  </a:cubicBezTo>
                  <a:cubicBezTo>
                    <a:pt x="2" y="13"/>
                    <a:pt x="0" y="16"/>
                    <a:pt x="0" y="18"/>
                  </a:cubicBezTo>
                  <a:cubicBezTo>
                    <a:pt x="0" y="20"/>
                    <a:pt x="0" y="20"/>
                    <a:pt x="1" y="21"/>
                  </a:cubicBezTo>
                  <a:cubicBezTo>
                    <a:pt x="3" y="21"/>
                    <a:pt x="4" y="22"/>
                    <a:pt x="5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8" name="Freeform 686">
              <a:extLst>
                <a:ext uri="{FF2B5EF4-FFF2-40B4-BE49-F238E27FC236}">
                  <a16:creationId xmlns:a16="http://schemas.microsoft.com/office/drawing/2014/main" id="{2404B6D6-ED54-7612-EFA2-DA20603D4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8188" y="3099729"/>
              <a:ext cx="42688" cy="51066"/>
            </a:xfrm>
            <a:custGeom>
              <a:avLst/>
              <a:gdLst>
                <a:gd name="T0" fmla="*/ 7 w 8"/>
                <a:gd name="T1" fmla="*/ 2 h 9"/>
                <a:gd name="T2" fmla="*/ 4 w 8"/>
                <a:gd name="T3" fmla="*/ 0 h 9"/>
                <a:gd name="T4" fmla="*/ 2 w 8"/>
                <a:gd name="T5" fmla="*/ 2 h 9"/>
                <a:gd name="T6" fmla="*/ 0 w 8"/>
                <a:gd name="T7" fmla="*/ 8 h 9"/>
                <a:gd name="T8" fmla="*/ 4 w 8"/>
                <a:gd name="T9" fmla="*/ 8 h 9"/>
                <a:gd name="T10" fmla="*/ 7 w 8"/>
                <a:gd name="T11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7" y="2"/>
                  </a:moveTo>
                  <a:cubicBezTo>
                    <a:pt x="7" y="1"/>
                    <a:pt x="5" y="0"/>
                    <a:pt x="4" y="0"/>
                  </a:cubicBezTo>
                  <a:cubicBezTo>
                    <a:pt x="3" y="1"/>
                    <a:pt x="3" y="1"/>
                    <a:pt x="2" y="2"/>
                  </a:cubicBezTo>
                  <a:cubicBezTo>
                    <a:pt x="2" y="4"/>
                    <a:pt x="1" y="6"/>
                    <a:pt x="0" y="8"/>
                  </a:cubicBezTo>
                  <a:cubicBezTo>
                    <a:pt x="2" y="8"/>
                    <a:pt x="2" y="9"/>
                    <a:pt x="4" y="8"/>
                  </a:cubicBezTo>
                  <a:cubicBezTo>
                    <a:pt x="5" y="7"/>
                    <a:pt x="8" y="4"/>
                    <a:pt x="7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89" name="Freeform 687">
              <a:extLst>
                <a:ext uri="{FF2B5EF4-FFF2-40B4-BE49-F238E27FC236}">
                  <a16:creationId xmlns:a16="http://schemas.microsoft.com/office/drawing/2014/main" id="{1013419F-71BB-39C8-0C2C-7C34929A8B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2620" y="3168468"/>
              <a:ext cx="16704" cy="41244"/>
            </a:xfrm>
            <a:custGeom>
              <a:avLst/>
              <a:gdLst>
                <a:gd name="T0" fmla="*/ 0 w 3"/>
                <a:gd name="T1" fmla="*/ 3 h 7"/>
                <a:gd name="T2" fmla="*/ 3 w 3"/>
                <a:gd name="T3" fmla="*/ 7 h 7"/>
                <a:gd name="T4" fmla="*/ 3 w 3"/>
                <a:gd name="T5" fmla="*/ 1 h 7"/>
                <a:gd name="T6" fmla="*/ 2 w 3"/>
                <a:gd name="T7" fmla="*/ 0 h 7"/>
                <a:gd name="T8" fmla="*/ 0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0" y="3"/>
                  </a:moveTo>
                  <a:cubicBezTo>
                    <a:pt x="0" y="5"/>
                    <a:pt x="1" y="6"/>
                    <a:pt x="3" y="7"/>
                  </a:cubicBezTo>
                  <a:cubicBezTo>
                    <a:pt x="3" y="5"/>
                    <a:pt x="3" y="3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0" y="0"/>
                    <a:pt x="0" y="2"/>
                    <a:pt x="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0" name="Freeform 688">
              <a:extLst>
                <a:ext uri="{FF2B5EF4-FFF2-40B4-BE49-F238E27FC236}">
                  <a16:creationId xmlns:a16="http://schemas.microsoft.com/office/drawing/2014/main" id="{2F5939AF-89ED-1606-0892-0AD3B0ECC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0349" y="3144898"/>
              <a:ext cx="44542" cy="151229"/>
            </a:xfrm>
            <a:custGeom>
              <a:avLst/>
              <a:gdLst>
                <a:gd name="T0" fmla="*/ 4 w 8"/>
                <a:gd name="T1" fmla="*/ 17 h 26"/>
                <a:gd name="T2" fmla="*/ 6 w 8"/>
                <a:gd name="T3" fmla="*/ 13 h 26"/>
                <a:gd name="T4" fmla="*/ 5 w 8"/>
                <a:gd name="T5" fmla="*/ 10 h 26"/>
                <a:gd name="T6" fmla="*/ 7 w 8"/>
                <a:gd name="T7" fmla="*/ 4 h 26"/>
                <a:gd name="T8" fmla="*/ 6 w 8"/>
                <a:gd name="T9" fmla="*/ 0 h 26"/>
                <a:gd name="T10" fmla="*/ 2 w 8"/>
                <a:gd name="T11" fmla="*/ 7 h 26"/>
                <a:gd name="T12" fmla="*/ 0 w 8"/>
                <a:gd name="T13" fmla="*/ 11 h 26"/>
                <a:gd name="T14" fmla="*/ 1 w 8"/>
                <a:gd name="T15" fmla="*/ 16 h 26"/>
                <a:gd name="T16" fmla="*/ 2 w 8"/>
                <a:gd name="T17" fmla="*/ 26 h 26"/>
                <a:gd name="T18" fmla="*/ 2 w 8"/>
                <a:gd name="T19" fmla="*/ 25 h 26"/>
                <a:gd name="T20" fmla="*/ 4 w 8"/>
                <a:gd name="T21" fmla="*/ 17 h 26"/>
                <a:gd name="T22" fmla="*/ 4 w 8"/>
                <a:gd name="T23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26">
                  <a:moveTo>
                    <a:pt x="4" y="17"/>
                  </a:moveTo>
                  <a:cubicBezTo>
                    <a:pt x="4" y="16"/>
                    <a:pt x="5" y="15"/>
                    <a:pt x="6" y="13"/>
                  </a:cubicBezTo>
                  <a:cubicBezTo>
                    <a:pt x="7" y="11"/>
                    <a:pt x="6" y="12"/>
                    <a:pt x="5" y="10"/>
                  </a:cubicBezTo>
                  <a:cubicBezTo>
                    <a:pt x="3" y="8"/>
                    <a:pt x="4" y="3"/>
                    <a:pt x="7" y="4"/>
                  </a:cubicBezTo>
                  <a:cubicBezTo>
                    <a:pt x="8" y="1"/>
                    <a:pt x="8" y="1"/>
                    <a:pt x="6" y="0"/>
                  </a:cubicBezTo>
                  <a:cubicBezTo>
                    <a:pt x="4" y="0"/>
                    <a:pt x="3" y="5"/>
                    <a:pt x="2" y="7"/>
                  </a:cubicBezTo>
                  <a:cubicBezTo>
                    <a:pt x="1" y="8"/>
                    <a:pt x="0" y="9"/>
                    <a:pt x="0" y="11"/>
                  </a:cubicBezTo>
                  <a:cubicBezTo>
                    <a:pt x="0" y="12"/>
                    <a:pt x="1" y="14"/>
                    <a:pt x="1" y="16"/>
                  </a:cubicBezTo>
                  <a:cubicBezTo>
                    <a:pt x="1" y="19"/>
                    <a:pt x="2" y="22"/>
                    <a:pt x="2" y="26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3" y="23"/>
                    <a:pt x="3" y="20"/>
                    <a:pt x="4" y="17"/>
                  </a:cubicBezTo>
                  <a:cubicBezTo>
                    <a:pt x="4" y="16"/>
                    <a:pt x="4" y="18"/>
                    <a:pt x="4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1" name="Freeform 689">
              <a:extLst>
                <a:ext uri="{FF2B5EF4-FFF2-40B4-BE49-F238E27FC236}">
                  <a16:creationId xmlns:a16="http://schemas.microsoft.com/office/drawing/2014/main" id="{9BCABFAD-ED60-B594-D71D-709166378A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01344" y="3370759"/>
              <a:ext cx="27839" cy="45173"/>
            </a:xfrm>
            <a:custGeom>
              <a:avLst/>
              <a:gdLst>
                <a:gd name="T0" fmla="*/ 3 w 5"/>
                <a:gd name="T1" fmla="*/ 8 h 8"/>
                <a:gd name="T2" fmla="*/ 2 w 5"/>
                <a:gd name="T3" fmla="*/ 0 h 8"/>
                <a:gd name="T4" fmla="*/ 0 w 5"/>
                <a:gd name="T5" fmla="*/ 4 h 8"/>
                <a:gd name="T6" fmla="*/ 3 w 5"/>
                <a:gd name="T7" fmla="*/ 8 h 8"/>
                <a:gd name="T8" fmla="*/ 3 w 5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cubicBezTo>
                    <a:pt x="3" y="7"/>
                    <a:pt x="5" y="0"/>
                    <a:pt x="2" y="0"/>
                  </a:cubicBezTo>
                  <a:cubicBezTo>
                    <a:pt x="1" y="1"/>
                    <a:pt x="0" y="3"/>
                    <a:pt x="0" y="4"/>
                  </a:cubicBezTo>
                  <a:cubicBezTo>
                    <a:pt x="0" y="6"/>
                    <a:pt x="1" y="7"/>
                    <a:pt x="3" y="8"/>
                  </a:cubicBezTo>
                  <a:cubicBezTo>
                    <a:pt x="3" y="8"/>
                    <a:pt x="2" y="8"/>
                    <a:pt x="3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2" name="Freeform 690">
              <a:extLst>
                <a:ext uri="{FF2B5EF4-FFF2-40B4-BE49-F238E27FC236}">
                  <a16:creationId xmlns:a16="http://schemas.microsoft.com/office/drawing/2014/main" id="{F9B63B93-99B3-E9F9-1E77-478DA37CAC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8632" y="3584837"/>
              <a:ext cx="289528" cy="194437"/>
            </a:xfrm>
            <a:custGeom>
              <a:avLst/>
              <a:gdLst>
                <a:gd name="T0" fmla="*/ 47 w 53"/>
                <a:gd name="T1" fmla="*/ 0 h 34"/>
                <a:gd name="T2" fmla="*/ 38 w 53"/>
                <a:gd name="T3" fmla="*/ 2 h 34"/>
                <a:gd name="T4" fmla="*/ 28 w 53"/>
                <a:gd name="T5" fmla="*/ 4 h 34"/>
                <a:gd name="T6" fmla="*/ 23 w 53"/>
                <a:gd name="T7" fmla="*/ 10 h 34"/>
                <a:gd name="T8" fmla="*/ 17 w 53"/>
                <a:gd name="T9" fmla="*/ 9 h 34"/>
                <a:gd name="T10" fmla="*/ 9 w 53"/>
                <a:gd name="T11" fmla="*/ 9 h 34"/>
                <a:gd name="T12" fmla="*/ 3 w 53"/>
                <a:gd name="T13" fmla="*/ 12 h 34"/>
                <a:gd name="T14" fmla="*/ 1 w 53"/>
                <a:gd name="T15" fmla="*/ 15 h 34"/>
                <a:gd name="T16" fmla="*/ 1 w 53"/>
                <a:gd name="T17" fmla="*/ 21 h 34"/>
                <a:gd name="T18" fmla="*/ 3 w 53"/>
                <a:gd name="T19" fmla="*/ 28 h 34"/>
                <a:gd name="T20" fmla="*/ 4 w 53"/>
                <a:gd name="T21" fmla="*/ 32 h 34"/>
                <a:gd name="T22" fmla="*/ 12 w 53"/>
                <a:gd name="T23" fmla="*/ 32 h 34"/>
                <a:gd name="T24" fmla="*/ 16 w 53"/>
                <a:gd name="T25" fmla="*/ 29 h 34"/>
                <a:gd name="T26" fmla="*/ 21 w 53"/>
                <a:gd name="T27" fmla="*/ 29 h 34"/>
                <a:gd name="T28" fmla="*/ 24 w 53"/>
                <a:gd name="T29" fmla="*/ 26 h 34"/>
                <a:gd name="T30" fmla="*/ 32 w 53"/>
                <a:gd name="T31" fmla="*/ 24 h 34"/>
                <a:gd name="T32" fmla="*/ 41 w 53"/>
                <a:gd name="T33" fmla="*/ 21 h 34"/>
                <a:gd name="T34" fmla="*/ 47 w 53"/>
                <a:gd name="T35" fmla="*/ 17 h 34"/>
                <a:gd name="T36" fmla="*/ 52 w 53"/>
                <a:gd name="T37" fmla="*/ 12 h 34"/>
                <a:gd name="T38" fmla="*/ 47 w 53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3" h="34">
                  <a:moveTo>
                    <a:pt x="47" y="0"/>
                  </a:moveTo>
                  <a:cubicBezTo>
                    <a:pt x="44" y="1"/>
                    <a:pt x="41" y="2"/>
                    <a:pt x="38" y="2"/>
                  </a:cubicBezTo>
                  <a:cubicBezTo>
                    <a:pt x="35" y="3"/>
                    <a:pt x="31" y="2"/>
                    <a:pt x="28" y="4"/>
                  </a:cubicBezTo>
                  <a:cubicBezTo>
                    <a:pt x="26" y="6"/>
                    <a:pt x="25" y="8"/>
                    <a:pt x="23" y="10"/>
                  </a:cubicBezTo>
                  <a:cubicBezTo>
                    <a:pt x="22" y="11"/>
                    <a:pt x="19" y="9"/>
                    <a:pt x="17" y="9"/>
                  </a:cubicBezTo>
                  <a:cubicBezTo>
                    <a:pt x="14" y="9"/>
                    <a:pt x="12" y="9"/>
                    <a:pt x="9" y="9"/>
                  </a:cubicBezTo>
                  <a:cubicBezTo>
                    <a:pt x="6" y="9"/>
                    <a:pt x="3" y="8"/>
                    <a:pt x="3" y="12"/>
                  </a:cubicBezTo>
                  <a:cubicBezTo>
                    <a:pt x="2" y="14"/>
                    <a:pt x="1" y="13"/>
                    <a:pt x="1" y="15"/>
                  </a:cubicBezTo>
                  <a:cubicBezTo>
                    <a:pt x="0" y="17"/>
                    <a:pt x="0" y="19"/>
                    <a:pt x="1" y="21"/>
                  </a:cubicBezTo>
                  <a:cubicBezTo>
                    <a:pt x="1" y="23"/>
                    <a:pt x="2" y="26"/>
                    <a:pt x="3" y="28"/>
                  </a:cubicBezTo>
                  <a:cubicBezTo>
                    <a:pt x="3" y="29"/>
                    <a:pt x="3" y="31"/>
                    <a:pt x="4" y="32"/>
                  </a:cubicBezTo>
                  <a:cubicBezTo>
                    <a:pt x="5" y="34"/>
                    <a:pt x="10" y="33"/>
                    <a:pt x="12" y="32"/>
                  </a:cubicBezTo>
                  <a:cubicBezTo>
                    <a:pt x="13" y="31"/>
                    <a:pt x="14" y="30"/>
                    <a:pt x="16" y="29"/>
                  </a:cubicBezTo>
                  <a:cubicBezTo>
                    <a:pt x="17" y="29"/>
                    <a:pt x="19" y="29"/>
                    <a:pt x="21" y="29"/>
                  </a:cubicBezTo>
                  <a:cubicBezTo>
                    <a:pt x="22" y="28"/>
                    <a:pt x="23" y="27"/>
                    <a:pt x="24" y="26"/>
                  </a:cubicBezTo>
                  <a:cubicBezTo>
                    <a:pt x="27" y="25"/>
                    <a:pt x="29" y="25"/>
                    <a:pt x="32" y="24"/>
                  </a:cubicBezTo>
                  <a:cubicBezTo>
                    <a:pt x="35" y="23"/>
                    <a:pt x="38" y="22"/>
                    <a:pt x="41" y="21"/>
                  </a:cubicBezTo>
                  <a:cubicBezTo>
                    <a:pt x="43" y="20"/>
                    <a:pt x="47" y="19"/>
                    <a:pt x="47" y="17"/>
                  </a:cubicBezTo>
                  <a:cubicBezTo>
                    <a:pt x="48" y="14"/>
                    <a:pt x="53" y="14"/>
                    <a:pt x="52" y="12"/>
                  </a:cubicBezTo>
                  <a:cubicBezTo>
                    <a:pt x="50" y="8"/>
                    <a:pt x="49" y="4"/>
                    <a:pt x="47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3" name="Freeform 691">
              <a:extLst>
                <a:ext uri="{FF2B5EF4-FFF2-40B4-BE49-F238E27FC236}">
                  <a16:creationId xmlns:a16="http://schemas.microsoft.com/office/drawing/2014/main" id="{AAEC3A69-DE52-F007-94C6-901029DB8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4751" y="3370759"/>
              <a:ext cx="222713" cy="282816"/>
            </a:xfrm>
            <a:custGeom>
              <a:avLst/>
              <a:gdLst>
                <a:gd name="T0" fmla="*/ 39 w 41"/>
                <a:gd name="T1" fmla="*/ 19 h 49"/>
                <a:gd name="T2" fmla="*/ 34 w 41"/>
                <a:gd name="T3" fmla="*/ 14 h 49"/>
                <a:gd name="T4" fmla="*/ 28 w 41"/>
                <a:gd name="T5" fmla="*/ 12 h 49"/>
                <a:gd name="T6" fmla="*/ 22 w 41"/>
                <a:gd name="T7" fmla="*/ 6 h 49"/>
                <a:gd name="T8" fmla="*/ 21 w 41"/>
                <a:gd name="T9" fmla="*/ 3 h 49"/>
                <a:gd name="T10" fmla="*/ 22 w 41"/>
                <a:gd name="T11" fmla="*/ 0 h 49"/>
                <a:gd name="T12" fmla="*/ 17 w 41"/>
                <a:gd name="T13" fmla="*/ 5 h 49"/>
                <a:gd name="T14" fmla="*/ 10 w 41"/>
                <a:gd name="T15" fmla="*/ 10 h 49"/>
                <a:gd name="T16" fmla="*/ 5 w 41"/>
                <a:gd name="T17" fmla="*/ 10 h 49"/>
                <a:gd name="T18" fmla="*/ 0 w 41"/>
                <a:gd name="T19" fmla="*/ 11 h 49"/>
                <a:gd name="T20" fmla="*/ 5 w 41"/>
                <a:gd name="T21" fmla="*/ 17 h 49"/>
                <a:gd name="T22" fmla="*/ 16 w 41"/>
                <a:gd name="T23" fmla="*/ 19 h 49"/>
                <a:gd name="T24" fmla="*/ 16 w 41"/>
                <a:gd name="T25" fmla="*/ 32 h 49"/>
                <a:gd name="T26" fmla="*/ 11 w 41"/>
                <a:gd name="T27" fmla="*/ 34 h 49"/>
                <a:gd name="T28" fmla="*/ 0 w 41"/>
                <a:gd name="T29" fmla="*/ 37 h 49"/>
                <a:gd name="T30" fmla="*/ 5 w 41"/>
                <a:gd name="T31" fmla="*/ 49 h 49"/>
                <a:gd name="T32" fmla="*/ 14 w 41"/>
                <a:gd name="T33" fmla="*/ 48 h 49"/>
                <a:gd name="T34" fmla="*/ 17 w 41"/>
                <a:gd name="T35" fmla="*/ 44 h 49"/>
                <a:gd name="T36" fmla="*/ 23 w 41"/>
                <a:gd name="T37" fmla="*/ 42 h 49"/>
                <a:gd name="T38" fmla="*/ 28 w 41"/>
                <a:gd name="T39" fmla="*/ 38 h 49"/>
                <a:gd name="T40" fmla="*/ 29 w 41"/>
                <a:gd name="T41" fmla="*/ 32 h 49"/>
                <a:gd name="T42" fmla="*/ 32 w 41"/>
                <a:gd name="T43" fmla="*/ 30 h 49"/>
                <a:gd name="T44" fmla="*/ 37 w 41"/>
                <a:gd name="T45" fmla="*/ 24 h 49"/>
                <a:gd name="T46" fmla="*/ 39 w 41"/>
                <a:gd name="T47" fmla="*/ 19 h 49"/>
                <a:gd name="T48" fmla="*/ 39 w 41"/>
                <a:gd name="T49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1" h="49">
                  <a:moveTo>
                    <a:pt x="39" y="19"/>
                  </a:moveTo>
                  <a:cubicBezTo>
                    <a:pt x="36" y="19"/>
                    <a:pt x="35" y="16"/>
                    <a:pt x="34" y="14"/>
                  </a:cubicBezTo>
                  <a:cubicBezTo>
                    <a:pt x="33" y="13"/>
                    <a:pt x="29" y="13"/>
                    <a:pt x="28" y="12"/>
                  </a:cubicBezTo>
                  <a:cubicBezTo>
                    <a:pt x="25" y="11"/>
                    <a:pt x="24" y="9"/>
                    <a:pt x="22" y="6"/>
                  </a:cubicBezTo>
                  <a:cubicBezTo>
                    <a:pt x="22" y="5"/>
                    <a:pt x="21" y="4"/>
                    <a:pt x="21" y="3"/>
                  </a:cubicBezTo>
                  <a:cubicBezTo>
                    <a:pt x="21" y="3"/>
                    <a:pt x="22" y="0"/>
                    <a:pt x="22" y="0"/>
                  </a:cubicBezTo>
                  <a:cubicBezTo>
                    <a:pt x="21" y="0"/>
                    <a:pt x="18" y="4"/>
                    <a:pt x="17" y="5"/>
                  </a:cubicBezTo>
                  <a:cubicBezTo>
                    <a:pt x="15" y="7"/>
                    <a:pt x="13" y="10"/>
                    <a:pt x="10" y="10"/>
                  </a:cubicBezTo>
                  <a:cubicBezTo>
                    <a:pt x="8" y="11"/>
                    <a:pt x="7" y="10"/>
                    <a:pt x="5" y="10"/>
                  </a:cubicBezTo>
                  <a:cubicBezTo>
                    <a:pt x="3" y="11"/>
                    <a:pt x="1" y="13"/>
                    <a:pt x="0" y="11"/>
                  </a:cubicBezTo>
                  <a:cubicBezTo>
                    <a:pt x="1" y="14"/>
                    <a:pt x="2" y="17"/>
                    <a:pt x="5" y="17"/>
                  </a:cubicBezTo>
                  <a:cubicBezTo>
                    <a:pt x="7" y="17"/>
                    <a:pt x="15" y="17"/>
                    <a:pt x="16" y="19"/>
                  </a:cubicBezTo>
                  <a:cubicBezTo>
                    <a:pt x="19" y="23"/>
                    <a:pt x="17" y="27"/>
                    <a:pt x="16" y="32"/>
                  </a:cubicBezTo>
                  <a:cubicBezTo>
                    <a:pt x="15" y="33"/>
                    <a:pt x="11" y="34"/>
                    <a:pt x="11" y="34"/>
                  </a:cubicBezTo>
                  <a:cubicBezTo>
                    <a:pt x="7" y="35"/>
                    <a:pt x="3" y="36"/>
                    <a:pt x="0" y="37"/>
                  </a:cubicBezTo>
                  <a:cubicBezTo>
                    <a:pt x="2" y="41"/>
                    <a:pt x="4" y="45"/>
                    <a:pt x="5" y="49"/>
                  </a:cubicBezTo>
                  <a:cubicBezTo>
                    <a:pt x="8" y="48"/>
                    <a:pt x="11" y="48"/>
                    <a:pt x="14" y="48"/>
                  </a:cubicBezTo>
                  <a:cubicBezTo>
                    <a:pt x="18" y="47"/>
                    <a:pt x="15" y="46"/>
                    <a:pt x="17" y="44"/>
                  </a:cubicBezTo>
                  <a:cubicBezTo>
                    <a:pt x="19" y="43"/>
                    <a:pt x="22" y="44"/>
                    <a:pt x="23" y="42"/>
                  </a:cubicBezTo>
                  <a:cubicBezTo>
                    <a:pt x="25" y="40"/>
                    <a:pt x="25" y="39"/>
                    <a:pt x="28" y="38"/>
                  </a:cubicBezTo>
                  <a:cubicBezTo>
                    <a:pt x="30" y="37"/>
                    <a:pt x="29" y="34"/>
                    <a:pt x="29" y="32"/>
                  </a:cubicBezTo>
                  <a:cubicBezTo>
                    <a:pt x="28" y="30"/>
                    <a:pt x="30" y="30"/>
                    <a:pt x="32" y="30"/>
                  </a:cubicBezTo>
                  <a:cubicBezTo>
                    <a:pt x="35" y="29"/>
                    <a:pt x="35" y="26"/>
                    <a:pt x="37" y="24"/>
                  </a:cubicBezTo>
                  <a:cubicBezTo>
                    <a:pt x="38" y="23"/>
                    <a:pt x="41" y="20"/>
                    <a:pt x="39" y="19"/>
                  </a:cubicBezTo>
                  <a:cubicBezTo>
                    <a:pt x="38" y="19"/>
                    <a:pt x="40" y="20"/>
                    <a:pt x="39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4" name="Freeform 692">
              <a:extLst>
                <a:ext uri="{FF2B5EF4-FFF2-40B4-BE49-F238E27FC236}">
                  <a16:creationId xmlns:a16="http://schemas.microsoft.com/office/drawing/2014/main" id="{82D706B8-F16D-EDE5-7ABE-28DEA249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017" y="2816912"/>
              <a:ext cx="298809" cy="137481"/>
            </a:xfrm>
            <a:custGeom>
              <a:avLst/>
              <a:gdLst>
                <a:gd name="T0" fmla="*/ 55 w 55"/>
                <a:gd name="T1" fmla="*/ 5 h 24"/>
                <a:gd name="T2" fmla="*/ 47 w 55"/>
                <a:gd name="T3" fmla="*/ 3 h 24"/>
                <a:gd name="T4" fmla="*/ 36 w 55"/>
                <a:gd name="T5" fmla="*/ 2 h 24"/>
                <a:gd name="T6" fmla="*/ 27 w 55"/>
                <a:gd name="T7" fmla="*/ 0 h 24"/>
                <a:gd name="T8" fmla="*/ 22 w 55"/>
                <a:gd name="T9" fmla="*/ 2 h 24"/>
                <a:gd name="T10" fmla="*/ 19 w 55"/>
                <a:gd name="T11" fmla="*/ 4 h 24"/>
                <a:gd name="T12" fmla="*/ 11 w 55"/>
                <a:gd name="T13" fmla="*/ 5 h 24"/>
                <a:gd name="T14" fmla="*/ 9 w 55"/>
                <a:gd name="T15" fmla="*/ 7 h 24"/>
                <a:gd name="T16" fmla="*/ 8 w 55"/>
                <a:gd name="T17" fmla="*/ 11 h 24"/>
                <a:gd name="T18" fmla="*/ 12 w 55"/>
                <a:gd name="T19" fmla="*/ 12 h 24"/>
                <a:gd name="T20" fmla="*/ 15 w 55"/>
                <a:gd name="T21" fmla="*/ 12 h 24"/>
                <a:gd name="T22" fmla="*/ 19 w 55"/>
                <a:gd name="T23" fmla="*/ 15 h 24"/>
                <a:gd name="T24" fmla="*/ 15 w 55"/>
                <a:gd name="T25" fmla="*/ 17 h 24"/>
                <a:gd name="T26" fmla="*/ 11 w 55"/>
                <a:gd name="T27" fmla="*/ 17 h 24"/>
                <a:gd name="T28" fmla="*/ 10 w 55"/>
                <a:gd name="T29" fmla="*/ 20 h 24"/>
                <a:gd name="T30" fmla="*/ 1 w 55"/>
                <a:gd name="T31" fmla="*/ 20 h 24"/>
                <a:gd name="T32" fmla="*/ 11 w 55"/>
                <a:gd name="T33" fmla="*/ 22 h 24"/>
                <a:gd name="T34" fmla="*/ 15 w 55"/>
                <a:gd name="T35" fmla="*/ 23 h 24"/>
                <a:gd name="T36" fmla="*/ 21 w 55"/>
                <a:gd name="T37" fmla="*/ 23 h 24"/>
                <a:gd name="T38" fmla="*/ 25 w 55"/>
                <a:gd name="T39" fmla="*/ 20 h 24"/>
                <a:gd name="T40" fmla="*/ 28 w 55"/>
                <a:gd name="T41" fmla="*/ 17 h 24"/>
                <a:gd name="T42" fmla="*/ 33 w 55"/>
                <a:gd name="T43" fmla="*/ 16 h 24"/>
                <a:gd name="T44" fmla="*/ 37 w 55"/>
                <a:gd name="T45" fmla="*/ 16 h 24"/>
                <a:gd name="T46" fmla="*/ 40 w 55"/>
                <a:gd name="T47" fmla="*/ 13 h 24"/>
                <a:gd name="T48" fmla="*/ 44 w 55"/>
                <a:gd name="T49" fmla="*/ 12 h 24"/>
                <a:gd name="T50" fmla="*/ 54 w 55"/>
                <a:gd name="T51" fmla="*/ 7 h 24"/>
                <a:gd name="T52" fmla="*/ 55 w 55"/>
                <a:gd name="T53" fmla="*/ 5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24">
                  <a:moveTo>
                    <a:pt x="55" y="5"/>
                  </a:moveTo>
                  <a:cubicBezTo>
                    <a:pt x="52" y="5"/>
                    <a:pt x="50" y="3"/>
                    <a:pt x="47" y="3"/>
                  </a:cubicBezTo>
                  <a:cubicBezTo>
                    <a:pt x="44" y="2"/>
                    <a:pt x="40" y="2"/>
                    <a:pt x="36" y="2"/>
                  </a:cubicBezTo>
                  <a:cubicBezTo>
                    <a:pt x="33" y="2"/>
                    <a:pt x="30" y="2"/>
                    <a:pt x="27" y="0"/>
                  </a:cubicBezTo>
                  <a:cubicBezTo>
                    <a:pt x="25" y="0"/>
                    <a:pt x="23" y="0"/>
                    <a:pt x="22" y="2"/>
                  </a:cubicBezTo>
                  <a:cubicBezTo>
                    <a:pt x="22" y="4"/>
                    <a:pt x="21" y="5"/>
                    <a:pt x="19" y="4"/>
                  </a:cubicBezTo>
                  <a:cubicBezTo>
                    <a:pt x="17" y="3"/>
                    <a:pt x="12" y="1"/>
                    <a:pt x="11" y="5"/>
                  </a:cubicBezTo>
                  <a:cubicBezTo>
                    <a:pt x="10" y="6"/>
                    <a:pt x="11" y="6"/>
                    <a:pt x="9" y="7"/>
                  </a:cubicBezTo>
                  <a:cubicBezTo>
                    <a:pt x="8" y="8"/>
                    <a:pt x="6" y="10"/>
                    <a:pt x="8" y="11"/>
                  </a:cubicBezTo>
                  <a:cubicBezTo>
                    <a:pt x="9" y="12"/>
                    <a:pt x="12" y="13"/>
                    <a:pt x="12" y="12"/>
                  </a:cubicBezTo>
                  <a:cubicBezTo>
                    <a:pt x="13" y="10"/>
                    <a:pt x="14" y="11"/>
                    <a:pt x="15" y="12"/>
                  </a:cubicBezTo>
                  <a:cubicBezTo>
                    <a:pt x="16" y="13"/>
                    <a:pt x="20" y="14"/>
                    <a:pt x="19" y="15"/>
                  </a:cubicBezTo>
                  <a:cubicBezTo>
                    <a:pt x="19" y="16"/>
                    <a:pt x="16" y="16"/>
                    <a:pt x="15" y="17"/>
                  </a:cubicBezTo>
                  <a:cubicBezTo>
                    <a:pt x="14" y="18"/>
                    <a:pt x="13" y="19"/>
                    <a:pt x="11" y="17"/>
                  </a:cubicBezTo>
                  <a:cubicBezTo>
                    <a:pt x="10" y="16"/>
                    <a:pt x="10" y="19"/>
                    <a:pt x="10" y="20"/>
                  </a:cubicBezTo>
                  <a:cubicBezTo>
                    <a:pt x="6" y="22"/>
                    <a:pt x="4" y="15"/>
                    <a:pt x="1" y="20"/>
                  </a:cubicBezTo>
                  <a:cubicBezTo>
                    <a:pt x="0" y="21"/>
                    <a:pt x="10" y="23"/>
                    <a:pt x="11" y="22"/>
                  </a:cubicBezTo>
                  <a:cubicBezTo>
                    <a:pt x="12" y="21"/>
                    <a:pt x="14" y="22"/>
                    <a:pt x="15" y="23"/>
                  </a:cubicBezTo>
                  <a:cubicBezTo>
                    <a:pt x="16" y="23"/>
                    <a:pt x="19" y="24"/>
                    <a:pt x="21" y="23"/>
                  </a:cubicBezTo>
                  <a:cubicBezTo>
                    <a:pt x="22" y="22"/>
                    <a:pt x="24" y="23"/>
                    <a:pt x="25" y="20"/>
                  </a:cubicBezTo>
                  <a:cubicBezTo>
                    <a:pt x="25" y="19"/>
                    <a:pt x="27" y="18"/>
                    <a:pt x="28" y="17"/>
                  </a:cubicBezTo>
                  <a:cubicBezTo>
                    <a:pt x="29" y="16"/>
                    <a:pt x="33" y="16"/>
                    <a:pt x="33" y="16"/>
                  </a:cubicBezTo>
                  <a:cubicBezTo>
                    <a:pt x="34" y="18"/>
                    <a:pt x="35" y="16"/>
                    <a:pt x="37" y="16"/>
                  </a:cubicBezTo>
                  <a:cubicBezTo>
                    <a:pt x="38" y="16"/>
                    <a:pt x="39" y="13"/>
                    <a:pt x="40" y="13"/>
                  </a:cubicBezTo>
                  <a:cubicBezTo>
                    <a:pt x="41" y="12"/>
                    <a:pt x="43" y="13"/>
                    <a:pt x="44" y="12"/>
                  </a:cubicBezTo>
                  <a:cubicBezTo>
                    <a:pt x="48" y="11"/>
                    <a:pt x="50" y="9"/>
                    <a:pt x="54" y="7"/>
                  </a:cubicBezTo>
                  <a:cubicBezTo>
                    <a:pt x="55" y="7"/>
                    <a:pt x="55" y="7"/>
                    <a:pt x="55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5" name="Freeform 693">
              <a:extLst>
                <a:ext uri="{FF2B5EF4-FFF2-40B4-BE49-F238E27FC236}">
                  <a16:creationId xmlns:a16="http://schemas.microsoft.com/office/drawing/2014/main" id="{285CA554-53EF-BB90-9468-6E21316B5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444253" y="2730496"/>
              <a:ext cx="484403" cy="300492"/>
            </a:xfrm>
            <a:custGeom>
              <a:avLst/>
              <a:gdLst>
                <a:gd name="T0" fmla="*/ 78 w 89"/>
                <a:gd name="T1" fmla="*/ 32 h 52"/>
                <a:gd name="T2" fmla="*/ 81 w 89"/>
                <a:gd name="T3" fmla="*/ 33 h 52"/>
                <a:gd name="T4" fmla="*/ 84 w 89"/>
                <a:gd name="T5" fmla="*/ 31 h 52"/>
                <a:gd name="T6" fmla="*/ 81 w 89"/>
                <a:gd name="T7" fmla="*/ 26 h 52"/>
                <a:gd name="T8" fmla="*/ 79 w 89"/>
                <a:gd name="T9" fmla="*/ 27 h 52"/>
                <a:gd name="T10" fmla="*/ 75 w 89"/>
                <a:gd name="T11" fmla="*/ 27 h 52"/>
                <a:gd name="T12" fmla="*/ 78 w 89"/>
                <a:gd name="T13" fmla="*/ 21 h 52"/>
                <a:gd name="T14" fmla="*/ 74 w 89"/>
                <a:gd name="T15" fmla="*/ 22 h 52"/>
                <a:gd name="T16" fmla="*/ 68 w 89"/>
                <a:gd name="T17" fmla="*/ 25 h 52"/>
                <a:gd name="T18" fmla="*/ 65 w 89"/>
                <a:gd name="T19" fmla="*/ 29 h 52"/>
                <a:gd name="T20" fmla="*/ 62 w 89"/>
                <a:gd name="T21" fmla="*/ 28 h 52"/>
                <a:gd name="T22" fmla="*/ 57 w 89"/>
                <a:gd name="T23" fmla="*/ 27 h 52"/>
                <a:gd name="T24" fmla="*/ 53 w 89"/>
                <a:gd name="T25" fmla="*/ 23 h 52"/>
                <a:gd name="T26" fmla="*/ 52 w 89"/>
                <a:gd name="T27" fmla="*/ 17 h 52"/>
                <a:gd name="T28" fmla="*/ 49 w 89"/>
                <a:gd name="T29" fmla="*/ 13 h 52"/>
                <a:gd name="T30" fmla="*/ 45 w 89"/>
                <a:gd name="T31" fmla="*/ 12 h 52"/>
                <a:gd name="T32" fmla="*/ 38 w 89"/>
                <a:gd name="T33" fmla="*/ 12 h 52"/>
                <a:gd name="T34" fmla="*/ 31 w 89"/>
                <a:gd name="T35" fmla="*/ 12 h 52"/>
                <a:gd name="T36" fmla="*/ 27 w 89"/>
                <a:gd name="T37" fmla="*/ 8 h 52"/>
                <a:gd name="T38" fmla="*/ 23 w 89"/>
                <a:gd name="T39" fmla="*/ 8 h 52"/>
                <a:gd name="T40" fmla="*/ 19 w 89"/>
                <a:gd name="T41" fmla="*/ 10 h 52"/>
                <a:gd name="T42" fmla="*/ 17 w 89"/>
                <a:gd name="T43" fmla="*/ 6 h 52"/>
                <a:gd name="T44" fmla="*/ 15 w 89"/>
                <a:gd name="T45" fmla="*/ 1 h 52"/>
                <a:gd name="T46" fmla="*/ 15 w 89"/>
                <a:gd name="T47" fmla="*/ 5 h 52"/>
                <a:gd name="T48" fmla="*/ 14 w 89"/>
                <a:gd name="T49" fmla="*/ 8 h 52"/>
                <a:gd name="T50" fmla="*/ 13 w 89"/>
                <a:gd name="T51" fmla="*/ 3 h 52"/>
                <a:gd name="T52" fmla="*/ 14 w 89"/>
                <a:gd name="T53" fmla="*/ 0 h 52"/>
                <a:gd name="T54" fmla="*/ 1 w 89"/>
                <a:gd name="T55" fmla="*/ 4 h 52"/>
                <a:gd name="T56" fmla="*/ 1 w 89"/>
                <a:gd name="T57" fmla="*/ 15 h 52"/>
                <a:gd name="T58" fmla="*/ 1 w 89"/>
                <a:gd name="T59" fmla="*/ 23 h 52"/>
                <a:gd name="T60" fmla="*/ 2 w 89"/>
                <a:gd name="T61" fmla="*/ 26 h 52"/>
                <a:gd name="T62" fmla="*/ 6 w 89"/>
                <a:gd name="T63" fmla="*/ 26 h 52"/>
                <a:gd name="T64" fmla="*/ 6 w 89"/>
                <a:gd name="T65" fmla="*/ 23 h 52"/>
                <a:gd name="T66" fmla="*/ 10 w 89"/>
                <a:gd name="T67" fmla="*/ 20 h 52"/>
                <a:gd name="T68" fmla="*/ 13 w 89"/>
                <a:gd name="T69" fmla="*/ 18 h 52"/>
                <a:gd name="T70" fmla="*/ 17 w 89"/>
                <a:gd name="T71" fmla="*/ 19 h 52"/>
                <a:gd name="T72" fmla="*/ 21 w 89"/>
                <a:gd name="T73" fmla="*/ 20 h 52"/>
                <a:gd name="T74" fmla="*/ 21 w 89"/>
                <a:gd name="T75" fmla="*/ 24 h 52"/>
                <a:gd name="T76" fmla="*/ 26 w 89"/>
                <a:gd name="T77" fmla="*/ 27 h 52"/>
                <a:gd name="T78" fmla="*/ 33 w 89"/>
                <a:gd name="T79" fmla="*/ 34 h 52"/>
                <a:gd name="T80" fmla="*/ 38 w 89"/>
                <a:gd name="T81" fmla="*/ 37 h 52"/>
                <a:gd name="T82" fmla="*/ 41 w 89"/>
                <a:gd name="T83" fmla="*/ 39 h 52"/>
                <a:gd name="T84" fmla="*/ 50 w 89"/>
                <a:gd name="T85" fmla="*/ 45 h 52"/>
                <a:gd name="T86" fmla="*/ 54 w 89"/>
                <a:gd name="T87" fmla="*/ 49 h 52"/>
                <a:gd name="T88" fmla="*/ 61 w 89"/>
                <a:gd name="T89" fmla="*/ 52 h 52"/>
                <a:gd name="T90" fmla="*/ 63 w 89"/>
                <a:gd name="T91" fmla="*/ 47 h 52"/>
                <a:gd name="T92" fmla="*/ 62 w 89"/>
                <a:gd name="T93" fmla="*/ 42 h 52"/>
                <a:gd name="T94" fmla="*/ 59 w 89"/>
                <a:gd name="T95" fmla="*/ 38 h 52"/>
                <a:gd name="T96" fmla="*/ 64 w 89"/>
                <a:gd name="T97" fmla="*/ 36 h 52"/>
                <a:gd name="T98" fmla="*/ 66 w 89"/>
                <a:gd name="T99" fmla="*/ 33 h 52"/>
                <a:gd name="T100" fmla="*/ 68 w 89"/>
                <a:gd name="T101" fmla="*/ 30 h 52"/>
                <a:gd name="T102" fmla="*/ 71 w 89"/>
                <a:gd name="T103" fmla="*/ 30 h 52"/>
                <a:gd name="T104" fmla="*/ 74 w 89"/>
                <a:gd name="T105" fmla="*/ 29 h 52"/>
                <a:gd name="T106" fmla="*/ 74 w 89"/>
                <a:gd name="T107" fmla="*/ 34 h 52"/>
                <a:gd name="T108" fmla="*/ 77 w 89"/>
                <a:gd name="T109" fmla="*/ 34 h 52"/>
                <a:gd name="T110" fmla="*/ 78 w 89"/>
                <a:gd name="T111" fmla="*/ 32 h 52"/>
                <a:gd name="T112" fmla="*/ 78 w 89"/>
                <a:gd name="T113" fmla="*/ 3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52">
                  <a:moveTo>
                    <a:pt x="78" y="32"/>
                  </a:moveTo>
                  <a:cubicBezTo>
                    <a:pt x="79" y="33"/>
                    <a:pt x="79" y="34"/>
                    <a:pt x="81" y="33"/>
                  </a:cubicBezTo>
                  <a:cubicBezTo>
                    <a:pt x="82" y="33"/>
                    <a:pt x="83" y="31"/>
                    <a:pt x="84" y="31"/>
                  </a:cubicBezTo>
                  <a:cubicBezTo>
                    <a:pt x="89" y="30"/>
                    <a:pt x="83" y="28"/>
                    <a:pt x="81" y="26"/>
                  </a:cubicBezTo>
                  <a:cubicBezTo>
                    <a:pt x="80" y="25"/>
                    <a:pt x="80" y="26"/>
                    <a:pt x="79" y="27"/>
                  </a:cubicBezTo>
                  <a:cubicBezTo>
                    <a:pt x="79" y="28"/>
                    <a:pt x="76" y="27"/>
                    <a:pt x="75" y="27"/>
                  </a:cubicBezTo>
                  <a:cubicBezTo>
                    <a:pt x="71" y="25"/>
                    <a:pt x="77" y="22"/>
                    <a:pt x="78" y="21"/>
                  </a:cubicBezTo>
                  <a:cubicBezTo>
                    <a:pt x="78" y="21"/>
                    <a:pt x="74" y="22"/>
                    <a:pt x="74" y="22"/>
                  </a:cubicBezTo>
                  <a:cubicBezTo>
                    <a:pt x="72" y="23"/>
                    <a:pt x="70" y="23"/>
                    <a:pt x="68" y="25"/>
                  </a:cubicBezTo>
                  <a:cubicBezTo>
                    <a:pt x="67" y="26"/>
                    <a:pt x="66" y="28"/>
                    <a:pt x="65" y="29"/>
                  </a:cubicBezTo>
                  <a:cubicBezTo>
                    <a:pt x="64" y="32"/>
                    <a:pt x="63" y="30"/>
                    <a:pt x="62" y="28"/>
                  </a:cubicBezTo>
                  <a:cubicBezTo>
                    <a:pt x="61" y="26"/>
                    <a:pt x="59" y="27"/>
                    <a:pt x="57" y="27"/>
                  </a:cubicBezTo>
                  <a:cubicBezTo>
                    <a:pt x="55" y="27"/>
                    <a:pt x="54" y="24"/>
                    <a:pt x="53" y="23"/>
                  </a:cubicBezTo>
                  <a:cubicBezTo>
                    <a:pt x="51" y="21"/>
                    <a:pt x="54" y="19"/>
                    <a:pt x="52" y="17"/>
                  </a:cubicBezTo>
                  <a:cubicBezTo>
                    <a:pt x="51" y="16"/>
                    <a:pt x="50" y="14"/>
                    <a:pt x="49" y="13"/>
                  </a:cubicBezTo>
                  <a:cubicBezTo>
                    <a:pt x="48" y="12"/>
                    <a:pt x="46" y="11"/>
                    <a:pt x="45" y="12"/>
                  </a:cubicBezTo>
                  <a:cubicBezTo>
                    <a:pt x="43" y="13"/>
                    <a:pt x="41" y="12"/>
                    <a:pt x="38" y="12"/>
                  </a:cubicBezTo>
                  <a:cubicBezTo>
                    <a:pt x="36" y="12"/>
                    <a:pt x="33" y="13"/>
                    <a:pt x="31" y="12"/>
                  </a:cubicBezTo>
                  <a:cubicBezTo>
                    <a:pt x="30" y="11"/>
                    <a:pt x="28" y="9"/>
                    <a:pt x="27" y="8"/>
                  </a:cubicBezTo>
                  <a:cubicBezTo>
                    <a:pt x="25" y="6"/>
                    <a:pt x="24" y="6"/>
                    <a:pt x="23" y="8"/>
                  </a:cubicBezTo>
                  <a:cubicBezTo>
                    <a:pt x="22" y="9"/>
                    <a:pt x="21" y="10"/>
                    <a:pt x="19" y="10"/>
                  </a:cubicBezTo>
                  <a:cubicBezTo>
                    <a:pt x="16" y="10"/>
                    <a:pt x="16" y="8"/>
                    <a:pt x="17" y="6"/>
                  </a:cubicBezTo>
                  <a:cubicBezTo>
                    <a:pt x="18" y="3"/>
                    <a:pt x="18" y="3"/>
                    <a:pt x="15" y="1"/>
                  </a:cubicBezTo>
                  <a:cubicBezTo>
                    <a:pt x="15" y="2"/>
                    <a:pt x="15" y="4"/>
                    <a:pt x="15" y="5"/>
                  </a:cubicBezTo>
                  <a:cubicBezTo>
                    <a:pt x="15" y="7"/>
                    <a:pt x="16" y="8"/>
                    <a:pt x="14" y="8"/>
                  </a:cubicBezTo>
                  <a:cubicBezTo>
                    <a:pt x="12" y="7"/>
                    <a:pt x="12" y="4"/>
                    <a:pt x="13" y="3"/>
                  </a:cubicBezTo>
                  <a:cubicBezTo>
                    <a:pt x="13" y="3"/>
                    <a:pt x="15" y="0"/>
                    <a:pt x="14" y="0"/>
                  </a:cubicBezTo>
                  <a:cubicBezTo>
                    <a:pt x="9" y="1"/>
                    <a:pt x="5" y="2"/>
                    <a:pt x="1" y="4"/>
                  </a:cubicBezTo>
                  <a:cubicBezTo>
                    <a:pt x="0" y="4"/>
                    <a:pt x="1" y="14"/>
                    <a:pt x="1" y="15"/>
                  </a:cubicBezTo>
                  <a:cubicBezTo>
                    <a:pt x="1" y="18"/>
                    <a:pt x="1" y="21"/>
                    <a:pt x="1" y="23"/>
                  </a:cubicBezTo>
                  <a:cubicBezTo>
                    <a:pt x="1" y="25"/>
                    <a:pt x="0" y="26"/>
                    <a:pt x="2" y="26"/>
                  </a:cubicBezTo>
                  <a:cubicBezTo>
                    <a:pt x="3" y="26"/>
                    <a:pt x="4" y="26"/>
                    <a:pt x="6" y="26"/>
                  </a:cubicBezTo>
                  <a:cubicBezTo>
                    <a:pt x="8" y="26"/>
                    <a:pt x="5" y="24"/>
                    <a:pt x="6" y="23"/>
                  </a:cubicBezTo>
                  <a:cubicBezTo>
                    <a:pt x="7" y="21"/>
                    <a:pt x="9" y="22"/>
                    <a:pt x="10" y="20"/>
                  </a:cubicBezTo>
                  <a:cubicBezTo>
                    <a:pt x="12" y="19"/>
                    <a:pt x="12" y="19"/>
                    <a:pt x="13" y="18"/>
                  </a:cubicBezTo>
                  <a:cubicBezTo>
                    <a:pt x="15" y="17"/>
                    <a:pt x="16" y="18"/>
                    <a:pt x="17" y="19"/>
                  </a:cubicBezTo>
                  <a:cubicBezTo>
                    <a:pt x="18" y="20"/>
                    <a:pt x="21" y="20"/>
                    <a:pt x="21" y="20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5" y="27"/>
                    <a:pt x="26" y="27"/>
                  </a:cubicBezTo>
                  <a:cubicBezTo>
                    <a:pt x="31" y="27"/>
                    <a:pt x="31" y="30"/>
                    <a:pt x="33" y="34"/>
                  </a:cubicBezTo>
                  <a:cubicBezTo>
                    <a:pt x="34" y="35"/>
                    <a:pt x="36" y="36"/>
                    <a:pt x="38" y="37"/>
                  </a:cubicBezTo>
                  <a:cubicBezTo>
                    <a:pt x="39" y="37"/>
                    <a:pt x="40" y="38"/>
                    <a:pt x="41" y="39"/>
                  </a:cubicBezTo>
                  <a:cubicBezTo>
                    <a:pt x="44" y="41"/>
                    <a:pt x="47" y="44"/>
                    <a:pt x="50" y="45"/>
                  </a:cubicBezTo>
                  <a:cubicBezTo>
                    <a:pt x="54" y="46"/>
                    <a:pt x="54" y="46"/>
                    <a:pt x="54" y="49"/>
                  </a:cubicBezTo>
                  <a:cubicBezTo>
                    <a:pt x="56" y="49"/>
                    <a:pt x="59" y="51"/>
                    <a:pt x="61" y="52"/>
                  </a:cubicBezTo>
                  <a:cubicBezTo>
                    <a:pt x="61" y="49"/>
                    <a:pt x="60" y="49"/>
                    <a:pt x="63" y="47"/>
                  </a:cubicBezTo>
                  <a:cubicBezTo>
                    <a:pt x="64" y="45"/>
                    <a:pt x="62" y="44"/>
                    <a:pt x="62" y="42"/>
                  </a:cubicBezTo>
                  <a:cubicBezTo>
                    <a:pt x="63" y="39"/>
                    <a:pt x="60" y="40"/>
                    <a:pt x="59" y="38"/>
                  </a:cubicBezTo>
                  <a:cubicBezTo>
                    <a:pt x="58" y="36"/>
                    <a:pt x="63" y="37"/>
                    <a:pt x="64" y="36"/>
                  </a:cubicBezTo>
                  <a:cubicBezTo>
                    <a:pt x="67" y="35"/>
                    <a:pt x="64" y="32"/>
                    <a:pt x="66" y="33"/>
                  </a:cubicBezTo>
                  <a:cubicBezTo>
                    <a:pt x="70" y="33"/>
                    <a:pt x="66" y="30"/>
                    <a:pt x="68" y="30"/>
                  </a:cubicBezTo>
                  <a:cubicBezTo>
                    <a:pt x="69" y="29"/>
                    <a:pt x="70" y="31"/>
                    <a:pt x="71" y="30"/>
                  </a:cubicBezTo>
                  <a:cubicBezTo>
                    <a:pt x="72" y="30"/>
                    <a:pt x="73" y="29"/>
                    <a:pt x="74" y="29"/>
                  </a:cubicBezTo>
                  <a:cubicBezTo>
                    <a:pt x="76" y="29"/>
                    <a:pt x="74" y="33"/>
                    <a:pt x="74" y="34"/>
                  </a:cubicBezTo>
                  <a:cubicBezTo>
                    <a:pt x="75" y="34"/>
                    <a:pt x="77" y="31"/>
                    <a:pt x="77" y="34"/>
                  </a:cubicBezTo>
                  <a:cubicBezTo>
                    <a:pt x="77" y="34"/>
                    <a:pt x="77" y="32"/>
                    <a:pt x="78" y="32"/>
                  </a:cubicBezTo>
                  <a:cubicBezTo>
                    <a:pt x="79" y="32"/>
                    <a:pt x="77" y="32"/>
                    <a:pt x="78" y="3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6" name="Freeform 694">
              <a:extLst>
                <a:ext uri="{FF2B5EF4-FFF2-40B4-BE49-F238E27FC236}">
                  <a16:creationId xmlns:a16="http://schemas.microsoft.com/office/drawing/2014/main" id="{D18D7A9A-DD5C-2212-D782-C4B477297BA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90873" y="3064376"/>
              <a:ext cx="0" cy="5893"/>
            </a:xfrm>
            <a:custGeom>
              <a:avLst/>
              <a:gdLst>
                <a:gd name="T0" fmla="*/ 1 h 1"/>
                <a:gd name="T1" fmla="*/ 0 h 1"/>
                <a:gd name="T2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7" name="Freeform 695">
              <a:extLst>
                <a:ext uri="{FF2B5EF4-FFF2-40B4-BE49-F238E27FC236}">
                  <a16:creationId xmlns:a16="http://schemas.microsoft.com/office/drawing/2014/main" id="{5DE61352-0DFB-E2D0-E713-1F285239B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0319" y="2834588"/>
              <a:ext cx="397172" cy="247464"/>
            </a:xfrm>
            <a:custGeom>
              <a:avLst/>
              <a:gdLst>
                <a:gd name="T0" fmla="*/ 73 w 73"/>
                <a:gd name="T1" fmla="*/ 28 h 43"/>
                <a:gd name="T2" fmla="*/ 69 w 73"/>
                <a:gd name="T3" fmla="*/ 27 h 43"/>
                <a:gd name="T4" fmla="*/ 65 w 73"/>
                <a:gd name="T5" fmla="*/ 24 h 43"/>
                <a:gd name="T6" fmla="*/ 58 w 73"/>
                <a:gd name="T7" fmla="*/ 20 h 43"/>
                <a:gd name="T8" fmla="*/ 52 w 73"/>
                <a:gd name="T9" fmla="*/ 16 h 43"/>
                <a:gd name="T10" fmla="*/ 47 w 73"/>
                <a:gd name="T11" fmla="*/ 9 h 43"/>
                <a:gd name="T12" fmla="*/ 40 w 73"/>
                <a:gd name="T13" fmla="*/ 5 h 43"/>
                <a:gd name="T14" fmla="*/ 40 w 73"/>
                <a:gd name="T15" fmla="*/ 2 h 43"/>
                <a:gd name="T16" fmla="*/ 36 w 73"/>
                <a:gd name="T17" fmla="*/ 1 h 43"/>
                <a:gd name="T18" fmla="*/ 34 w 73"/>
                <a:gd name="T19" fmla="*/ 0 h 43"/>
                <a:gd name="T20" fmla="*/ 31 w 73"/>
                <a:gd name="T21" fmla="*/ 1 h 43"/>
                <a:gd name="T22" fmla="*/ 28 w 73"/>
                <a:gd name="T23" fmla="*/ 3 h 43"/>
                <a:gd name="T24" fmla="*/ 25 w 73"/>
                <a:gd name="T25" fmla="*/ 6 h 43"/>
                <a:gd name="T26" fmla="*/ 22 w 73"/>
                <a:gd name="T27" fmla="*/ 8 h 43"/>
                <a:gd name="T28" fmla="*/ 17 w 73"/>
                <a:gd name="T29" fmla="*/ 8 h 43"/>
                <a:gd name="T30" fmla="*/ 12 w 73"/>
                <a:gd name="T31" fmla="*/ 2 h 43"/>
                <a:gd name="T32" fmla="*/ 2 w 73"/>
                <a:gd name="T33" fmla="*/ 5 h 43"/>
                <a:gd name="T34" fmla="*/ 5 w 73"/>
                <a:gd name="T35" fmla="*/ 12 h 43"/>
                <a:gd name="T36" fmla="*/ 8 w 73"/>
                <a:gd name="T37" fmla="*/ 17 h 43"/>
                <a:gd name="T38" fmla="*/ 8 w 73"/>
                <a:gd name="T39" fmla="*/ 19 h 43"/>
                <a:gd name="T40" fmla="*/ 10 w 73"/>
                <a:gd name="T41" fmla="*/ 22 h 43"/>
                <a:gd name="T42" fmla="*/ 9 w 73"/>
                <a:gd name="T43" fmla="*/ 26 h 43"/>
                <a:gd name="T44" fmla="*/ 9 w 73"/>
                <a:gd name="T45" fmla="*/ 31 h 43"/>
                <a:gd name="T46" fmla="*/ 14 w 73"/>
                <a:gd name="T47" fmla="*/ 29 h 43"/>
                <a:gd name="T48" fmla="*/ 17 w 73"/>
                <a:gd name="T49" fmla="*/ 26 h 43"/>
                <a:gd name="T50" fmla="*/ 27 w 73"/>
                <a:gd name="T51" fmla="*/ 27 h 43"/>
                <a:gd name="T52" fmla="*/ 37 w 73"/>
                <a:gd name="T53" fmla="*/ 31 h 43"/>
                <a:gd name="T54" fmla="*/ 45 w 73"/>
                <a:gd name="T55" fmla="*/ 35 h 43"/>
                <a:gd name="T56" fmla="*/ 46 w 73"/>
                <a:gd name="T57" fmla="*/ 37 h 43"/>
                <a:gd name="T58" fmla="*/ 48 w 73"/>
                <a:gd name="T59" fmla="*/ 42 h 43"/>
                <a:gd name="T60" fmla="*/ 53 w 73"/>
                <a:gd name="T61" fmla="*/ 43 h 43"/>
                <a:gd name="T62" fmla="*/ 57 w 73"/>
                <a:gd name="T63" fmla="*/ 40 h 43"/>
                <a:gd name="T64" fmla="*/ 62 w 73"/>
                <a:gd name="T65" fmla="*/ 38 h 43"/>
                <a:gd name="T66" fmla="*/ 65 w 73"/>
                <a:gd name="T67" fmla="*/ 33 h 43"/>
                <a:gd name="T68" fmla="*/ 69 w 73"/>
                <a:gd name="T69" fmla="*/ 31 h 43"/>
                <a:gd name="T70" fmla="*/ 73 w 73"/>
                <a:gd name="T71" fmla="*/ 31 h 43"/>
                <a:gd name="T72" fmla="*/ 73 w 73"/>
                <a:gd name="T73" fmla="*/ 2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3" h="43">
                  <a:moveTo>
                    <a:pt x="73" y="28"/>
                  </a:moveTo>
                  <a:cubicBezTo>
                    <a:pt x="72" y="27"/>
                    <a:pt x="71" y="27"/>
                    <a:pt x="69" y="27"/>
                  </a:cubicBezTo>
                  <a:cubicBezTo>
                    <a:pt x="68" y="26"/>
                    <a:pt x="66" y="25"/>
                    <a:pt x="65" y="24"/>
                  </a:cubicBezTo>
                  <a:cubicBezTo>
                    <a:pt x="63" y="23"/>
                    <a:pt x="60" y="22"/>
                    <a:pt x="58" y="20"/>
                  </a:cubicBezTo>
                  <a:cubicBezTo>
                    <a:pt x="57" y="18"/>
                    <a:pt x="54" y="18"/>
                    <a:pt x="52" y="16"/>
                  </a:cubicBezTo>
                  <a:cubicBezTo>
                    <a:pt x="51" y="13"/>
                    <a:pt x="50" y="9"/>
                    <a:pt x="47" y="9"/>
                  </a:cubicBezTo>
                  <a:cubicBezTo>
                    <a:pt x="44" y="9"/>
                    <a:pt x="40" y="9"/>
                    <a:pt x="40" y="5"/>
                  </a:cubicBezTo>
                  <a:cubicBezTo>
                    <a:pt x="40" y="4"/>
                    <a:pt x="41" y="2"/>
                    <a:pt x="40" y="2"/>
                  </a:cubicBezTo>
                  <a:cubicBezTo>
                    <a:pt x="39" y="1"/>
                    <a:pt x="38" y="2"/>
                    <a:pt x="36" y="1"/>
                  </a:cubicBezTo>
                  <a:cubicBezTo>
                    <a:pt x="36" y="1"/>
                    <a:pt x="35" y="0"/>
                    <a:pt x="34" y="0"/>
                  </a:cubicBezTo>
                  <a:cubicBezTo>
                    <a:pt x="33" y="0"/>
                    <a:pt x="32" y="1"/>
                    <a:pt x="31" y="1"/>
                  </a:cubicBezTo>
                  <a:cubicBezTo>
                    <a:pt x="30" y="0"/>
                    <a:pt x="29" y="3"/>
                    <a:pt x="28" y="3"/>
                  </a:cubicBezTo>
                  <a:cubicBezTo>
                    <a:pt x="27" y="3"/>
                    <a:pt x="24" y="4"/>
                    <a:pt x="25" y="6"/>
                  </a:cubicBezTo>
                  <a:cubicBezTo>
                    <a:pt x="26" y="9"/>
                    <a:pt x="25" y="8"/>
                    <a:pt x="22" y="8"/>
                  </a:cubicBezTo>
                  <a:cubicBezTo>
                    <a:pt x="21" y="8"/>
                    <a:pt x="18" y="8"/>
                    <a:pt x="17" y="8"/>
                  </a:cubicBezTo>
                  <a:cubicBezTo>
                    <a:pt x="15" y="6"/>
                    <a:pt x="14" y="4"/>
                    <a:pt x="12" y="2"/>
                  </a:cubicBezTo>
                  <a:cubicBezTo>
                    <a:pt x="9" y="0"/>
                    <a:pt x="5" y="3"/>
                    <a:pt x="2" y="5"/>
                  </a:cubicBezTo>
                  <a:cubicBezTo>
                    <a:pt x="3" y="6"/>
                    <a:pt x="6" y="10"/>
                    <a:pt x="5" y="12"/>
                  </a:cubicBezTo>
                  <a:cubicBezTo>
                    <a:pt x="0" y="15"/>
                    <a:pt x="6" y="15"/>
                    <a:pt x="8" y="17"/>
                  </a:cubicBezTo>
                  <a:cubicBezTo>
                    <a:pt x="8" y="17"/>
                    <a:pt x="8" y="19"/>
                    <a:pt x="8" y="19"/>
                  </a:cubicBezTo>
                  <a:cubicBezTo>
                    <a:pt x="7" y="20"/>
                    <a:pt x="9" y="22"/>
                    <a:pt x="10" y="22"/>
                  </a:cubicBezTo>
                  <a:cubicBezTo>
                    <a:pt x="10" y="23"/>
                    <a:pt x="9" y="24"/>
                    <a:pt x="9" y="26"/>
                  </a:cubicBezTo>
                  <a:cubicBezTo>
                    <a:pt x="9" y="27"/>
                    <a:pt x="9" y="29"/>
                    <a:pt x="9" y="31"/>
                  </a:cubicBezTo>
                  <a:cubicBezTo>
                    <a:pt x="11" y="31"/>
                    <a:pt x="12" y="31"/>
                    <a:pt x="14" y="29"/>
                  </a:cubicBezTo>
                  <a:cubicBezTo>
                    <a:pt x="15" y="28"/>
                    <a:pt x="16" y="27"/>
                    <a:pt x="17" y="26"/>
                  </a:cubicBezTo>
                  <a:cubicBezTo>
                    <a:pt x="21" y="26"/>
                    <a:pt x="24" y="25"/>
                    <a:pt x="27" y="27"/>
                  </a:cubicBezTo>
                  <a:cubicBezTo>
                    <a:pt x="29" y="30"/>
                    <a:pt x="35" y="28"/>
                    <a:pt x="37" y="31"/>
                  </a:cubicBezTo>
                  <a:cubicBezTo>
                    <a:pt x="39" y="34"/>
                    <a:pt x="41" y="35"/>
                    <a:pt x="45" y="35"/>
                  </a:cubicBezTo>
                  <a:cubicBezTo>
                    <a:pt x="46" y="35"/>
                    <a:pt x="46" y="35"/>
                    <a:pt x="46" y="37"/>
                  </a:cubicBezTo>
                  <a:cubicBezTo>
                    <a:pt x="46" y="40"/>
                    <a:pt x="46" y="40"/>
                    <a:pt x="48" y="42"/>
                  </a:cubicBezTo>
                  <a:cubicBezTo>
                    <a:pt x="50" y="42"/>
                    <a:pt x="51" y="43"/>
                    <a:pt x="53" y="43"/>
                  </a:cubicBezTo>
                  <a:cubicBezTo>
                    <a:pt x="56" y="43"/>
                    <a:pt x="56" y="42"/>
                    <a:pt x="57" y="40"/>
                  </a:cubicBezTo>
                  <a:cubicBezTo>
                    <a:pt x="58" y="38"/>
                    <a:pt x="60" y="39"/>
                    <a:pt x="62" y="38"/>
                  </a:cubicBezTo>
                  <a:cubicBezTo>
                    <a:pt x="64" y="37"/>
                    <a:pt x="64" y="35"/>
                    <a:pt x="65" y="33"/>
                  </a:cubicBezTo>
                  <a:cubicBezTo>
                    <a:pt x="65" y="31"/>
                    <a:pt x="68" y="33"/>
                    <a:pt x="69" y="31"/>
                  </a:cubicBezTo>
                  <a:cubicBezTo>
                    <a:pt x="69" y="29"/>
                    <a:pt x="72" y="31"/>
                    <a:pt x="73" y="31"/>
                  </a:cubicBezTo>
                  <a:cubicBezTo>
                    <a:pt x="73" y="30"/>
                    <a:pt x="73" y="29"/>
                    <a:pt x="73" y="2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8" name="Freeform 696">
              <a:extLst>
                <a:ext uri="{FF2B5EF4-FFF2-40B4-BE49-F238E27FC236}">
                  <a16:creationId xmlns:a16="http://schemas.microsoft.com/office/drawing/2014/main" id="{AE599156-1E31-6C18-CE37-2C627C7B845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9764" y="2891543"/>
              <a:ext cx="217145" cy="155155"/>
            </a:xfrm>
            <a:custGeom>
              <a:avLst/>
              <a:gdLst>
                <a:gd name="T0" fmla="*/ 30 w 40"/>
                <a:gd name="T1" fmla="*/ 10 h 27"/>
                <a:gd name="T2" fmla="*/ 25 w 40"/>
                <a:gd name="T3" fmla="*/ 10 h 27"/>
                <a:gd name="T4" fmla="*/ 21 w 40"/>
                <a:gd name="T5" fmla="*/ 8 h 27"/>
                <a:gd name="T6" fmla="*/ 19 w 40"/>
                <a:gd name="T7" fmla="*/ 9 h 27"/>
                <a:gd name="T8" fmla="*/ 17 w 40"/>
                <a:gd name="T9" fmla="*/ 9 h 27"/>
                <a:gd name="T10" fmla="*/ 10 w 40"/>
                <a:gd name="T11" fmla="*/ 8 h 27"/>
                <a:gd name="T12" fmla="*/ 12 w 40"/>
                <a:gd name="T13" fmla="*/ 5 h 27"/>
                <a:gd name="T14" fmla="*/ 16 w 40"/>
                <a:gd name="T15" fmla="*/ 7 h 27"/>
                <a:gd name="T16" fmla="*/ 19 w 40"/>
                <a:gd name="T17" fmla="*/ 5 h 27"/>
                <a:gd name="T18" fmla="*/ 16 w 40"/>
                <a:gd name="T19" fmla="*/ 6 h 27"/>
                <a:gd name="T20" fmla="*/ 16 w 40"/>
                <a:gd name="T21" fmla="*/ 1 h 27"/>
                <a:gd name="T22" fmla="*/ 14 w 40"/>
                <a:gd name="T23" fmla="*/ 2 h 27"/>
                <a:gd name="T24" fmla="*/ 10 w 40"/>
                <a:gd name="T25" fmla="*/ 2 h 27"/>
                <a:gd name="T26" fmla="*/ 8 w 40"/>
                <a:gd name="T27" fmla="*/ 5 h 27"/>
                <a:gd name="T28" fmla="*/ 6 w 40"/>
                <a:gd name="T29" fmla="*/ 8 h 27"/>
                <a:gd name="T30" fmla="*/ 1 w 40"/>
                <a:gd name="T31" fmla="*/ 10 h 27"/>
                <a:gd name="T32" fmla="*/ 4 w 40"/>
                <a:gd name="T33" fmla="*/ 14 h 27"/>
                <a:gd name="T34" fmla="*/ 4 w 40"/>
                <a:gd name="T35" fmla="*/ 19 h 27"/>
                <a:gd name="T36" fmla="*/ 4 w 40"/>
                <a:gd name="T37" fmla="*/ 24 h 27"/>
                <a:gd name="T38" fmla="*/ 9 w 40"/>
                <a:gd name="T39" fmla="*/ 22 h 27"/>
                <a:gd name="T40" fmla="*/ 12 w 40"/>
                <a:gd name="T41" fmla="*/ 20 h 27"/>
                <a:gd name="T42" fmla="*/ 17 w 40"/>
                <a:gd name="T43" fmla="*/ 17 h 27"/>
                <a:gd name="T44" fmla="*/ 20 w 40"/>
                <a:gd name="T45" fmla="*/ 17 h 27"/>
                <a:gd name="T46" fmla="*/ 22 w 40"/>
                <a:gd name="T47" fmla="*/ 21 h 27"/>
                <a:gd name="T48" fmla="*/ 21 w 40"/>
                <a:gd name="T49" fmla="*/ 24 h 27"/>
                <a:gd name="T50" fmla="*/ 27 w 40"/>
                <a:gd name="T51" fmla="*/ 23 h 27"/>
                <a:gd name="T52" fmla="*/ 32 w 40"/>
                <a:gd name="T53" fmla="*/ 21 h 27"/>
                <a:gd name="T54" fmla="*/ 39 w 40"/>
                <a:gd name="T55" fmla="*/ 21 h 27"/>
                <a:gd name="T56" fmla="*/ 38 w 40"/>
                <a:gd name="T57" fmla="*/ 18 h 27"/>
                <a:gd name="T58" fmla="*/ 36 w 40"/>
                <a:gd name="T59" fmla="*/ 14 h 27"/>
                <a:gd name="T60" fmla="*/ 32 w 40"/>
                <a:gd name="T61" fmla="*/ 9 h 27"/>
                <a:gd name="T62" fmla="*/ 30 w 40"/>
                <a:gd name="T63" fmla="*/ 10 h 27"/>
                <a:gd name="T64" fmla="*/ 30 w 40"/>
                <a:gd name="T65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" h="27">
                  <a:moveTo>
                    <a:pt x="30" y="10"/>
                  </a:moveTo>
                  <a:cubicBezTo>
                    <a:pt x="28" y="11"/>
                    <a:pt x="27" y="10"/>
                    <a:pt x="25" y="10"/>
                  </a:cubicBezTo>
                  <a:cubicBezTo>
                    <a:pt x="23" y="10"/>
                    <a:pt x="22" y="8"/>
                    <a:pt x="21" y="8"/>
                  </a:cubicBezTo>
                  <a:cubicBezTo>
                    <a:pt x="20" y="8"/>
                    <a:pt x="20" y="9"/>
                    <a:pt x="19" y="9"/>
                  </a:cubicBezTo>
                  <a:cubicBezTo>
                    <a:pt x="19" y="10"/>
                    <a:pt x="18" y="9"/>
                    <a:pt x="17" y="9"/>
                  </a:cubicBezTo>
                  <a:cubicBezTo>
                    <a:pt x="15" y="9"/>
                    <a:pt x="12" y="9"/>
                    <a:pt x="10" y="8"/>
                  </a:cubicBezTo>
                  <a:cubicBezTo>
                    <a:pt x="9" y="7"/>
                    <a:pt x="12" y="5"/>
                    <a:pt x="12" y="5"/>
                  </a:cubicBezTo>
                  <a:cubicBezTo>
                    <a:pt x="14" y="4"/>
                    <a:pt x="15" y="7"/>
                    <a:pt x="16" y="7"/>
                  </a:cubicBezTo>
                  <a:cubicBezTo>
                    <a:pt x="18" y="7"/>
                    <a:pt x="19" y="6"/>
                    <a:pt x="19" y="5"/>
                  </a:cubicBezTo>
                  <a:cubicBezTo>
                    <a:pt x="18" y="4"/>
                    <a:pt x="17" y="6"/>
                    <a:pt x="16" y="6"/>
                  </a:cubicBezTo>
                  <a:cubicBezTo>
                    <a:pt x="15" y="5"/>
                    <a:pt x="17" y="2"/>
                    <a:pt x="16" y="1"/>
                  </a:cubicBezTo>
                  <a:cubicBezTo>
                    <a:pt x="16" y="0"/>
                    <a:pt x="14" y="2"/>
                    <a:pt x="14" y="2"/>
                  </a:cubicBezTo>
                  <a:cubicBezTo>
                    <a:pt x="12" y="3"/>
                    <a:pt x="11" y="1"/>
                    <a:pt x="10" y="2"/>
                  </a:cubicBezTo>
                  <a:cubicBezTo>
                    <a:pt x="8" y="2"/>
                    <a:pt x="12" y="5"/>
                    <a:pt x="8" y="5"/>
                  </a:cubicBezTo>
                  <a:cubicBezTo>
                    <a:pt x="6" y="4"/>
                    <a:pt x="9" y="8"/>
                    <a:pt x="6" y="8"/>
                  </a:cubicBezTo>
                  <a:cubicBezTo>
                    <a:pt x="5" y="9"/>
                    <a:pt x="0" y="8"/>
                    <a:pt x="1" y="10"/>
                  </a:cubicBezTo>
                  <a:cubicBezTo>
                    <a:pt x="2" y="13"/>
                    <a:pt x="5" y="11"/>
                    <a:pt x="4" y="14"/>
                  </a:cubicBezTo>
                  <a:cubicBezTo>
                    <a:pt x="4" y="17"/>
                    <a:pt x="7" y="17"/>
                    <a:pt x="4" y="19"/>
                  </a:cubicBezTo>
                  <a:cubicBezTo>
                    <a:pt x="3" y="20"/>
                    <a:pt x="1" y="24"/>
                    <a:pt x="4" y="24"/>
                  </a:cubicBezTo>
                  <a:cubicBezTo>
                    <a:pt x="6" y="24"/>
                    <a:pt x="8" y="21"/>
                    <a:pt x="9" y="22"/>
                  </a:cubicBezTo>
                  <a:cubicBezTo>
                    <a:pt x="12" y="25"/>
                    <a:pt x="9" y="20"/>
                    <a:pt x="12" y="20"/>
                  </a:cubicBezTo>
                  <a:cubicBezTo>
                    <a:pt x="14" y="20"/>
                    <a:pt x="15" y="19"/>
                    <a:pt x="17" y="17"/>
                  </a:cubicBezTo>
                  <a:cubicBezTo>
                    <a:pt x="18" y="14"/>
                    <a:pt x="19" y="15"/>
                    <a:pt x="20" y="17"/>
                  </a:cubicBezTo>
                  <a:cubicBezTo>
                    <a:pt x="21" y="18"/>
                    <a:pt x="22" y="19"/>
                    <a:pt x="22" y="21"/>
                  </a:cubicBezTo>
                  <a:cubicBezTo>
                    <a:pt x="22" y="22"/>
                    <a:pt x="21" y="23"/>
                    <a:pt x="21" y="24"/>
                  </a:cubicBezTo>
                  <a:cubicBezTo>
                    <a:pt x="22" y="27"/>
                    <a:pt x="26" y="24"/>
                    <a:pt x="27" y="23"/>
                  </a:cubicBezTo>
                  <a:cubicBezTo>
                    <a:pt x="28" y="22"/>
                    <a:pt x="31" y="20"/>
                    <a:pt x="32" y="21"/>
                  </a:cubicBezTo>
                  <a:cubicBezTo>
                    <a:pt x="34" y="23"/>
                    <a:pt x="36" y="20"/>
                    <a:pt x="39" y="21"/>
                  </a:cubicBezTo>
                  <a:cubicBezTo>
                    <a:pt x="40" y="20"/>
                    <a:pt x="38" y="18"/>
                    <a:pt x="38" y="18"/>
                  </a:cubicBezTo>
                  <a:cubicBezTo>
                    <a:pt x="37" y="16"/>
                    <a:pt x="38" y="14"/>
                    <a:pt x="36" y="14"/>
                  </a:cubicBezTo>
                  <a:cubicBezTo>
                    <a:pt x="33" y="15"/>
                    <a:pt x="31" y="12"/>
                    <a:pt x="32" y="9"/>
                  </a:cubicBezTo>
                  <a:cubicBezTo>
                    <a:pt x="32" y="9"/>
                    <a:pt x="31" y="9"/>
                    <a:pt x="30" y="10"/>
                  </a:cubicBezTo>
                  <a:cubicBezTo>
                    <a:pt x="29" y="10"/>
                    <a:pt x="31" y="9"/>
                    <a:pt x="30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699" name="Freeform 697">
              <a:extLst>
                <a:ext uri="{FF2B5EF4-FFF2-40B4-BE49-F238E27FC236}">
                  <a16:creationId xmlns:a16="http://schemas.microsoft.com/office/drawing/2014/main" id="{A8657679-5D9E-4BDD-F397-B580C5343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5306" y="3025096"/>
              <a:ext cx="450997" cy="426189"/>
            </a:xfrm>
            <a:custGeom>
              <a:avLst/>
              <a:gdLst>
                <a:gd name="T0" fmla="*/ 8 w 83"/>
                <a:gd name="T1" fmla="*/ 51 h 74"/>
                <a:gd name="T2" fmla="*/ 9 w 83"/>
                <a:gd name="T3" fmla="*/ 54 h 74"/>
                <a:gd name="T4" fmla="*/ 11 w 83"/>
                <a:gd name="T5" fmla="*/ 57 h 74"/>
                <a:gd name="T6" fmla="*/ 5 w 83"/>
                <a:gd name="T7" fmla="*/ 61 h 74"/>
                <a:gd name="T8" fmla="*/ 3 w 83"/>
                <a:gd name="T9" fmla="*/ 64 h 74"/>
                <a:gd name="T10" fmla="*/ 6 w 83"/>
                <a:gd name="T11" fmla="*/ 66 h 74"/>
                <a:gd name="T12" fmla="*/ 13 w 83"/>
                <a:gd name="T13" fmla="*/ 64 h 74"/>
                <a:gd name="T14" fmla="*/ 19 w 83"/>
                <a:gd name="T15" fmla="*/ 65 h 74"/>
                <a:gd name="T16" fmla="*/ 23 w 83"/>
                <a:gd name="T17" fmla="*/ 65 h 74"/>
                <a:gd name="T18" fmla="*/ 28 w 83"/>
                <a:gd name="T19" fmla="*/ 64 h 74"/>
                <a:gd name="T20" fmla="*/ 29 w 83"/>
                <a:gd name="T21" fmla="*/ 67 h 74"/>
                <a:gd name="T22" fmla="*/ 32 w 83"/>
                <a:gd name="T23" fmla="*/ 69 h 74"/>
                <a:gd name="T24" fmla="*/ 33 w 83"/>
                <a:gd name="T25" fmla="*/ 73 h 74"/>
                <a:gd name="T26" fmla="*/ 34 w 83"/>
                <a:gd name="T27" fmla="*/ 71 h 74"/>
                <a:gd name="T28" fmla="*/ 36 w 83"/>
                <a:gd name="T29" fmla="*/ 73 h 74"/>
                <a:gd name="T30" fmla="*/ 43 w 83"/>
                <a:gd name="T31" fmla="*/ 71 h 74"/>
                <a:gd name="T32" fmla="*/ 46 w 83"/>
                <a:gd name="T33" fmla="*/ 70 h 74"/>
                <a:gd name="T34" fmla="*/ 50 w 83"/>
                <a:gd name="T35" fmla="*/ 70 h 74"/>
                <a:gd name="T36" fmla="*/ 48 w 83"/>
                <a:gd name="T37" fmla="*/ 64 h 74"/>
                <a:gd name="T38" fmla="*/ 46 w 83"/>
                <a:gd name="T39" fmla="*/ 61 h 74"/>
                <a:gd name="T40" fmla="*/ 44 w 83"/>
                <a:gd name="T41" fmla="*/ 57 h 74"/>
                <a:gd name="T42" fmla="*/ 46 w 83"/>
                <a:gd name="T43" fmla="*/ 52 h 74"/>
                <a:gd name="T44" fmla="*/ 49 w 83"/>
                <a:gd name="T45" fmla="*/ 52 h 74"/>
                <a:gd name="T46" fmla="*/ 52 w 83"/>
                <a:gd name="T47" fmla="*/ 52 h 74"/>
                <a:gd name="T48" fmla="*/ 57 w 83"/>
                <a:gd name="T49" fmla="*/ 46 h 74"/>
                <a:gd name="T50" fmla="*/ 60 w 83"/>
                <a:gd name="T51" fmla="*/ 44 h 74"/>
                <a:gd name="T52" fmla="*/ 62 w 83"/>
                <a:gd name="T53" fmla="*/ 41 h 74"/>
                <a:gd name="T54" fmla="*/ 65 w 83"/>
                <a:gd name="T55" fmla="*/ 39 h 74"/>
                <a:gd name="T56" fmla="*/ 66 w 83"/>
                <a:gd name="T57" fmla="*/ 37 h 74"/>
                <a:gd name="T58" fmla="*/ 69 w 83"/>
                <a:gd name="T59" fmla="*/ 33 h 74"/>
                <a:gd name="T60" fmla="*/ 71 w 83"/>
                <a:gd name="T61" fmla="*/ 27 h 74"/>
                <a:gd name="T62" fmla="*/ 66 w 83"/>
                <a:gd name="T63" fmla="*/ 23 h 74"/>
                <a:gd name="T64" fmla="*/ 65 w 83"/>
                <a:gd name="T65" fmla="*/ 16 h 74"/>
                <a:gd name="T66" fmla="*/ 70 w 83"/>
                <a:gd name="T67" fmla="*/ 14 h 74"/>
                <a:gd name="T68" fmla="*/ 74 w 83"/>
                <a:gd name="T69" fmla="*/ 15 h 74"/>
                <a:gd name="T70" fmla="*/ 77 w 83"/>
                <a:gd name="T71" fmla="*/ 13 h 74"/>
                <a:gd name="T72" fmla="*/ 83 w 83"/>
                <a:gd name="T73" fmla="*/ 10 h 74"/>
                <a:gd name="T74" fmla="*/ 76 w 83"/>
                <a:gd name="T75" fmla="*/ 6 h 74"/>
                <a:gd name="T76" fmla="*/ 74 w 83"/>
                <a:gd name="T77" fmla="*/ 2 h 74"/>
                <a:gd name="T78" fmla="*/ 71 w 83"/>
                <a:gd name="T79" fmla="*/ 0 h 74"/>
                <a:gd name="T80" fmla="*/ 65 w 83"/>
                <a:gd name="T81" fmla="*/ 1 h 74"/>
                <a:gd name="T82" fmla="*/ 56 w 83"/>
                <a:gd name="T83" fmla="*/ 4 h 74"/>
                <a:gd name="T84" fmla="*/ 53 w 83"/>
                <a:gd name="T85" fmla="*/ 8 h 74"/>
                <a:gd name="T86" fmla="*/ 51 w 83"/>
                <a:gd name="T87" fmla="*/ 13 h 74"/>
                <a:gd name="T88" fmla="*/ 48 w 83"/>
                <a:gd name="T89" fmla="*/ 18 h 74"/>
                <a:gd name="T90" fmla="*/ 47 w 83"/>
                <a:gd name="T91" fmla="*/ 21 h 74"/>
                <a:gd name="T92" fmla="*/ 43 w 83"/>
                <a:gd name="T93" fmla="*/ 24 h 74"/>
                <a:gd name="T94" fmla="*/ 41 w 83"/>
                <a:gd name="T95" fmla="*/ 30 h 74"/>
                <a:gd name="T96" fmla="*/ 38 w 83"/>
                <a:gd name="T97" fmla="*/ 30 h 74"/>
                <a:gd name="T98" fmla="*/ 34 w 83"/>
                <a:gd name="T99" fmla="*/ 32 h 74"/>
                <a:gd name="T100" fmla="*/ 30 w 83"/>
                <a:gd name="T101" fmla="*/ 33 h 74"/>
                <a:gd name="T102" fmla="*/ 27 w 83"/>
                <a:gd name="T103" fmla="*/ 37 h 74"/>
                <a:gd name="T104" fmla="*/ 22 w 83"/>
                <a:gd name="T105" fmla="*/ 42 h 74"/>
                <a:gd name="T106" fmla="*/ 13 w 83"/>
                <a:gd name="T107" fmla="*/ 43 h 74"/>
                <a:gd name="T108" fmla="*/ 0 w 83"/>
                <a:gd name="T109" fmla="*/ 40 h 74"/>
                <a:gd name="T110" fmla="*/ 3 w 83"/>
                <a:gd name="T111" fmla="*/ 46 h 74"/>
                <a:gd name="T112" fmla="*/ 8 w 83"/>
                <a:gd name="T113" fmla="*/ 5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3" h="74">
                  <a:moveTo>
                    <a:pt x="8" y="51"/>
                  </a:moveTo>
                  <a:cubicBezTo>
                    <a:pt x="8" y="52"/>
                    <a:pt x="8" y="53"/>
                    <a:pt x="9" y="54"/>
                  </a:cubicBezTo>
                  <a:cubicBezTo>
                    <a:pt x="10" y="55"/>
                    <a:pt x="11" y="56"/>
                    <a:pt x="11" y="57"/>
                  </a:cubicBezTo>
                  <a:cubicBezTo>
                    <a:pt x="11" y="58"/>
                    <a:pt x="6" y="60"/>
                    <a:pt x="5" y="61"/>
                  </a:cubicBezTo>
                  <a:cubicBezTo>
                    <a:pt x="4" y="61"/>
                    <a:pt x="3" y="62"/>
                    <a:pt x="3" y="64"/>
                  </a:cubicBezTo>
                  <a:cubicBezTo>
                    <a:pt x="3" y="66"/>
                    <a:pt x="3" y="66"/>
                    <a:pt x="6" y="66"/>
                  </a:cubicBezTo>
                  <a:cubicBezTo>
                    <a:pt x="8" y="65"/>
                    <a:pt x="11" y="65"/>
                    <a:pt x="13" y="64"/>
                  </a:cubicBezTo>
                  <a:cubicBezTo>
                    <a:pt x="15" y="64"/>
                    <a:pt x="17" y="64"/>
                    <a:pt x="19" y="65"/>
                  </a:cubicBezTo>
                  <a:cubicBezTo>
                    <a:pt x="20" y="65"/>
                    <a:pt x="22" y="65"/>
                    <a:pt x="23" y="65"/>
                  </a:cubicBezTo>
                  <a:cubicBezTo>
                    <a:pt x="25" y="65"/>
                    <a:pt x="26" y="64"/>
                    <a:pt x="28" y="64"/>
                  </a:cubicBezTo>
                  <a:cubicBezTo>
                    <a:pt x="29" y="64"/>
                    <a:pt x="29" y="66"/>
                    <a:pt x="29" y="67"/>
                  </a:cubicBezTo>
                  <a:cubicBezTo>
                    <a:pt x="30" y="68"/>
                    <a:pt x="31" y="68"/>
                    <a:pt x="32" y="69"/>
                  </a:cubicBezTo>
                  <a:cubicBezTo>
                    <a:pt x="32" y="70"/>
                    <a:pt x="33" y="72"/>
                    <a:pt x="33" y="73"/>
                  </a:cubicBezTo>
                  <a:cubicBezTo>
                    <a:pt x="35" y="74"/>
                    <a:pt x="34" y="72"/>
                    <a:pt x="34" y="71"/>
                  </a:cubicBezTo>
                  <a:cubicBezTo>
                    <a:pt x="35" y="71"/>
                    <a:pt x="36" y="73"/>
                    <a:pt x="36" y="73"/>
                  </a:cubicBezTo>
                  <a:cubicBezTo>
                    <a:pt x="38" y="72"/>
                    <a:pt x="40" y="70"/>
                    <a:pt x="43" y="71"/>
                  </a:cubicBezTo>
                  <a:cubicBezTo>
                    <a:pt x="44" y="71"/>
                    <a:pt x="45" y="71"/>
                    <a:pt x="46" y="70"/>
                  </a:cubicBezTo>
                  <a:cubicBezTo>
                    <a:pt x="47" y="70"/>
                    <a:pt x="49" y="70"/>
                    <a:pt x="50" y="70"/>
                  </a:cubicBezTo>
                  <a:cubicBezTo>
                    <a:pt x="51" y="69"/>
                    <a:pt x="49" y="64"/>
                    <a:pt x="48" y="64"/>
                  </a:cubicBezTo>
                  <a:cubicBezTo>
                    <a:pt x="47" y="63"/>
                    <a:pt x="46" y="63"/>
                    <a:pt x="46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1" y="56"/>
                    <a:pt x="45" y="54"/>
                    <a:pt x="46" y="52"/>
                  </a:cubicBezTo>
                  <a:cubicBezTo>
                    <a:pt x="47" y="52"/>
                    <a:pt x="47" y="51"/>
                    <a:pt x="49" y="52"/>
                  </a:cubicBezTo>
                  <a:cubicBezTo>
                    <a:pt x="51" y="54"/>
                    <a:pt x="50" y="52"/>
                    <a:pt x="52" y="52"/>
                  </a:cubicBezTo>
                  <a:cubicBezTo>
                    <a:pt x="56" y="51"/>
                    <a:pt x="55" y="48"/>
                    <a:pt x="57" y="46"/>
                  </a:cubicBezTo>
                  <a:cubicBezTo>
                    <a:pt x="58" y="45"/>
                    <a:pt x="60" y="45"/>
                    <a:pt x="60" y="44"/>
                  </a:cubicBezTo>
                  <a:cubicBezTo>
                    <a:pt x="61" y="43"/>
                    <a:pt x="62" y="42"/>
                    <a:pt x="62" y="41"/>
                  </a:cubicBezTo>
                  <a:cubicBezTo>
                    <a:pt x="62" y="40"/>
                    <a:pt x="64" y="39"/>
                    <a:pt x="65" y="39"/>
                  </a:cubicBezTo>
                  <a:cubicBezTo>
                    <a:pt x="66" y="39"/>
                    <a:pt x="66" y="37"/>
                    <a:pt x="66" y="37"/>
                  </a:cubicBezTo>
                  <a:cubicBezTo>
                    <a:pt x="66" y="34"/>
                    <a:pt x="70" y="36"/>
                    <a:pt x="69" y="33"/>
                  </a:cubicBezTo>
                  <a:cubicBezTo>
                    <a:pt x="69" y="30"/>
                    <a:pt x="68" y="29"/>
                    <a:pt x="71" y="27"/>
                  </a:cubicBezTo>
                  <a:cubicBezTo>
                    <a:pt x="72" y="27"/>
                    <a:pt x="67" y="24"/>
                    <a:pt x="66" y="23"/>
                  </a:cubicBezTo>
                  <a:cubicBezTo>
                    <a:pt x="65" y="21"/>
                    <a:pt x="66" y="18"/>
                    <a:pt x="65" y="16"/>
                  </a:cubicBezTo>
                  <a:cubicBezTo>
                    <a:pt x="65" y="13"/>
                    <a:pt x="68" y="13"/>
                    <a:pt x="70" y="14"/>
                  </a:cubicBezTo>
                  <a:cubicBezTo>
                    <a:pt x="71" y="14"/>
                    <a:pt x="73" y="15"/>
                    <a:pt x="74" y="15"/>
                  </a:cubicBezTo>
                  <a:cubicBezTo>
                    <a:pt x="76" y="15"/>
                    <a:pt x="76" y="14"/>
                    <a:pt x="77" y="13"/>
                  </a:cubicBezTo>
                  <a:cubicBezTo>
                    <a:pt x="80" y="13"/>
                    <a:pt x="81" y="13"/>
                    <a:pt x="83" y="10"/>
                  </a:cubicBezTo>
                  <a:cubicBezTo>
                    <a:pt x="80" y="9"/>
                    <a:pt x="77" y="8"/>
                    <a:pt x="76" y="6"/>
                  </a:cubicBezTo>
                  <a:cubicBezTo>
                    <a:pt x="75" y="5"/>
                    <a:pt x="75" y="3"/>
                    <a:pt x="74" y="2"/>
                  </a:cubicBezTo>
                  <a:cubicBezTo>
                    <a:pt x="73" y="1"/>
                    <a:pt x="72" y="1"/>
                    <a:pt x="71" y="0"/>
                  </a:cubicBezTo>
                  <a:cubicBezTo>
                    <a:pt x="69" y="0"/>
                    <a:pt x="66" y="1"/>
                    <a:pt x="65" y="1"/>
                  </a:cubicBezTo>
                  <a:cubicBezTo>
                    <a:pt x="61" y="0"/>
                    <a:pt x="59" y="2"/>
                    <a:pt x="56" y="4"/>
                  </a:cubicBezTo>
                  <a:cubicBezTo>
                    <a:pt x="53" y="5"/>
                    <a:pt x="51" y="5"/>
                    <a:pt x="53" y="8"/>
                  </a:cubicBezTo>
                  <a:cubicBezTo>
                    <a:pt x="55" y="10"/>
                    <a:pt x="53" y="12"/>
                    <a:pt x="51" y="13"/>
                  </a:cubicBezTo>
                  <a:cubicBezTo>
                    <a:pt x="49" y="15"/>
                    <a:pt x="52" y="19"/>
                    <a:pt x="48" y="18"/>
                  </a:cubicBezTo>
                  <a:cubicBezTo>
                    <a:pt x="43" y="18"/>
                    <a:pt x="47" y="19"/>
                    <a:pt x="47" y="21"/>
                  </a:cubicBezTo>
                  <a:cubicBezTo>
                    <a:pt x="48" y="22"/>
                    <a:pt x="44" y="23"/>
                    <a:pt x="43" y="24"/>
                  </a:cubicBezTo>
                  <a:cubicBezTo>
                    <a:pt x="42" y="26"/>
                    <a:pt x="42" y="30"/>
                    <a:pt x="41" y="30"/>
                  </a:cubicBezTo>
                  <a:cubicBezTo>
                    <a:pt x="40" y="31"/>
                    <a:pt x="39" y="30"/>
                    <a:pt x="38" y="30"/>
                  </a:cubicBezTo>
                  <a:cubicBezTo>
                    <a:pt x="36" y="30"/>
                    <a:pt x="35" y="31"/>
                    <a:pt x="34" y="32"/>
                  </a:cubicBezTo>
                  <a:cubicBezTo>
                    <a:pt x="32" y="33"/>
                    <a:pt x="31" y="32"/>
                    <a:pt x="30" y="33"/>
                  </a:cubicBezTo>
                  <a:cubicBezTo>
                    <a:pt x="28" y="34"/>
                    <a:pt x="28" y="35"/>
                    <a:pt x="27" y="37"/>
                  </a:cubicBezTo>
                  <a:cubicBezTo>
                    <a:pt x="27" y="40"/>
                    <a:pt x="25" y="41"/>
                    <a:pt x="22" y="42"/>
                  </a:cubicBezTo>
                  <a:cubicBezTo>
                    <a:pt x="19" y="43"/>
                    <a:pt x="16" y="43"/>
                    <a:pt x="13" y="43"/>
                  </a:cubicBezTo>
                  <a:cubicBezTo>
                    <a:pt x="8" y="43"/>
                    <a:pt x="4" y="42"/>
                    <a:pt x="0" y="40"/>
                  </a:cubicBezTo>
                  <a:cubicBezTo>
                    <a:pt x="1" y="42"/>
                    <a:pt x="2" y="44"/>
                    <a:pt x="3" y="46"/>
                  </a:cubicBezTo>
                  <a:cubicBezTo>
                    <a:pt x="4" y="47"/>
                    <a:pt x="8" y="48"/>
                    <a:pt x="8" y="5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0" name="Freeform 698">
              <a:extLst>
                <a:ext uri="{FF2B5EF4-FFF2-40B4-BE49-F238E27FC236}">
                  <a16:creationId xmlns:a16="http://schemas.microsoft.com/office/drawing/2014/main" id="{DBF27578-8300-6433-6981-DE24A2A7A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3033" y="2972068"/>
              <a:ext cx="408309" cy="306383"/>
            </a:xfrm>
            <a:custGeom>
              <a:avLst/>
              <a:gdLst>
                <a:gd name="T0" fmla="*/ 72 w 75"/>
                <a:gd name="T1" fmla="*/ 7 h 53"/>
                <a:gd name="T2" fmla="*/ 69 w 75"/>
                <a:gd name="T3" fmla="*/ 8 h 53"/>
                <a:gd name="T4" fmla="*/ 67 w 75"/>
                <a:gd name="T5" fmla="*/ 7 h 53"/>
                <a:gd name="T6" fmla="*/ 62 w 75"/>
                <a:gd name="T7" fmla="*/ 10 h 53"/>
                <a:gd name="T8" fmla="*/ 57 w 75"/>
                <a:gd name="T9" fmla="*/ 11 h 53"/>
                <a:gd name="T10" fmla="*/ 57 w 75"/>
                <a:gd name="T11" fmla="*/ 4 h 53"/>
                <a:gd name="T12" fmla="*/ 54 w 75"/>
                <a:gd name="T13" fmla="*/ 1 h 53"/>
                <a:gd name="T14" fmla="*/ 50 w 75"/>
                <a:gd name="T15" fmla="*/ 6 h 53"/>
                <a:gd name="T16" fmla="*/ 47 w 75"/>
                <a:gd name="T17" fmla="*/ 8 h 53"/>
                <a:gd name="T18" fmla="*/ 44 w 75"/>
                <a:gd name="T19" fmla="*/ 8 h 53"/>
                <a:gd name="T20" fmla="*/ 39 w 75"/>
                <a:gd name="T21" fmla="*/ 10 h 53"/>
                <a:gd name="T22" fmla="*/ 34 w 75"/>
                <a:gd name="T23" fmla="*/ 7 h 53"/>
                <a:gd name="T24" fmla="*/ 28 w 75"/>
                <a:gd name="T25" fmla="*/ 6 h 53"/>
                <a:gd name="T26" fmla="*/ 27 w 75"/>
                <a:gd name="T27" fmla="*/ 8 h 53"/>
                <a:gd name="T28" fmla="*/ 24 w 75"/>
                <a:gd name="T29" fmla="*/ 9 h 53"/>
                <a:gd name="T30" fmla="*/ 21 w 75"/>
                <a:gd name="T31" fmla="*/ 14 h 53"/>
                <a:gd name="T32" fmla="*/ 15 w 75"/>
                <a:gd name="T33" fmla="*/ 17 h 53"/>
                <a:gd name="T34" fmla="*/ 11 w 75"/>
                <a:gd name="T35" fmla="*/ 19 h 53"/>
                <a:gd name="T36" fmla="*/ 5 w 75"/>
                <a:gd name="T37" fmla="*/ 16 h 53"/>
                <a:gd name="T38" fmla="*/ 4 w 75"/>
                <a:gd name="T39" fmla="*/ 23 h 53"/>
                <a:gd name="T40" fmla="*/ 3 w 75"/>
                <a:gd name="T41" fmla="*/ 29 h 53"/>
                <a:gd name="T42" fmla="*/ 2 w 75"/>
                <a:gd name="T43" fmla="*/ 33 h 53"/>
                <a:gd name="T44" fmla="*/ 3 w 75"/>
                <a:gd name="T45" fmla="*/ 37 h 53"/>
                <a:gd name="T46" fmla="*/ 4 w 75"/>
                <a:gd name="T47" fmla="*/ 40 h 53"/>
                <a:gd name="T48" fmla="*/ 8 w 75"/>
                <a:gd name="T49" fmla="*/ 43 h 53"/>
                <a:gd name="T50" fmla="*/ 4 w 75"/>
                <a:gd name="T51" fmla="*/ 49 h 53"/>
                <a:gd name="T52" fmla="*/ 29 w 75"/>
                <a:gd name="T53" fmla="*/ 50 h 53"/>
                <a:gd name="T54" fmla="*/ 32 w 75"/>
                <a:gd name="T55" fmla="*/ 43 h 53"/>
                <a:gd name="T56" fmla="*/ 39 w 75"/>
                <a:gd name="T57" fmla="*/ 40 h 53"/>
                <a:gd name="T58" fmla="*/ 43 w 75"/>
                <a:gd name="T59" fmla="*/ 39 h 53"/>
                <a:gd name="T60" fmla="*/ 45 w 75"/>
                <a:gd name="T61" fmla="*/ 39 h 53"/>
                <a:gd name="T62" fmla="*/ 47 w 75"/>
                <a:gd name="T63" fmla="*/ 33 h 53"/>
                <a:gd name="T64" fmla="*/ 51 w 75"/>
                <a:gd name="T65" fmla="*/ 30 h 53"/>
                <a:gd name="T66" fmla="*/ 51 w 75"/>
                <a:gd name="T67" fmla="*/ 27 h 53"/>
                <a:gd name="T68" fmla="*/ 55 w 75"/>
                <a:gd name="T69" fmla="*/ 26 h 53"/>
                <a:gd name="T70" fmla="*/ 55 w 75"/>
                <a:gd name="T71" fmla="*/ 23 h 53"/>
                <a:gd name="T72" fmla="*/ 58 w 75"/>
                <a:gd name="T73" fmla="*/ 19 h 53"/>
                <a:gd name="T74" fmla="*/ 56 w 75"/>
                <a:gd name="T75" fmla="*/ 14 h 53"/>
                <a:gd name="T76" fmla="*/ 63 w 75"/>
                <a:gd name="T77" fmla="*/ 11 h 53"/>
                <a:gd name="T78" fmla="*/ 70 w 75"/>
                <a:gd name="T79" fmla="*/ 10 h 53"/>
                <a:gd name="T80" fmla="*/ 74 w 75"/>
                <a:gd name="T81" fmla="*/ 9 h 53"/>
                <a:gd name="T82" fmla="*/ 75 w 75"/>
                <a:gd name="T83" fmla="*/ 7 h 53"/>
                <a:gd name="T84" fmla="*/ 72 w 75"/>
                <a:gd name="T85" fmla="*/ 7 h 53"/>
                <a:gd name="T86" fmla="*/ 72 w 75"/>
                <a:gd name="T87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" h="53">
                  <a:moveTo>
                    <a:pt x="72" y="7"/>
                  </a:moveTo>
                  <a:cubicBezTo>
                    <a:pt x="71" y="7"/>
                    <a:pt x="70" y="9"/>
                    <a:pt x="69" y="8"/>
                  </a:cubicBezTo>
                  <a:cubicBezTo>
                    <a:pt x="68" y="8"/>
                    <a:pt x="68" y="6"/>
                    <a:pt x="67" y="7"/>
                  </a:cubicBezTo>
                  <a:cubicBezTo>
                    <a:pt x="65" y="7"/>
                    <a:pt x="63" y="9"/>
                    <a:pt x="62" y="10"/>
                  </a:cubicBezTo>
                  <a:cubicBezTo>
                    <a:pt x="61" y="10"/>
                    <a:pt x="59" y="12"/>
                    <a:pt x="57" y="11"/>
                  </a:cubicBezTo>
                  <a:cubicBezTo>
                    <a:pt x="56" y="10"/>
                    <a:pt x="59" y="6"/>
                    <a:pt x="57" y="4"/>
                  </a:cubicBezTo>
                  <a:cubicBezTo>
                    <a:pt x="57" y="4"/>
                    <a:pt x="55" y="0"/>
                    <a:pt x="54" y="1"/>
                  </a:cubicBezTo>
                  <a:cubicBezTo>
                    <a:pt x="53" y="3"/>
                    <a:pt x="52" y="5"/>
                    <a:pt x="50" y="6"/>
                  </a:cubicBezTo>
                  <a:cubicBezTo>
                    <a:pt x="48" y="7"/>
                    <a:pt x="47" y="6"/>
                    <a:pt x="47" y="8"/>
                  </a:cubicBezTo>
                  <a:cubicBezTo>
                    <a:pt x="46" y="11"/>
                    <a:pt x="45" y="7"/>
                    <a:pt x="44" y="8"/>
                  </a:cubicBezTo>
                  <a:cubicBezTo>
                    <a:pt x="42" y="9"/>
                    <a:pt x="41" y="10"/>
                    <a:pt x="39" y="10"/>
                  </a:cubicBezTo>
                  <a:cubicBezTo>
                    <a:pt x="37" y="9"/>
                    <a:pt x="35" y="8"/>
                    <a:pt x="34" y="7"/>
                  </a:cubicBezTo>
                  <a:cubicBezTo>
                    <a:pt x="33" y="7"/>
                    <a:pt x="28" y="6"/>
                    <a:pt x="28" y="6"/>
                  </a:cubicBezTo>
                  <a:cubicBezTo>
                    <a:pt x="27" y="7"/>
                    <a:pt x="28" y="8"/>
                    <a:pt x="27" y="8"/>
                  </a:cubicBezTo>
                  <a:cubicBezTo>
                    <a:pt x="26" y="8"/>
                    <a:pt x="24" y="8"/>
                    <a:pt x="24" y="9"/>
                  </a:cubicBezTo>
                  <a:cubicBezTo>
                    <a:pt x="23" y="11"/>
                    <a:pt x="23" y="13"/>
                    <a:pt x="21" y="14"/>
                  </a:cubicBezTo>
                  <a:cubicBezTo>
                    <a:pt x="18" y="16"/>
                    <a:pt x="17" y="15"/>
                    <a:pt x="15" y="17"/>
                  </a:cubicBezTo>
                  <a:cubicBezTo>
                    <a:pt x="14" y="19"/>
                    <a:pt x="12" y="19"/>
                    <a:pt x="11" y="19"/>
                  </a:cubicBezTo>
                  <a:cubicBezTo>
                    <a:pt x="10" y="18"/>
                    <a:pt x="5" y="17"/>
                    <a:pt x="5" y="16"/>
                  </a:cubicBezTo>
                  <a:cubicBezTo>
                    <a:pt x="5" y="19"/>
                    <a:pt x="5" y="21"/>
                    <a:pt x="4" y="23"/>
                  </a:cubicBezTo>
                  <a:cubicBezTo>
                    <a:pt x="2" y="25"/>
                    <a:pt x="0" y="27"/>
                    <a:pt x="3" y="29"/>
                  </a:cubicBezTo>
                  <a:cubicBezTo>
                    <a:pt x="4" y="30"/>
                    <a:pt x="2" y="31"/>
                    <a:pt x="2" y="33"/>
                  </a:cubicBezTo>
                  <a:cubicBezTo>
                    <a:pt x="2" y="34"/>
                    <a:pt x="2" y="36"/>
                    <a:pt x="3" y="37"/>
                  </a:cubicBezTo>
                  <a:cubicBezTo>
                    <a:pt x="3" y="39"/>
                    <a:pt x="2" y="40"/>
                    <a:pt x="4" y="40"/>
                  </a:cubicBezTo>
                  <a:cubicBezTo>
                    <a:pt x="7" y="41"/>
                    <a:pt x="8" y="40"/>
                    <a:pt x="8" y="43"/>
                  </a:cubicBezTo>
                  <a:cubicBezTo>
                    <a:pt x="8" y="45"/>
                    <a:pt x="5" y="48"/>
                    <a:pt x="4" y="49"/>
                  </a:cubicBezTo>
                  <a:cubicBezTo>
                    <a:pt x="12" y="53"/>
                    <a:pt x="21" y="52"/>
                    <a:pt x="29" y="50"/>
                  </a:cubicBezTo>
                  <a:cubicBezTo>
                    <a:pt x="32" y="49"/>
                    <a:pt x="31" y="45"/>
                    <a:pt x="32" y="43"/>
                  </a:cubicBezTo>
                  <a:cubicBezTo>
                    <a:pt x="33" y="41"/>
                    <a:pt x="37" y="42"/>
                    <a:pt x="39" y="40"/>
                  </a:cubicBezTo>
                  <a:cubicBezTo>
                    <a:pt x="40" y="40"/>
                    <a:pt x="41" y="39"/>
                    <a:pt x="43" y="39"/>
                  </a:cubicBezTo>
                  <a:cubicBezTo>
                    <a:pt x="43" y="39"/>
                    <a:pt x="45" y="40"/>
                    <a:pt x="45" y="39"/>
                  </a:cubicBezTo>
                  <a:cubicBezTo>
                    <a:pt x="46" y="37"/>
                    <a:pt x="46" y="35"/>
                    <a:pt x="47" y="33"/>
                  </a:cubicBezTo>
                  <a:cubicBezTo>
                    <a:pt x="48" y="32"/>
                    <a:pt x="52" y="31"/>
                    <a:pt x="51" y="30"/>
                  </a:cubicBezTo>
                  <a:cubicBezTo>
                    <a:pt x="51" y="29"/>
                    <a:pt x="47" y="27"/>
                    <a:pt x="51" y="27"/>
                  </a:cubicBezTo>
                  <a:cubicBezTo>
                    <a:pt x="52" y="27"/>
                    <a:pt x="54" y="28"/>
                    <a:pt x="55" y="26"/>
                  </a:cubicBezTo>
                  <a:cubicBezTo>
                    <a:pt x="55" y="25"/>
                    <a:pt x="54" y="24"/>
                    <a:pt x="55" y="23"/>
                  </a:cubicBezTo>
                  <a:cubicBezTo>
                    <a:pt x="55" y="21"/>
                    <a:pt x="58" y="21"/>
                    <a:pt x="58" y="19"/>
                  </a:cubicBezTo>
                  <a:cubicBezTo>
                    <a:pt x="58" y="17"/>
                    <a:pt x="55" y="16"/>
                    <a:pt x="56" y="14"/>
                  </a:cubicBezTo>
                  <a:cubicBezTo>
                    <a:pt x="58" y="13"/>
                    <a:pt x="61" y="12"/>
                    <a:pt x="63" y="11"/>
                  </a:cubicBezTo>
                  <a:cubicBezTo>
                    <a:pt x="65" y="9"/>
                    <a:pt x="68" y="10"/>
                    <a:pt x="70" y="10"/>
                  </a:cubicBezTo>
                  <a:cubicBezTo>
                    <a:pt x="71" y="10"/>
                    <a:pt x="73" y="10"/>
                    <a:pt x="74" y="9"/>
                  </a:cubicBezTo>
                  <a:cubicBezTo>
                    <a:pt x="74" y="9"/>
                    <a:pt x="75" y="8"/>
                    <a:pt x="75" y="7"/>
                  </a:cubicBezTo>
                  <a:cubicBezTo>
                    <a:pt x="74" y="7"/>
                    <a:pt x="73" y="7"/>
                    <a:pt x="72" y="7"/>
                  </a:cubicBezTo>
                  <a:cubicBezTo>
                    <a:pt x="71" y="8"/>
                    <a:pt x="73" y="7"/>
                    <a:pt x="72" y="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1" name="Freeform 699">
              <a:extLst>
                <a:ext uri="{FF2B5EF4-FFF2-40B4-BE49-F238E27FC236}">
                  <a16:creationId xmlns:a16="http://schemas.microsoft.com/office/drawing/2014/main" id="{7A619220-2C87-ABCC-BCB5-C55AB30EA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5915" y="2724603"/>
              <a:ext cx="14847" cy="23568"/>
            </a:xfrm>
            <a:custGeom>
              <a:avLst/>
              <a:gdLst>
                <a:gd name="T0" fmla="*/ 3 w 3"/>
                <a:gd name="T1" fmla="*/ 2 h 4"/>
                <a:gd name="T2" fmla="*/ 1 w 3"/>
                <a:gd name="T3" fmla="*/ 1 h 4"/>
                <a:gd name="T4" fmla="*/ 3 w 3"/>
                <a:gd name="T5" fmla="*/ 4 h 4"/>
                <a:gd name="T6" fmla="*/ 3 w 3"/>
                <a:gd name="T7" fmla="*/ 2 h 4"/>
                <a:gd name="T8" fmla="*/ 3 w 3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2"/>
                  </a:moveTo>
                  <a:cubicBezTo>
                    <a:pt x="2" y="2"/>
                    <a:pt x="1" y="0"/>
                    <a:pt x="1" y="1"/>
                  </a:cubicBezTo>
                  <a:cubicBezTo>
                    <a:pt x="0" y="2"/>
                    <a:pt x="2" y="3"/>
                    <a:pt x="3" y="4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2" y="1"/>
                    <a:pt x="3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2" name="Freeform 700">
              <a:extLst>
                <a:ext uri="{FF2B5EF4-FFF2-40B4-BE49-F238E27FC236}">
                  <a16:creationId xmlns:a16="http://schemas.microsoft.com/office/drawing/2014/main" id="{05C153FD-2D42-30A7-F977-FD6FDD2443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82563" y="2361264"/>
              <a:ext cx="1104290" cy="559741"/>
            </a:xfrm>
            <a:custGeom>
              <a:avLst/>
              <a:gdLst>
                <a:gd name="T0" fmla="*/ 194 w 203"/>
                <a:gd name="T1" fmla="*/ 37 h 97"/>
                <a:gd name="T2" fmla="*/ 177 w 203"/>
                <a:gd name="T3" fmla="*/ 31 h 97"/>
                <a:gd name="T4" fmla="*/ 163 w 203"/>
                <a:gd name="T5" fmla="*/ 19 h 97"/>
                <a:gd name="T6" fmla="*/ 154 w 203"/>
                <a:gd name="T7" fmla="*/ 7 h 97"/>
                <a:gd name="T8" fmla="*/ 137 w 203"/>
                <a:gd name="T9" fmla="*/ 10 h 97"/>
                <a:gd name="T10" fmla="*/ 129 w 203"/>
                <a:gd name="T11" fmla="*/ 8 h 97"/>
                <a:gd name="T12" fmla="*/ 112 w 203"/>
                <a:gd name="T13" fmla="*/ 2 h 97"/>
                <a:gd name="T14" fmla="*/ 76 w 203"/>
                <a:gd name="T15" fmla="*/ 10 h 97"/>
                <a:gd name="T16" fmla="*/ 75 w 203"/>
                <a:gd name="T17" fmla="*/ 20 h 97"/>
                <a:gd name="T18" fmla="*/ 74 w 203"/>
                <a:gd name="T19" fmla="*/ 31 h 97"/>
                <a:gd name="T20" fmla="*/ 60 w 203"/>
                <a:gd name="T21" fmla="*/ 29 h 97"/>
                <a:gd name="T22" fmla="*/ 48 w 203"/>
                <a:gd name="T23" fmla="*/ 32 h 97"/>
                <a:gd name="T24" fmla="*/ 37 w 203"/>
                <a:gd name="T25" fmla="*/ 27 h 97"/>
                <a:gd name="T26" fmla="*/ 22 w 203"/>
                <a:gd name="T27" fmla="*/ 25 h 97"/>
                <a:gd name="T28" fmla="*/ 13 w 203"/>
                <a:gd name="T29" fmla="*/ 32 h 97"/>
                <a:gd name="T30" fmla="*/ 3 w 203"/>
                <a:gd name="T31" fmla="*/ 38 h 97"/>
                <a:gd name="T32" fmla="*/ 4 w 203"/>
                <a:gd name="T33" fmla="*/ 47 h 97"/>
                <a:gd name="T34" fmla="*/ 14 w 203"/>
                <a:gd name="T35" fmla="*/ 57 h 97"/>
                <a:gd name="T36" fmla="*/ 17 w 203"/>
                <a:gd name="T37" fmla="*/ 57 h 97"/>
                <a:gd name="T38" fmla="*/ 36 w 203"/>
                <a:gd name="T39" fmla="*/ 63 h 97"/>
                <a:gd name="T40" fmla="*/ 33 w 203"/>
                <a:gd name="T41" fmla="*/ 66 h 97"/>
                <a:gd name="T42" fmla="*/ 22 w 203"/>
                <a:gd name="T43" fmla="*/ 72 h 97"/>
                <a:gd name="T44" fmla="*/ 31 w 203"/>
                <a:gd name="T45" fmla="*/ 82 h 97"/>
                <a:gd name="T46" fmla="*/ 48 w 203"/>
                <a:gd name="T47" fmla="*/ 90 h 97"/>
                <a:gd name="T48" fmla="*/ 50 w 203"/>
                <a:gd name="T49" fmla="*/ 68 h 97"/>
                <a:gd name="T50" fmla="*/ 64 w 203"/>
                <a:gd name="T51" fmla="*/ 62 h 97"/>
                <a:gd name="T52" fmla="*/ 72 w 203"/>
                <a:gd name="T53" fmla="*/ 66 h 97"/>
                <a:gd name="T54" fmla="*/ 84 w 203"/>
                <a:gd name="T55" fmla="*/ 76 h 97"/>
                <a:gd name="T56" fmla="*/ 100 w 203"/>
                <a:gd name="T57" fmla="*/ 81 h 97"/>
                <a:gd name="T58" fmla="*/ 107 w 203"/>
                <a:gd name="T59" fmla="*/ 91 h 97"/>
                <a:gd name="T60" fmla="*/ 123 w 203"/>
                <a:gd name="T61" fmla="*/ 85 h 97"/>
                <a:gd name="T62" fmla="*/ 137 w 203"/>
                <a:gd name="T63" fmla="*/ 83 h 97"/>
                <a:gd name="T64" fmla="*/ 153 w 203"/>
                <a:gd name="T65" fmla="*/ 81 h 97"/>
                <a:gd name="T66" fmla="*/ 172 w 203"/>
                <a:gd name="T67" fmla="*/ 76 h 97"/>
                <a:gd name="T68" fmla="*/ 175 w 203"/>
                <a:gd name="T69" fmla="*/ 66 h 97"/>
                <a:gd name="T70" fmla="*/ 182 w 203"/>
                <a:gd name="T71" fmla="*/ 60 h 97"/>
                <a:gd name="T72" fmla="*/ 193 w 203"/>
                <a:gd name="T73" fmla="*/ 56 h 97"/>
                <a:gd name="T74" fmla="*/ 202 w 203"/>
                <a:gd name="T75" fmla="*/ 44 h 97"/>
                <a:gd name="T76" fmla="*/ 201 w 203"/>
                <a:gd name="T77" fmla="*/ 39 h 97"/>
                <a:gd name="T78" fmla="*/ 140 w 203"/>
                <a:gd name="T79" fmla="*/ 65 h 97"/>
                <a:gd name="T80" fmla="*/ 141 w 203"/>
                <a:gd name="T81" fmla="*/ 59 h 97"/>
                <a:gd name="T82" fmla="*/ 148 w 203"/>
                <a:gd name="T83" fmla="*/ 58 h 97"/>
                <a:gd name="T84" fmla="*/ 156 w 203"/>
                <a:gd name="T85" fmla="*/ 58 h 97"/>
                <a:gd name="T86" fmla="*/ 165 w 203"/>
                <a:gd name="T87" fmla="*/ 5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03" h="97">
                  <a:moveTo>
                    <a:pt x="201" y="39"/>
                  </a:moveTo>
                  <a:cubicBezTo>
                    <a:pt x="201" y="38"/>
                    <a:pt x="197" y="39"/>
                    <a:pt x="197" y="39"/>
                  </a:cubicBezTo>
                  <a:cubicBezTo>
                    <a:pt x="195" y="39"/>
                    <a:pt x="194" y="38"/>
                    <a:pt x="194" y="37"/>
                  </a:cubicBezTo>
                  <a:cubicBezTo>
                    <a:pt x="193" y="35"/>
                    <a:pt x="191" y="35"/>
                    <a:pt x="191" y="34"/>
                  </a:cubicBezTo>
                  <a:cubicBezTo>
                    <a:pt x="190" y="33"/>
                    <a:pt x="189" y="30"/>
                    <a:pt x="186" y="30"/>
                  </a:cubicBezTo>
                  <a:cubicBezTo>
                    <a:pt x="183" y="30"/>
                    <a:pt x="180" y="33"/>
                    <a:pt x="177" y="31"/>
                  </a:cubicBezTo>
                  <a:cubicBezTo>
                    <a:pt x="176" y="30"/>
                    <a:pt x="175" y="29"/>
                    <a:pt x="174" y="28"/>
                  </a:cubicBezTo>
                  <a:cubicBezTo>
                    <a:pt x="173" y="28"/>
                    <a:pt x="171" y="31"/>
                    <a:pt x="170" y="31"/>
                  </a:cubicBezTo>
                  <a:cubicBezTo>
                    <a:pt x="169" y="32"/>
                    <a:pt x="163" y="21"/>
                    <a:pt x="163" y="19"/>
                  </a:cubicBezTo>
                  <a:cubicBezTo>
                    <a:pt x="161" y="17"/>
                    <a:pt x="160" y="14"/>
                    <a:pt x="157" y="13"/>
                  </a:cubicBezTo>
                  <a:cubicBezTo>
                    <a:pt x="156" y="12"/>
                    <a:pt x="155" y="11"/>
                    <a:pt x="154" y="11"/>
                  </a:cubicBezTo>
                  <a:cubicBezTo>
                    <a:pt x="152" y="10"/>
                    <a:pt x="154" y="8"/>
                    <a:pt x="154" y="7"/>
                  </a:cubicBezTo>
                  <a:cubicBezTo>
                    <a:pt x="154" y="6"/>
                    <a:pt x="147" y="10"/>
                    <a:pt x="146" y="11"/>
                  </a:cubicBezTo>
                  <a:cubicBezTo>
                    <a:pt x="145" y="11"/>
                    <a:pt x="137" y="14"/>
                    <a:pt x="137" y="13"/>
                  </a:cubicBezTo>
                  <a:cubicBezTo>
                    <a:pt x="137" y="11"/>
                    <a:pt x="139" y="10"/>
                    <a:pt x="137" y="10"/>
                  </a:cubicBezTo>
                  <a:cubicBezTo>
                    <a:pt x="136" y="9"/>
                    <a:pt x="135" y="8"/>
                    <a:pt x="134" y="9"/>
                  </a:cubicBezTo>
                  <a:cubicBezTo>
                    <a:pt x="134" y="9"/>
                    <a:pt x="134" y="10"/>
                    <a:pt x="133" y="9"/>
                  </a:cubicBezTo>
                  <a:cubicBezTo>
                    <a:pt x="131" y="8"/>
                    <a:pt x="132" y="7"/>
                    <a:pt x="129" y="8"/>
                  </a:cubicBezTo>
                  <a:cubicBezTo>
                    <a:pt x="126" y="10"/>
                    <a:pt x="126" y="7"/>
                    <a:pt x="126" y="5"/>
                  </a:cubicBezTo>
                  <a:cubicBezTo>
                    <a:pt x="127" y="1"/>
                    <a:pt x="121" y="0"/>
                    <a:pt x="118" y="0"/>
                  </a:cubicBezTo>
                  <a:cubicBezTo>
                    <a:pt x="116" y="0"/>
                    <a:pt x="114" y="1"/>
                    <a:pt x="112" y="2"/>
                  </a:cubicBezTo>
                  <a:cubicBezTo>
                    <a:pt x="110" y="3"/>
                    <a:pt x="108" y="4"/>
                    <a:pt x="105" y="4"/>
                  </a:cubicBezTo>
                  <a:cubicBezTo>
                    <a:pt x="97" y="6"/>
                    <a:pt x="89" y="9"/>
                    <a:pt x="81" y="9"/>
                  </a:cubicBezTo>
                  <a:cubicBezTo>
                    <a:pt x="79" y="9"/>
                    <a:pt x="77" y="9"/>
                    <a:pt x="76" y="10"/>
                  </a:cubicBezTo>
                  <a:cubicBezTo>
                    <a:pt x="75" y="11"/>
                    <a:pt x="77" y="14"/>
                    <a:pt x="79" y="14"/>
                  </a:cubicBezTo>
                  <a:cubicBezTo>
                    <a:pt x="83" y="17"/>
                    <a:pt x="76" y="16"/>
                    <a:pt x="74" y="17"/>
                  </a:cubicBezTo>
                  <a:cubicBezTo>
                    <a:pt x="72" y="18"/>
                    <a:pt x="75" y="19"/>
                    <a:pt x="75" y="20"/>
                  </a:cubicBezTo>
                  <a:cubicBezTo>
                    <a:pt x="75" y="22"/>
                    <a:pt x="71" y="22"/>
                    <a:pt x="71" y="23"/>
                  </a:cubicBezTo>
                  <a:cubicBezTo>
                    <a:pt x="71" y="26"/>
                    <a:pt x="79" y="25"/>
                    <a:pt x="78" y="29"/>
                  </a:cubicBezTo>
                  <a:cubicBezTo>
                    <a:pt x="77" y="30"/>
                    <a:pt x="76" y="31"/>
                    <a:pt x="74" y="31"/>
                  </a:cubicBezTo>
                  <a:cubicBezTo>
                    <a:pt x="73" y="31"/>
                    <a:pt x="70" y="31"/>
                    <a:pt x="69" y="31"/>
                  </a:cubicBezTo>
                  <a:cubicBezTo>
                    <a:pt x="67" y="32"/>
                    <a:pt x="68" y="33"/>
                    <a:pt x="66" y="32"/>
                  </a:cubicBezTo>
                  <a:cubicBezTo>
                    <a:pt x="64" y="31"/>
                    <a:pt x="62" y="29"/>
                    <a:pt x="60" y="29"/>
                  </a:cubicBezTo>
                  <a:cubicBezTo>
                    <a:pt x="59" y="28"/>
                    <a:pt x="57" y="30"/>
                    <a:pt x="56" y="30"/>
                  </a:cubicBezTo>
                  <a:cubicBezTo>
                    <a:pt x="54" y="29"/>
                    <a:pt x="53" y="29"/>
                    <a:pt x="51" y="30"/>
                  </a:cubicBezTo>
                  <a:cubicBezTo>
                    <a:pt x="50" y="31"/>
                    <a:pt x="49" y="33"/>
                    <a:pt x="48" y="32"/>
                  </a:cubicBezTo>
                  <a:cubicBezTo>
                    <a:pt x="47" y="32"/>
                    <a:pt x="44" y="29"/>
                    <a:pt x="43" y="30"/>
                  </a:cubicBezTo>
                  <a:cubicBezTo>
                    <a:pt x="42" y="30"/>
                    <a:pt x="42" y="33"/>
                    <a:pt x="41" y="31"/>
                  </a:cubicBezTo>
                  <a:cubicBezTo>
                    <a:pt x="40" y="29"/>
                    <a:pt x="39" y="28"/>
                    <a:pt x="37" y="27"/>
                  </a:cubicBezTo>
                  <a:cubicBezTo>
                    <a:pt x="35" y="26"/>
                    <a:pt x="33" y="26"/>
                    <a:pt x="32" y="25"/>
                  </a:cubicBezTo>
                  <a:cubicBezTo>
                    <a:pt x="29" y="24"/>
                    <a:pt x="29" y="26"/>
                    <a:pt x="27" y="26"/>
                  </a:cubicBezTo>
                  <a:cubicBezTo>
                    <a:pt x="25" y="27"/>
                    <a:pt x="24" y="24"/>
                    <a:pt x="22" y="25"/>
                  </a:cubicBezTo>
                  <a:cubicBezTo>
                    <a:pt x="21" y="26"/>
                    <a:pt x="21" y="27"/>
                    <a:pt x="20" y="27"/>
                  </a:cubicBezTo>
                  <a:cubicBezTo>
                    <a:pt x="19" y="28"/>
                    <a:pt x="17" y="28"/>
                    <a:pt x="16" y="28"/>
                  </a:cubicBezTo>
                  <a:cubicBezTo>
                    <a:pt x="15" y="29"/>
                    <a:pt x="13" y="31"/>
                    <a:pt x="13" y="32"/>
                  </a:cubicBezTo>
                  <a:cubicBezTo>
                    <a:pt x="12" y="33"/>
                    <a:pt x="14" y="36"/>
                    <a:pt x="12" y="36"/>
                  </a:cubicBezTo>
                  <a:cubicBezTo>
                    <a:pt x="10" y="37"/>
                    <a:pt x="7" y="31"/>
                    <a:pt x="6" y="34"/>
                  </a:cubicBezTo>
                  <a:cubicBezTo>
                    <a:pt x="5" y="36"/>
                    <a:pt x="4" y="36"/>
                    <a:pt x="3" y="38"/>
                  </a:cubicBezTo>
                  <a:cubicBezTo>
                    <a:pt x="2" y="40"/>
                    <a:pt x="6" y="40"/>
                    <a:pt x="4" y="42"/>
                  </a:cubicBezTo>
                  <a:cubicBezTo>
                    <a:pt x="3" y="43"/>
                    <a:pt x="0" y="45"/>
                    <a:pt x="2" y="46"/>
                  </a:cubicBezTo>
                  <a:cubicBezTo>
                    <a:pt x="3" y="46"/>
                    <a:pt x="4" y="47"/>
                    <a:pt x="4" y="47"/>
                  </a:cubicBezTo>
                  <a:cubicBezTo>
                    <a:pt x="5" y="48"/>
                    <a:pt x="4" y="49"/>
                    <a:pt x="5" y="50"/>
                  </a:cubicBezTo>
                  <a:cubicBezTo>
                    <a:pt x="7" y="51"/>
                    <a:pt x="9" y="49"/>
                    <a:pt x="11" y="51"/>
                  </a:cubicBezTo>
                  <a:cubicBezTo>
                    <a:pt x="12" y="52"/>
                    <a:pt x="14" y="55"/>
                    <a:pt x="14" y="57"/>
                  </a:cubicBezTo>
                  <a:cubicBezTo>
                    <a:pt x="13" y="57"/>
                    <a:pt x="10" y="56"/>
                    <a:pt x="13" y="58"/>
                  </a:cubicBezTo>
                  <a:cubicBezTo>
                    <a:pt x="14" y="59"/>
                    <a:pt x="14" y="60"/>
                    <a:pt x="16" y="58"/>
                  </a:cubicBezTo>
                  <a:cubicBezTo>
                    <a:pt x="16" y="57"/>
                    <a:pt x="16" y="57"/>
                    <a:pt x="17" y="57"/>
                  </a:cubicBezTo>
                  <a:cubicBezTo>
                    <a:pt x="22" y="57"/>
                    <a:pt x="24" y="54"/>
                    <a:pt x="29" y="56"/>
                  </a:cubicBezTo>
                  <a:cubicBezTo>
                    <a:pt x="31" y="57"/>
                    <a:pt x="33" y="54"/>
                    <a:pt x="34" y="56"/>
                  </a:cubicBezTo>
                  <a:cubicBezTo>
                    <a:pt x="35" y="57"/>
                    <a:pt x="37" y="61"/>
                    <a:pt x="36" y="63"/>
                  </a:cubicBezTo>
                  <a:cubicBezTo>
                    <a:pt x="35" y="63"/>
                    <a:pt x="33" y="64"/>
                    <a:pt x="35" y="64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4" y="66"/>
                    <a:pt x="33" y="66"/>
                    <a:pt x="33" y="66"/>
                  </a:cubicBezTo>
                  <a:cubicBezTo>
                    <a:pt x="30" y="66"/>
                    <a:pt x="22" y="64"/>
                    <a:pt x="24" y="69"/>
                  </a:cubicBezTo>
                  <a:cubicBezTo>
                    <a:pt x="25" y="71"/>
                    <a:pt x="24" y="71"/>
                    <a:pt x="22" y="70"/>
                  </a:cubicBezTo>
                  <a:cubicBezTo>
                    <a:pt x="20" y="69"/>
                    <a:pt x="21" y="71"/>
                    <a:pt x="22" y="72"/>
                  </a:cubicBezTo>
                  <a:cubicBezTo>
                    <a:pt x="24" y="72"/>
                    <a:pt x="24" y="75"/>
                    <a:pt x="25" y="76"/>
                  </a:cubicBezTo>
                  <a:cubicBezTo>
                    <a:pt x="27" y="77"/>
                    <a:pt x="24" y="79"/>
                    <a:pt x="27" y="79"/>
                  </a:cubicBezTo>
                  <a:cubicBezTo>
                    <a:pt x="28" y="79"/>
                    <a:pt x="30" y="81"/>
                    <a:pt x="31" y="82"/>
                  </a:cubicBezTo>
                  <a:cubicBezTo>
                    <a:pt x="34" y="82"/>
                    <a:pt x="31" y="85"/>
                    <a:pt x="31" y="87"/>
                  </a:cubicBezTo>
                  <a:cubicBezTo>
                    <a:pt x="34" y="85"/>
                    <a:pt x="38" y="82"/>
                    <a:pt x="42" y="85"/>
                  </a:cubicBezTo>
                  <a:cubicBezTo>
                    <a:pt x="44" y="87"/>
                    <a:pt x="45" y="90"/>
                    <a:pt x="48" y="90"/>
                  </a:cubicBezTo>
                  <a:cubicBezTo>
                    <a:pt x="50" y="90"/>
                    <a:pt x="49" y="88"/>
                    <a:pt x="49" y="87"/>
                  </a:cubicBezTo>
                  <a:cubicBezTo>
                    <a:pt x="49" y="84"/>
                    <a:pt x="49" y="81"/>
                    <a:pt x="49" y="78"/>
                  </a:cubicBezTo>
                  <a:cubicBezTo>
                    <a:pt x="49" y="76"/>
                    <a:pt x="48" y="68"/>
                    <a:pt x="50" y="68"/>
                  </a:cubicBezTo>
                  <a:cubicBezTo>
                    <a:pt x="52" y="67"/>
                    <a:pt x="55" y="66"/>
                    <a:pt x="57" y="65"/>
                  </a:cubicBezTo>
                  <a:cubicBezTo>
                    <a:pt x="59" y="65"/>
                    <a:pt x="61" y="64"/>
                    <a:pt x="62" y="64"/>
                  </a:cubicBezTo>
                  <a:cubicBezTo>
                    <a:pt x="63" y="63"/>
                    <a:pt x="62" y="61"/>
                    <a:pt x="64" y="62"/>
                  </a:cubicBezTo>
                  <a:cubicBezTo>
                    <a:pt x="65" y="62"/>
                    <a:pt x="68" y="64"/>
                    <a:pt x="68" y="62"/>
                  </a:cubicBezTo>
                  <a:cubicBezTo>
                    <a:pt x="68" y="61"/>
                    <a:pt x="70" y="60"/>
                    <a:pt x="71" y="62"/>
                  </a:cubicBezTo>
                  <a:cubicBezTo>
                    <a:pt x="72" y="63"/>
                    <a:pt x="71" y="64"/>
                    <a:pt x="72" y="66"/>
                  </a:cubicBezTo>
                  <a:cubicBezTo>
                    <a:pt x="72" y="67"/>
                    <a:pt x="73" y="69"/>
                    <a:pt x="72" y="70"/>
                  </a:cubicBezTo>
                  <a:cubicBezTo>
                    <a:pt x="73" y="71"/>
                    <a:pt x="74" y="71"/>
                    <a:pt x="75" y="72"/>
                  </a:cubicBezTo>
                  <a:cubicBezTo>
                    <a:pt x="78" y="75"/>
                    <a:pt x="80" y="77"/>
                    <a:pt x="84" y="76"/>
                  </a:cubicBezTo>
                  <a:cubicBezTo>
                    <a:pt x="86" y="76"/>
                    <a:pt x="88" y="77"/>
                    <a:pt x="90" y="77"/>
                  </a:cubicBezTo>
                  <a:cubicBezTo>
                    <a:pt x="92" y="77"/>
                    <a:pt x="93" y="75"/>
                    <a:pt x="95" y="75"/>
                  </a:cubicBezTo>
                  <a:cubicBezTo>
                    <a:pt x="97" y="76"/>
                    <a:pt x="99" y="79"/>
                    <a:pt x="100" y="81"/>
                  </a:cubicBezTo>
                  <a:cubicBezTo>
                    <a:pt x="101" y="82"/>
                    <a:pt x="100" y="83"/>
                    <a:pt x="100" y="85"/>
                  </a:cubicBezTo>
                  <a:cubicBezTo>
                    <a:pt x="100" y="87"/>
                    <a:pt x="103" y="88"/>
                    <a:pt x="103" y="90"/>
                  </a:cubicBezTo>
                  <a:cubicBezTo>
                    <a:pt x="103" y="91"/>
                    <a:pt x="106" y="91"/>
                    <a:pt x="107" y="91"/>
                  </a:cubicBezTo>
                  <a:cubicBezTo>
                    <a:pt x="109" y="91"/>
                    <a:pt x="109" y="91"/>
                    <a:pt x="110" y="93"/>
                  </a:cubicBezTo>
                  <a:cubicBezTo>
                    <a:pt x="112" y="97"/>
                    <a:pt x="114" y="92"/>
                    <a:pt x="116" y="90"/>
                  </a:cubicBezTo>
                  <a:cubicBezTo>
                    <a:pt x="117" y="87"/>
                    <a:pt x="121" y="87"/>
                    <a:pt x="123" y="85"/>
                  </a:cubicBezTo>
                  <a:cubicBezTo>
                    <a:pt x="125" y="85"/>
                    <a:pt x="125" y="85"/>
                    <a:pt x="126" y="84"/>
                  </a:cubicBezTo>
                  <a:cubicBezTo>
                    <a:pt x="127" y="81"/>
                    <a:pt x="128" y="82"/>
                    <a:pt x="130" y="82"/>
                  </a:cubicBezTo>
                  <a:cubicBezTo>
                    <a:pt x="132" y="82"/>
                    <a:pt x="136" y="85"/>
                    <a:pt x="137" y="83"/>
                  </a:cubicBezTo>
                  <a:cubicBezTo>
                    <a:pt x="137" y="81"/>
                    <a:pt x="137" y="80"/>
                    <a:pt x="139" y="79"/>
                  </a:cubicBezTo>
                  <a:cubicBezTo>
                    <a:pt x="141" y="78"/>
                    <a:pt x="143" y="80"/>
                    <a:pt x="145" y="80"/>
                  </a:cubicBezTo>
                  <a:cubicBezTo>
                    <a:pt x="147" y="81"/>
                    <a:pt x="151" y="81"/>
                    <a:pt x="153" y="81"/>
                  </a:cubicBezTo>
                  <a:cubicBezTo>
                    <a:pt x="159" y="81"/>
                    <a:pt x="164" y="83"/>
                    <a:pt x="170" y="84"/>
                  </a:cubicBezTo>
                  <a:cubicBezTo>
                    <a:pt x="169" y="82"/>
                    <a:pt x="171" y="81"/>
                    <a:pt x="173" y="79"/>
                  </a:cubicBezTo>
                  <a:cubicBezTo>
                    <a:pt x="174" y="78"/>
                    <a:pt x="173" y="78"/>
                    <a:pt x="172" y="76"/>
                  </a:cubicBezTo>
                  <a:cubicBezTo>
                    <a:pt x="171" y="75"/>
                    <a:pt x="171" y="73"/>
                    <a:pt x="171" y="71"/>
                  </a:cubicBezTo>
                  <a:cubicBezTo>
                    <a:pt x="170" y="71"/>
                    <a:pt x="170" y="67"/>
                    <a:pt x="169" y="68"/>
                  </a:cubicBezTo>
                  <a:cubicBezTo>
                    <a:pt x="170" y="67"/>
                    <a:pt x="173" y="67"/>
                    <a:pt x="175" y="66"/>
                  </a:cubicBezTo>
                  <a:cubicBezTo>
                    <a:pt x="178" y="66"/>
                    <a:pt x="180" y="68"/>
                    <a:pt x="182" y="66"/>
                  </a:cubicBezTo>
                  <a:cubicBezTo>
                    <a:pt x="183" y="66"/>
                    <a:pt x="181" y="65"/>
                    <a:pt x="181" y="64"/>
                  </a:cubicBezTo>
                  <a:cubicBezTo>
                    <a:pt x="180" y="63"/>
                    <a:pt x="181" y="61"/>
                    <a:pt x="182" y="60"/>
                  </a:cubicBezTo>
                  <a:cubicBezTo>
                    <a:pt x="183" y="59"/>
                    <a:pt x="184" y="53"/>
                    <a:pt x="185" y="54"/>
                  </a:cubicBezTo>
                  <a:cubicBezTo>
                    <a:pt x="187" y="55"/>
                    <a:pt x="188" y="56"/>
                    <a:pt x="190" y="56"/>
                  </a:cubicBezTo>
                  <a:cubicBezTo>
                    <a:pt x="191" y="55"/>
                    <a:pt x="192" y="57"/>
                    <a:pt x="193" y="56"/>
                  </a:cubicBezTo>
                  <a:cubicBezTo>
                    <a:pt x="194" y="56"/>
                    <a:pt x="196" y="55"/>
                    <a:pt x="197" y="54"/>
                  </a:cubicBezTo>
                  <a:cubicBezTo>
                    <a:pt x="198" y="53"/>
                    <a:pt x="196" y="51"/>
                    <a:pt x="196" y="49"/>
                  </a:cubicBezTo>
                  <a:cubicBezTo>
                    <a:pt x="197" y="46"/>
                    <a:pt x="200" y="47"/>
                    <a:pt x="202" y="44"/>
                  </a:cubicBezTo>
                  <a:cubicBezTo>
                    <a:pt x="202" y="43"/>
                    <a:pt x="202" y="43"/>
                    <a:pt x="203" y="42"/>
                  </a:cubicBezTo>
                  <a:cubicBezTo>
                    <a:pt x="203" y="41"/>
                    <a:pt x="202" y="40"/>
                    <a:pt x="201" y="39"/>
                  </a:cubicBezTo>
                  <a:cubicBezTo>
                    <a:pt x="201" y="38"/>
                    <a:pt x="202" y="39"/>
                    <a:pt x="201" y="39"/>
                  </a:cubicBezTo>
                  <a:close/>
                  <a:moveTo>
                    <a:pt x="148" y="58"/>
                  </a:moveTo>
                  <a:cubicBezTo>
                    <a:pt x="146" y="58"/>
                    <a:pt x="143" y="61"/>
                    <a:pt x="142" y="62"/>
                  </a:cubicBezTo>
                  <a:cubicBezTo>
                    <a:pt x="141" y="62"/>
                    <a:pt x="140" y="64"/>
                    <a:pt x="140" y="65"/>
                  </a:cubicBezTo>
                  <a:cubicBezTo>
                    <a:pt x="140" y="66"/>
                    <a:pt x="141" y="67"/>
                    <a:pt x="141" y="67"/>
                  </a:cubicBezTo>
                  <a:cubicBezTo>
                    <a:pt x="140" y="68"/>
                    <a:pt x="138" y="64"/>
                    <a:pt x="138" y="63"/>
                  </a:cubicBezTo>
                  <a:cubicBezTo>
                    <a:pt x="138" y="61"/>
                    <a:pt x="139" y="60"/>
                    <a:pt x="141" y="59"/>
                  </a:cubicBezTo>
                  <a:cubicBezTo>
                    <a:pt x="143" y="58"/>
                    <a:pt x="145" y="57"/>
                    <a:pt x="147" y="57"/>
                  </a:cubicBezTo>
                  <a:cubicBezTo>
                    <a:pt x="147" y="57"/>
                    <a:pt x="152" y="58"/>
                    <a:pt x="152" y="58"/>
                  </a:cubicBezTo>
                  <a:cubicBezTo>
                    <a:pt x="151" y="59"/>
                    <a:pt x="148" y="58"/>
                    <a:pt x="148" y="58"/>
                  </a:cubicBezTo>
                  <a:cubicBezTo>
                    <a:pt x="146" y="58"/>
                    <a:pt x="149" y="58"/>
                    <a:pt x="148" y="58"/>
                  </a:cubicBezTo>
                  <a:close/>
                  <a:moveTo>
                    <a:pt x="165" y="59"/>
                  </a:moveTo>
                  <a:cubicBezTo>
                    <a:pt x="164" y="61"/>
                    <a:pt x="157" y="60"/>
                    <a:pt x="156" y="58"/>
                  </a:cubicBezTo>
                  <a:cubicBezTo>
                    <a:pt x="156" y="58"/>
                    <a:pt x="160" y="58"/>
                    <a:pt x="160" y="58"/>
                  </a:cubicBezTo>
                  <a:cubicBezTo>
                    <a:pt x="162" y="58"/>
                    <a:pt x="163" y="58"/>
                    <a:pt x="165" y="57"/>
                  </a:cubicBezTo>
                  <a:cubicBezTo>
                    <a:pt x="165" y="57"/>
                    <a:pt x="165" y="59"/>
                    <a:pt x="165" y="59"/>
                  </a:cubicBezTo>
                  <a:cubicBezTo>
                    <a:pt x="164" y="60"/>
                    <a:pt x="165" y="58"/>
                    <a:pt x="165" y="5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3" name="Freeform 701">
              <a:extLst>
                <a:ext uri="{FF2B5EF4-FFF2-40B4-BE49-F238E27FC236}">
                  <a16:creationId xmlns:a16="http://schemas.microsoft.com/office/drawing/2014/main" id="{1CC95485-62CB-3455-6BA1-5CFE0A543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80180" y="3058483"/>
              <a:ext cx="762795" cy="860232"/>
            </a:xfrm>
            <a:custGeom>
              <a:avLst/>
              <a:gdLst>
                <a:gd name="T0" fmla="*/ 121 w 140"/>
                <a:gd name="T1" fmla="*/ 66 h 149"/>
                <a:gd name="T2" fmla="*/ 129 w 140"/>
                <a:gd name="T3" fmla="*/ 54 h 149"/>
                <a:gd name="T4" fmla="*/ 137 w 140"/>
                <a:gd name="T5" fmla="*/ 46 h 149"/>
                <a:gd name="T6" fmla="*/ 135 w 140"/>
                <a:gd name="T7" fmla="*/ 41 h 149"/>
                <a:gd name="T8" fmla="*/ 127 w 140"/>
                <a:gd name="T9" fmla="*/ 37 h 149"/>
                <a:gd name="T10" fmla="*/ 119 w 140"/>
                <a:gd name="T11" fmla="*/ 43 h 149"/>
                <a:gd name="T12" fmla="*/ 106 w 140"/>
                <a:gd name="T13" fmla="*/ 51 h 149"/>
                <a:gd name="T14" fmla="*/ 100 w 140"/>
                <a:gd name="T15" fmla="*/ 45 h 149"/>
                <a:gd name="T16" fmla="*/ 92 w 140"/>
                <a:gd name="T17" fmla="*/ 52 h 149"/>
                <a:gd name="T18" fmla="*/ 77 w 140"/>
                <a:gd name="T19" fmla="*/ 47 h 149"/>
                <a:gd name="T20" fmla="*/ 62 w 140"/>
                <a:gd name="T21" fmla="*/ 41 h 149"/>
                <a:gd name="T22" fmla="*/ 63 w 140"/>
                <a:gd name="T23" fmla="*/ 32 h 149"/>
                <a:gd name="T24" fmla="*/ 52 w 140"/>
                <a:gd name="T25" fmla="*/ 22 h 149"/>
                <a:gd name="T26" fmla="*/ 55 w 140"/>
                <a:gd name="T27" fmla="*/ 12 h 149"/>
                <a:gd name="T28" fmla="*/ 50 w 140"/>
                <a:gd name="T29" fmla="*/ 2 h 149"/>
                <a:gd name="T30" fmla="*/ 40 w 140"/>
                <a:gd name="T31" fmla="*/ 8 h 149"/>
                <a:gd name="T32" fmla="*/ 30 w 140"/>
                <a:gd name="T33" fmla="*/ 12 h 149"/>
                <a:gd name="T34" fmla="*/ 33 w 140"/>
                <a:gd name="T35" fmla="*/ 22 h 149"/>
                <a:gd name="T36" fmla="*/ 29 w 140"/>
                <a:gd name="T37" fmla="*/ 33 h 149"/>
                <a:gd name="T38" fmla="*/ 19 w 140"/>
                <a:gd name="T39" fmla="*/ 44 h 149"/>
                <a:gd name="T40" fmla="*/ 7 w 140"/>
                <a:gd name="T41" fmla="*/ 50 h 149"/>
                <a:gd name="T42" fmla="*/ 14 w 140"/>
                <a:gd name="T43" fmla="*/ 64 h 149"/>
                <a:gd name="T44" fmla="*/ 5 w 140"/>
                <a:gd name="T45" fmla="*/ 64 h 149"/>
                <a:gd name="T46" fmla="*/ 11 w 140"/>
                <a:gd name="T47" fmla="*/ 72 h 149"/>
                <a:gd name="T48" fmla="*/ 11 w 140"/>
                <a:gd name="T49" fmla="*/ 82 h 149"/>
                <a:gd name="T50" fmla="*/ 19 w 140"/>
                <a:gd name="T51" fmla="*/ 78 h 149"/>
                <a:gd name="T52" fmla="*/ 23 w 140"/>
                <a:gd name="T53" fmla="*/ 75 h 149"/>
                <a:gd name="T54" fmla="*/ 22 w 140"/>
                <a:gd name="T55" fmla="*/ 78 h 149"/>
                <a:gd name="T56" fmla="*/ 24 w 140"/>
                <a:gd name="T57" fmla="*/ 82 h 149"/>
                <a:gd name="T58" fmla="*/ 24 w 140"/>
                <a:gd name="T59" fmla="*/ 95 h 149"/>
                <a:gd name="T60" fmla="*/ 26 w 140"/>
                <a:gd name="T61" fmla="*/ 107 h 149"/>
                <a:gd name="T62" fmla="*/ 39 w 140"/>
                <a:gd name="T63" fmla="*/ 134 h 149"/>
                <a:gd name="T64" fmla="*/ 50 w 140"/>
                <a:gd name="T65" fmla="*/ 143 h 149"/>
                <a:gd name="T66" fmla="*/ 57 w 140"/>
                <a:gd name="T67" fmla="*/ 132 h 149"/>
                <a:gd name="T68" fmla="*/ 65 w 140"/>
                <a:gd name="T69" fmla="*/ 107 h 149"/>
                <a:gd name="T70" fmla="*/ 81 w 140"/>
                <a:gd name="T71" fmla="*/ 93 h 149"/>
                <a:gd name="T72" fmla="*/ 91 w 140"/>
                <a:gd name="T73" fmla="*/ 84 h 149"/>
                <a:gd name="T74" fmla="*/ 98 w 140"/>
                <a:gd name="T75" fmla="*/ 74 h 149"/>
                <a:gd name="T76" fmla="*/ 101 w 140"/>
                <a:gd name="T77" fmla="*/ 78 h 149"/>
                <a:gd name="T78" fmla="*/ 100 w 140"/>
                <a:gd name="T79" fmla="*/ 58 h 149"/>
                <a:gd name="T80" fmla="*/ 104 w 140"/>
                <a:gd name="T81" fmla="*/ 57 h 149"/>
                <a:gd name="T82" fmla="*/ 114 w 140"/>
                <a:gd name="T83" fmla="*/ 60 h 149"/>
                <a:gd name="T84" fmla="*/ 115 w 140"/>
                <a:gd name="T85" fmla="*/ 68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40" h="149">
                  <a:moveTo>
                    <a:pt x="117" y="76"/>
                  </a:moveTo>
                  <a:cubicBezTo>
                    <a:pt x="121" y="77"/>
                    <a:pt x="119" y="73"/>
                    <a:pt x="120" y="71"/>
                  </a:cubicBezTo>
                  <a:cubicBezTo>
                    <a:pt x="120" y="69"/>
                    <a:pt x="121" y="67"/>
                    <a:pt x="121" y="66"/>
                  </a:cubicBezTo>
                  <a:cubicBezTo>
                    <a:pt x="122" y="65"/>
                    <a:pt x="124" y="67"/>
                    <a:pt x="125" y="65"/>
                  </a:cubicBezTo>
                  <a:cubicBezTo>
                    <a:pt x="126" y="63"/>
                    <a:pt x="126" y="61"/>
                    <a:pt x="126" y="59"/>
                  </a:cubicBezTo>
                  <a:cubicBezTo>
                    <a:pt x="127" y="57"/>
                    <a:pt x="129" y="56"/>
                    <a:pt x="129" y="54"/>
                  </a:cubicBezTo>
                  <a:cubicBezTo>
                    <a:pt x="129" y="52"/>
                    <a:pt x="132" y="50"/>
                    <a:pt x="133" y="49"/>
                  </a:cubicBezTo>
                  <a:cubicBezTo>
                    <a:pt x="136" y="46"/>
                    <a:pt x="135" y="49"/>
                    <a:pt x="137" y="50"/>
                  </a:cubicBezTo>
                  <a:cubicBezTo>
                    <a:pt x="137" y="50"/>
                    <a:pt x="137" y="46"/>
                    <a:pt x="137" y="46"/>
                  </a:cubicBezTo>
                  <a:cubicBezTo>
                    <a:pt x="137" y="45"/>
                    <a:pt x="140" y="45"/>
                    <a:pt x="138" y="43"/>
                  </a:cubicBezTo>
                  <a:cubicBezTo>
                    <a:pt x="137" y="43"/>
                    <a:pt x="135" y="43"/>
                    <a:pt x="134" y="43"/>
                  </a:cubicBezTo>
                  <a:cubicBezTo>
                    <a:pt x="134" y="42"/>
                    <a:pt x="135" y="41"/>
                    <a:pt x="135" y="41"/>
                  </a:cubicBezTo>
                  <a:cubicBezTo>
                    <a:pt x="136" y="40"/>
                    <a:pt x="135" y="39"/>
                    <a:pt x="134" y="38"/>
                  </a:cubicBezTo>
                  <a:cubicBezTo>
                    <a:pt x="133" y="37"/>
                    <a:pt x="133" y="37"/>
                    <a:pt x="132" y="38"/>
                  </a:cubicBezTo>
                  <a:cubicBezTo>
                    <a:pt x="130" y="39"/>
                    <a:pt x="129" y="38"/>
                    <a:pt x="127" y="37"/>
                  </a:cubicBezTo>
                  <a:cubicBezTo>
                    <a:pt x="126" y="37"/>
                    <a:pt x="124" y="39"/>
                    <a:pt x="124" y="40"/>
                  </a:cubicBezTo>
                  <a:cubicBezTo>
                    <a:pt x="123" y="41"/>
                    <a:pt x="122" y="40"/>
                    <a:pt x="121" y="41"/>
                  </a:cubicBezTo>
                  <a:cubicBezTo>
                    <a:pt x="120" y="41"/>
                    <a:pt x="119" y="42"/>
                    <a:pt x="119" y="43"/>
                  </a:cubicBezTo>
                  <a:cubicBezTo>
                    <a:pt x="117" y="45"/>
                    <a:pt x="116" y="46"/>
                    <a:pt x="114" y="45"/>
                  </a:cubicBezTo>
                  <a:cubicBezTo>
                    <a:pt x="113" y="46"/>
                    <a:pt x="114" y="48"/>
                    <a:pt x="115" y="49"/>
                  </a:cubicBezTo>
                  <a:cubicBezTo>
                    <a:pt x="117" y="53"/>
                    <a:pt x="108" y="50"/>
                    <a:pt x="106" y="51"/>
                  </a:cubicBezTo>
                  <a:cubicBezTo>
                    <a:pt x="105" y="52"/>
                    <a:pt x="102" y="51"/>
                    <a:pt x="101" y="50"/>
                  </a:cubicBezTo>
                  <a:cubicBezTo>
                    <a:pt x="100" y="49"/>
                    <a:pt x="101" y="47"/>
                    <a:pt x="101" y="47"/>
                  </a:cubicBezTo>
                  <a:cubicBezTo>
                    <a:pt x="101" y="47"/>
                    <a:pt x="101" y="44"/>
                    <a:pt x="100" y="45"/>
                  </a:cubicBezTo>
                  <a:cubicBezTo>
                    <a:pt x="98" y="45"/>
                    <a:pt x="96" y="45"/>
                    <a:pt x="96" y="48"/>
                  </a:cubicBezTo>
                  <a:cubicBezTo>
                    <a:pt x="97" y="49"/>
                    <a:pt x="98" y="52"/>
                    <a:pt x="97" y="52"/>
                  </a:cubicBezTo>
                  <a:cubicBezTo>
                    <a:pt x="95" y="52"/>
                    <a:pt x="94" y="54"/>
                    <a:pt x="92" y="52"/>
                  </a:cubicBezTo>
                  <a:cubicBezTo>
                    <a:pt x="91" y="50"/>
                    <a:pt x="90" y="53"/>
                    <a:pt x="89" y="52"/>
                  </a:cubicBezTo>
                  <a:cubicBezTo>
                    <a:pt x="86" y="51"/>
                    <a:pt x="85" y="51"/>
                    <a:pt x="82" y="50"/>
                  </a:cubicBezTo>
                  <a:cubicBezTo>
                    <a:pt x="80" y="49"/>
                    <a:pt x="79" y="47"/>
                    <a:pt x="77" y="47"/>
                  </a:cubicBezTo>
                  <a:cubicBezTo>
                    <a:pt x="74" y="48"/>
                    <a:pt x="74" y="47"/>
                    <a:pt x="72" y="46"/>
                  </a:cubicBezTo>
                  <a:cubicBezTo>
                    <a:pt x="70" y="45"/>
                    <a:pt x="68" y="46"/>
                    <a:pt x="67" y="45"/>
                  </a:cubicBezTo>
                  <a:cubicBezTo>
                    <a:pt x="65" y="43"/>
                    <a:pt x="63" y="42"/>
                    <a:pt x="62" y="41"/>
                  </a:cubicBezTo>
                  <a:cubicBezTo>
                    <a:pt x="60" y="40"/>
                    <a:pt x="59" y="40"/>
                    <a:pt x="60" y="38"/>
                  </a:cubicBezTo>
                  <a:cubicBezTo>
                    <a:pt x="61" y="37"/>
                    <a:pt x="60" y="35"/>
                    <a:pt x="62" y="34"/>
                  </a:cubicBezTo>
                  <a:cubicBezTo>
                    <a:pt x="64" y="33"/>
                    <a:pt x="65" y="34"/>
                    <a:pt x="63" y="32"/>
                  </a:cubicBezTo>
                  <a:cubicBezTo>
                    <a:pt x="61" y="31"/>
                    <a:pt x="59" y="29"/>
                    <a:pt x="57" y="28"/>
                  </a:cubicBezTo>
                  <a:cubicBezTo>
                    <a:pt x="56" y="28"/>
                    <a:pt x="55" y="26"/>
                    <a:pt x="53" y="26"/>
                  </a:cubicBezTo>
                  <a:cubicBezTo>
                    <a:pt x="53" y="26"/>
                    <a:pt x="53" y="23"/>
                    <a:pt x="52" y="22"/>
                  </a:cubicBezTo>
                  <a:cubicBezTo>
                    <a:pt x="47" y="17"/>
                    <a:pt x="57" y="23"/>
                    <a:pt x="57" y="19"/>
                  </a:cubicBezTo>
                  <a:cubicBezTo>
                    <a:pt x="57" y="17"/>
                    <a:pt x="56" y="17"/>
                    <a:pt x="54" y="15"/>
                  </a:cubicBezTo>
                  <a:cubicBezTo>
                    <a:pt x="53" y="14"/>
                    <a:pt x="53" y="13"/>
                    <a:pt x="55" y="12"/>
                  </a:cubicBezTo>
                  <a:cubicBezTo>
                    <a:pt x="57" y="12"/>
                    <a:pt x="56" y="9"/>
                    <a:pt x="58" y="8"/>
                  </a:cubicBezTo>
                  <a:cubicBezTo>
                    <a:pt x="59" y="7"/>
                    <a:pt x="61" y="6"/>
                    <a:pt x="60" y="4"/>
                  </a:cubicBezTo>
                  <a:cubicBezTo>
                    <a:pt x="58" y="1"/>
                    <a:pt x="53" y="0"/>
                    <a:pt x="50" y="2"/>
                  </a:cubicBezTo>
                  <a:cubicBezTo>
                    <a:pt x="49" y="3"/>
                    <a:pt x="49" y="3"/>
                    <a:pt x="47" y="4"/>
                  </a:cubicBezTo>
                  <a:cubicBezTo>
                    <a:pt x="46" y="4"/>
                    <a:pt x="46" y="6"/>
                    <a:pt x="45" y="7"/>
                  </a:cubicBezTo>
                  <a:cubicBezTo>
                    <a:pt x="43" y="8"/>
                    <a:pt x="41" y="7"/>
                    <a:pt x="40" y="8"/>
                  </a:cubicBezTo>
                  <a:cubicBezTo>
                    <a:pt x="39" y="9"/>
                    <a:pt x="37" y="9"/>
                    <a:pt x="35" y="8"/>
                  </a:cubicBezTo>
                  <a:cubicBezTo>
                    <a:pt x="33" y="8"/>
                    <a:pt x="32" y="7"/>
                    <a:pt x="30" y="8"/>
                  </a:cubicBezTo>
                  <a:cubicBezTo>
                    <a:pt x="28" y="8"/>
                    <a:pt x="29" y="11"/>
                    <a:pt x="30" y="12"/>
                  </a:cubicBezTo>
                  <a:cubicBezTo>
                    <a:pt x="30" y="14"/>
                    <a:pt x="30" y="16"/>
                    <a:pt x="30" y="17"/>
                  </a:cubicBezTo>
                  <a:cubicBezTo>
                    <a:pt x="31" y="19"/>
                    <a:pt x="33" y="19"/>
                    <a:pt x="35" y="20"/>
                  </a:cubicBezTo>
                  <a:cubicBezTo>
                    <a:pt x="36" y="22"/>
                    <a:pt x="34" y="22"/>
                    <a:pt x="33" y="22"/>
                  </a:cubicBezTo>
                  <a:cubicBezTo>
                    <a:pt x="32" y="24"/>
                    <a:pt x="33" y="26"/>
                    <a:pt x="33" y="28"/>
                  </a:cubicBezTo>
                  <a:cubicBezTo>
                    <a:pt x="33" y="29"/>
                    <a:pt x="31" y="29"/>
                    <a:pt x="31" y="29"/>
                  </a:cubicBezTo>
                  <a:cubicBezTo>
                    <a:pt x="29" y="30"/>
                    <a:pt x="31" y="33"/>
                    <a:pt x="29" y="33"/>
                  </a:cubicBezTo>
                  <a:cubicBezTo>
                    <a:pt x="27" y="34"/>
                    <a:pt x="26" y="35"/>
                    <a:pt x="26" y="36"/>
                  </a:cubicBezTo>
                  <a:cubicBezTo>
                    <a:pt x="25" y="38"/>
                    <a:pt x="24" y="38"/>
                    <a:pt x="22" y="39"/>
                  </a:cubicBezTo>
                  <a:cubicBezTo>
                    <a:pt x="20" y="40"/>
                    <a:pt x="20" y="43"/>
                    <a:pt x="19" y="44"/>
                  </a:cubicBezTo>
                  <a:cubicBezTo>
                    <a:pt x="18" y="46"/>
                    <a:pt x="16" y="45"/>
                    <a:pt x="15" y="47"/>
                  </a:cubicBezTo>
                  <a:cubicBezTo>
                    <a:pt x="13" y="48"/>
                    <a:pt x="12" y="44"/>
                    <a:pt x="11" y="46"/>
                  </a:cubicBezTo>
                  <a:cubicBezTo>
                    <a:pt x="10" y="47"/>
                    <a:pt x="6" y="49"/>
                    <a:pt x="7" y="50"/>
                  </a:cubicBezTo>
                  <a:cubicBezTo>
                    <a:pt x="7" y="52"/>
                    <a:pt x="10" y="52"/>
                    <a:pt x="10" y="54"/>
                  </a:cubicBezTo>
                  <a:cubicBezTo>
                    <a:pt x="9" y="57"/>
                    <a:pt x="11" y="57"/>
                    <a:pt x="13" y="58"/>
                  </a:cubicBezTo>
                  <a:cubicBezTo>
                    <a:pt x="13" y="60"/>
                    <a:pt x="14" y="62"/>
                    <a:pt x="14" y="64"/>
                  </a:cubicBezTo>
                  <a:cubicBezTo>
                    <a:pt x="14" y="64"/>
                    <a:pt x="11" y="64"/>
                    <a:pt x="10" y="64"/>
                  </a:cubicBezTo>
                  <a:cubicBezTo>
                    <a:pt x="9" y="64"/>
                    <a:pt x="8" y="65"/>
                    <a:pt x="7" y="65"/>
                  </a:cubicBezTo>
                  <a:cubicBezTo>
                    <a:pt x="7" y="65"/>
                    <a:pt x="6" y="64"/>
                    <a:pt x="5" y="64"/>
                  </a:cubicBezTo>
                  <a:cubicBezTo>
                    <a:pt x="4" y="64"/>
                    <a:pt x="0" y="66"/>
                    <a:pt x="0" y="67"/>
                  </a:cubicBezTo>
                  <a:cubicBezTo>
                    <a:pt x="2" y="69"/>
                    <a:pt x="3" y="70"/>
                    <a:pt x="5" y="72"/>
                  </a:cubicBezTo>
                  <a:cubicBezTo>
                    <a:pt x="5" y="72"/>
                    <a:pt x="11" y="72"/>
                    <a:pt x="11" y="72"/>
                  </a:cubicBezTo>
                  <a:cubicBezTo>
                    <a:pt x="11" y="73"/>
                    <a:pt x="9" y="74"/>
                    <a:pt x="8" y="74"/>
                  </a:cubicBezTo>
                  <a:cubicBezTo>
                    <a:pt x="7" y="75"/>
                    <a:pt x="4" y="73"/>
                    <a:pt x="4" y="75"/>
                  </a:cubicBezTo>
                  <a:cubicBezTo>
                    <a:pt x="4" y="77"/>
                    <a:pt x="9" y="80"/>
                    <a:pt x="11" y="82"/>
                  </a:cubicBezTo>
                  <a:cubicBezTo>
                    <a:pt x="12" y="83"/>
                    <a:pt x="13" y="83"/>
                    <a:pt x="15" y="83"/>
                  </a:cubicBezTo>
                  <a:cubicBezTo>
                    <a:pt x="17" y="82"/>
                    <a:pt x="20" y="81"/>
                    <a:pt x="21" y="79"/>
                  </a:cubicBezTo>
                  <a:cubicBezTo>
                    <a:pt x="21" y="79"/>
                    <a:pt x="20" y="78"/>
                    <a:pt x="19" y="78"/>
                  </a:cubicBezTo>
                  <a:cubicBezTo>
                    <a:pt x="19" y="77"/>
                    <a:pt x="20" y="77"/>
                    <a:pt x="20" y="77"/>
                  </a:cubicBezTo>
                  <a:cubicBezTo>
                    <a:pt x="21" y="76"/>
                    <a:pt x="20" y="75"/>
                    <a:pt x="21" y="75"/>
                  </a:cubicBezTo>
                  <a:cubicBezTo>
                    <a:pt x="21" y="75"/>
                    <a:pt x="23" y="75"/>
                    <a:pt x="23" y="75"/>
                  </a:cubicBezTo>
                  <a:cubicBezTo>
                    <a:pt x="23" y="76"/>
                    <a:pt x="21" y="76"/>
                    <a:pt x="22" y="77"/>
                  </a:cubicBezTo>
                  <a:cubicBezTo>
                    <a:pt x="22" y="77"/>
                    <a:pt x="23" y="77"/>
                    <a:pt x="23" y="77"/>
                  </a:cubicBezTo>
                  <a:cubicBezTo>
                    <a:pt x="23" y="78"/>
                    <a:pt x="22" y="78"/>
                    <a:pt x="22" y="78"/>
                  </a:cubicBezTo>
                  <a:cubicBezTo>
                    <a:pt x="21" y="78"/>
                    <a:pt x="23" y="78"/>
                    <a:pt x="23" y="78"/>
                  </a:cubicBezTo>
                  <a:cubicBezTo>
                    <a:pt x="23" y="79"/>
                    <a:pt x="22" y="79"/>
                    <a:pt x="22" y="80"/>
                  </a:cubicBezTo>
                  <a:cubicBezTo>
                    <a:pt x="21" y="80"/>
                    <a:pt x="23" y="81"/>
                    <a:pt x="24" y="82"/>
                  </a:cubicBezTo>
                  <a:cubicBezTo>
                    <a:pt x="25" y="83"/>
                    <a:pt x="23" y="85"/>
                    <a:pt x="22" y="87"/>
                  </a:cubicBezTo>
                  <a:cubicBezTo>
                    <a:pt x="22" y="88"/>
                    <a:pt x="23" y="89"/>
                    <a:pt x="24" y="90"/>
                  </a:cubicBezTo>
                  <a:cubicBezTo>
                    <a:pt x="24" y="92"/>
                    <a:pt x="24" y="93"/>
                    <a:pt x="24" y="95"/>
                  </a:cubicBezTo>
                  <a:cubicBezTo>
                    <a:pt x="24" y="97"/>
                    <a:pt x="23" y="100"/>
                    <a:pt x="23" y="101"/>
                  </a:cubicBezTo>
                  <a:cubicBezTo>
                    <a:pt x="23" y="101"/>
                    <a:pt x="24" y="99"/>
                    <a:pt x="24" y="99"/>
                  </a:cubicBezTo>
                  <a:cubicBezTo>
                    <a:pt x="25" y="100"/>
                    <a:pt x="26" y="106"/>
                    <a:pt x="26" y="107"/>
                  </a:cubicBezTo>
                  <a:cubicBezTo>
                    <a:pt x="27" y="109"/>
                    <a:pt x="29" y="112"/>
                    <a:pt x="30" y="115"/>
                  </a:cubicBezTo>
                  <a:cubicBezTo>
                    <a:pt x="31" y="118"/>
                    <a:pt x="31" y="121"/>
                    <a:pt x="32" y="124"/>
                  </a:cubicBezTo>
                  <a:cubicBezTo>
                    <a:pt x="34" y="128"/>
                    <a:pt x="37" y="131"/>
                    <a:pt x="39" y="134"/>
                  </a:cubicBezTo>
                  <a:cubicBezTo>
                    <a:pt x="40" y="137"/>
                    <a:pt x="40" y="140"/>
                    <a:pt x="41" y="143"/>
                  </a:cubicBezTo>
                  <a:cubicBezTo>
                    <a:pt x="43" y="146"/>
                    <a:pt x="45" y="149"/>
                    <a:pt x="48" y="146"/>
                  </a:cubicBezTo>
                  <a:cubicBezTo>
                    <a:pt x="50" y="145"/>
                    <a:pt x="50" y="144"/>
                    <a:pt x="50" y="143"/>
                  </a:cubicBezTo>
                  <a:cubicBezTo>
                    <a:pt x="50" y="141"/>
                    <a:pt x="52" y="140"/>
                    <a:pt x="53" y="139"/>
                  </a:cubicBezTo>
                  <a:cubicBezTo>
                    <a:pt x="54" y="138"/>
                    <a:pt x="56" y="138"/>
                    <a:pt x="57" y="137"/>
                  </a:cubicBezTo>
                  <a:cubicBezTo>
                    <a:pt x="58" y="136"/>
                    <a:pt x="57" y="133"/>
                    <a:pt x="57" y="132"/>
                  </a:cubicBezTo>
                  <a:cubicBezTo>
                    <a:pt x="56" y="128"/>
                    <a:pt x="61" y="125"/>
                    <a:pt x="60" y="122"/>
                  </a:cubicBezTo>
                  <a:cubicBezTo>
                    <a:pt x="59" y="119"/>
                    <a:pt x="58" y="116"/>
                    <a:pt x="58" y="113"/>
                  </a:cubicBezTo>
                  <a:cubicBezTo>
                    <a:pt x="58" y="109"/>
                    <a:pt x="62" y="108"/>
                    <a:pt x="65" y="107"/>
                  </a:cubicBezTo>
                  <a:cubicBezTo>
                    <a:pt x="66" y="106"/>
                    <a:pt x="69" y="106"/>
                    <a:pt x="69" y="105"/>
                  </a:cubicBezTo>
                  <a:cubicBezTo>
                    <a:pt x="70" y="103"/>
                    <a:pt x="71" y="102"/>
                    <a:pt x="72" y="101"/>
                  </a:cubicBezTo>
                  <a:cubicBezTo>
                    <a:pt x="75" y="98"/>
                    <a:pt x="78" y="95"/>
                    <a:pt x="81" y="93"/>
                  </a:cubicBezTo>
                  <a:cubicBezTo>
                    <a:pt x="82" y="92"/>
                    <a:pt x="83" y="90"/>
                    <a:pt x="84" y="89"/>
                  </a:cubicBezTo>
                  <a:cubicBezTo>
                    <a:pt x="85" y="88"/>
                    <a:pt x="87" y="88"/>
                    <a:pt x="88" y="87"/>
                  </a:cubicBezTo>
                  <a:cubicBezTo>
                    <a:pt x="89" y="86"/>
                    <a:pt x="90" y="85"/>
                    <a:pt x="91" y="84"/>
                  </a:cubicBezTo>
                  <a:cubicBezTo>
                    <a:pt x="92" y="83"/>
                    <a:pt x="90" y="82"/>
                    <a:pt x="90" y="81"/>
                  </a:cubicBezTo>
                  <a:cubicBezTo>
                    <a:pt x="91" y="79"/>
                    <a:pt x="94" y="79"/>
                    <a:pt x="95" y="78"/>
                  </a:cubicBezTo>
                  <a:cubicBezTo>
                    <a:pt x="96" y="78"/>
                    <a:pt x="98" y="75"/>
                    <a:pt x="98" y="74"/>
                  </a:cubicBezTo>
                  <a:cubicBezTo>
                    <a:pt x="98" y="76"/>
                    <a:pt x="96" y="76"/>
                    <a:pt x="97" y="78"/>
                  </a:cubicBezTo>
                  <a:cubicBezTo>
                    <a:pt x="99" y="79"/>
                    <a:pt x="100" y="76"/>
                    <a:pt x="100" y="76"/>
                  </a:cubicBezTo>
                  <a:cubicBezTo>
                    <a:pt x="101" y="77"/>
                    <a:pt x="100" y="78"/>
                    <a:pt x="101" y="78"/>
                  </a:cubicBezTo>
                  <a:cubicBezTo>
                    <a:pt x="102" y="75"/>
                    <a:pt x="101" y="72"/>
                    <a:pt x="99" y="69"/>
                  </a:cubicBezTo>
                  <a:cubicBezTo>
                    <a:pt x="98" y="67"/>
                    <a:pt x="96" y="65"/>
                    <a:pt x="97" y="62"/>
                  </a:cubicBezTo>
                  <a:cubicBezTo>
                    <a:pt x="98" y="59"/>
                    <a:pt x="103" y="61"/>
                    <a:pt x="100" y="58"/>
                  </a:cubicBezTo>
                  <a:cubicBezTo>
                    <a:pt x="99" y="57"/>
                    <a:pt x="97" y="56"/>
                    <a:pt x="98" y="54"/>
                  </a:cubicBezTo>
                  <a:cubicBezTo>
                    <a:pt x="99" y="53"/>
                    <a:pt x="100" y="54"/>
                    <a:pt x="102" y="55"/>
                  </a:cubicBezTo>
                  <a:cubicBezTo>
                    <a:pt x="103" y="56"/>
                    <a:pt x="104" y="55"/>
                    <a:pt x="104" y="57"/>
                  </a:cubicBezTo>
                  <a:cubicBezTo>
                    <a:pt x="104" y="58"/>
                    <a:pt x="104" y="59"/>
                    <a:pt x="106" y="60"/>
                  </a:cubicBezTo>
                  <a:cubicBezTo>
                    <a:pt x="107" y="60"/>
                    <a:pt x="109" y="60"/>
                    <a:pt x="110" y="60"/>
                  </a:cubicBezTo>
                  <a:cubicBezTo>
                    <a:pt x="111" y="60"/>
                    <a:pt x="113" y="61"/>
                    <a:pt x="114" y="60"/>
                  </a:cubicBezTo>
                  <a:cubicBezTo>
                    <a:pt x="119" y="59"/>
                    <a:pt x="115" y="65"/>
                    <a:pt x="113" y="66"/>
                  </a:cubicBezTo>
                  <a:cubicBezTo>
                    <a:pt x="110" y="66"/>
                    <a:pt x="112" y="70"/>
                    <a:pt x="112" y="71"/>
                  </a:cubicBezTo>
                  <a:cubicBezTo>
                    <a:pt x="113" y="71"/>
                    <a:pt x="115" y="67"/>
                    <a:pt x="115" y="68"/>
                  </a:cubicBezTo>
                  <a:cubicBezTo>
                    <a:pt x="115" y="71"/>
                    <a:pt x="117" y="74"/>
                    <a:pt x="117" y="7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4" name="Freeform 702">
              <a:extLst>
                <a:ext uri="{FF2B5EF4-FFF2-40B4-BE49-F238E27FC236}">
                  <a16:creationId xmlns:a16="http://schemas.microsoft.com/office/drawing/2014/main" id="{E0E95DF6-47E6-CB1D-C82E-0F7C818E6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8407490" y="3296128"/>
              <a:ext cx="222713" cy="565633"/>
            </a:xfrm>
            <a:custGeom>
              <a:avLst/>
              <a:gdLst>
                <a:gd name="T0" fmla="*/ 37 w 41"/>
                <a:gd name="T1" fmla="*/ 37 h 98"/>
                <a:gd name="T2" fmla="*/ 34 w 41"/>
                <a:gd name="T3" fmla="*/ 35 h 98"/>
                <a:gd name="T4" fmla="*/ 31 w 41"/>
                <a:gd name="T5" fmla="*/ 29 h 98"/>
                <a:gd name="T6" fmla="*/ 32 w 41"/>
                <a:gd name="T7" fmla="*/ 25 h 98"/>
                <a:gd name="T8" fmla="*/ 25 w 41"/>
                <a:gd name="T9" fmla="*/ 22 h 98"/>
                <a:gd name="T10" fmla="*/ 30 w 41"/>
                <a:gd name="T11" fmla="*/ 10 h 98"/>
                <a:gd name="T12" fmla="*/ 28 w 41"/>
                <a:gd name="T13" fmla="*/ 6 h 98"/>
                <a:gd name="T14" fmla="*/ 23 w 41"/>
                <a:gd name="T15" fmla="*/ 2 h 98"/>
                <a:gd name="T16" fmla="*/ 22 w 41"/>
                <a:gd name="T17" fmla="*/ 9 h 98"/>
                <a:gd name="T18" fmla="*/ 18 w 41"/>
                <a:gd name="T19" fmla="*/ 9 h 98"/>
                <a:gd name="T20" fmla="*/ 13 w 41"/>
                <a:gd name="T21" fmla="*/ 15 h 98"/>
                <a:gd name="T22" fmla="*/ 11 w 41"/>
                <a:gd name="T23" fmla="*/ 21 h 98"/>
                <a:gd name="T24" fmla="*/ 6 w 41"/>
                <a:gd name="T25" fmla="*/ 25 h 98"/>
                <a:gd name="T26" fmla="*/ 2 w 41"/>
                <a:gd name="T27" fmla="*/ 35 h 98"/>
                <a:gd name="T28" fmla="*/ 0 w 41"/>
                <a:gd name="T29" fmla="*/ 40 h 98"/>
                <a:gd name="T30" fmla="*/ 4 w 41"/>
                <a:gd name="T31" fmla="*/ 44 h 98"/>
                <a:gd name="T32" fmla="*/ 7 w 41"/>
                <a:gd name="T33" fmla="*/ 52 h 98"/>
                <a:gd name="T34" fmla="*/ 11 w 41"/>
                <a:gd name="T35" fmla="*/ 58 h 98"/>
                <a:gd name="T36" fmla="*/ 11 w 41"/>
                <a:gd name="T37" fmla="*/ 64 h 98"/>
                <a:gd name="T38" fmla="*/ 12 w 41"/>
                <a:gd name="T39" fmla="*/ 66 h 98"/>
                <a:gd name="T40" fmla="*/ 14 w 41"/>
                <a:gd name="T41" fmla="*/ 66 h 98"/>
                <a:gd name="T42" fmla="*/ 17 w 41"/>
                <a:gd name="T43" fmla="*/ 65 h 98"/>
                <a:gd name="T44" fmla="*/ 22 w 41"/>
                <a:gd name="T45" fmla="*/ 64 h 98"/>
                <a:gd name="T46" fmla="*/ 25 w 41"/>
                <a:gd name="T47" fmla="*/ 72 h 98"/>
                <a:gd name="T48" fmla="*/ 29 w 41"/>
                <a:gd name="T49" fmla="*/ 80 h 98"/>
                <a:gd name="T50" fmla="*/ 30 w 41"/>
                <a:gd name="T51" fmla="*/ 85 h 98"/>
                <a:gd name="T52" fmla="*/ 29 w 41"/>
                <a:gd name="T53" fmla="*/ 88 h 98"/>
                <a:gd name="T54" fmla="*/ 29 w 41"/>
                <a:gd name="T55" fmla="*/ 98 h 98"/>
                <a:gd name="T56" fmla="*/ 34 w 41"/>
                <a:gd name="T57" fmla="*/ 85 h 98"/>
                <a:gd name="T58" fmla="*/ 28 w 41"/>
                <a:gd name="T59" fmla="*/ 71 h 98"/>
                <a:gd name="T60" fmla="*/ 30 w 41"/>
                <a:gd name="T61" fmla="*/ 65 h 98"/>
                <a:gd name="T62" fmla="*/ 26 w 41"/>
                <a:gd name="T63" fmla="*/ 49 h 98"/>
                <a:gd name="T64" fmla="*/ 34 w 41"/>
                <a:gd name="T65" fmla="*/ 44 h 98"/>
                <a:gd name="T66" fmla="*/ 41 w 41"/>
                <a:gd name="T67" fmla="*/ 3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1" h="98">
                  <a:moveTo>
                    <a:pt x="39" y="38"/>
                  </a:moveTo>
                  <a:cubicBezTo>
                    <a:pt x="38" y="38"/>
                    <a:pt x="37" y="39"/>
                    <a:pt x="37" y="37"/>
                  </a:cubicBezTo>
                  <a:cubicBezTo>
                    <a:pt x="37" y="37"/>
                    <a:pt x="37" y="36"/>
                    <a:pt x="37" y="36"/>
                  </a:cubicBezTo>
                  <a:cubicBezTo>
                    <a:pt x="37" y="35"/>
                    <a:pt x="34" y="35"/>
                    <a:pt x="34" y="35"/>
                  </a:cubicBezTo>
                  <a:cubicBezTo>
                    <a:pt x="33" y="34"/>
                    <a:pt x="34" y="32"/>
                    <a:pt x="34" y="31"/>
                  </a:cubicBezTo>
                  <a:cubicBezTo>
                    <a:pt x="35" y="29"/>
                    <a:pt x="32" y="30"/>
                    <a:pt x="31" y="29"/>
                  </a:cubicBezTo>
                  <a:cubicBezTo>
                    <a:pt x="31" y="28"/>
                    <a:pt x="30" y="28"/>
                    <a:pt x="30" y="27"/>
                  </a:cubicBezTo>
                  <a:cubicBezTo>
                    <a:pt x="30" y="26"/>
                    <a:pt x="32" y="25"/>
                    <a:pt x="32" y="25"/>
                  </a:cubicBezTo>
                  <a:cubicBezTo>
                    <a:pt x="31" y="23"/>
                    <a:pt x="25" y="26"/>
                    <a:pt x="24" y="25"/>
                  </a:cubicBezTo>
                  <a:cubicBezTo>
                    <a:pt x="24" y="25"/>
                    <a:pt x="25" y="23"/>
                    <a:pt x="25" y="22"/>
                  </a:cubicBezTo>
                  <a:cubicBezTo>
                    <a:pt x="24" y="21"/>
                    <a:pt x="27" y="19"/>
                    <a:pt x="27" y="18"/>
                  </a:cubicBezTo>
                  <a:cubicBezTo>
                    <a:pt x="29" y="15"/>
                    <a:pt x="31" y="13"/>
                    <a:pt x="30" y="10"/>
                  </a:cubicBezTo>
                  <a:cubicBezTo>
                    <a:pt x="30" y="9"/>
                    <a:pt x="31" y="8"/>
                    <a:pt x="31" y="7"/>
                  </a:cubicBezTo>
                  <a:cubicBezTo>
                    <a:pt x="31" y="5"/>
                    <a:pt x="29" y="7"/>
                    <a:pt x="28" y="6"/>
                  </a:cubicBezTo>
                  <a:cubicBezTo>
                    <a:pt x="28" y="4"/>
                    <a:pt x="27" y="3"/>
                    <a:pt x="27" y="2"/>
                  </a:cubicBezTo>
                  <a:cubicBezTo>
                    <a:pt x="25" y="0"/>
                    <a:pt x="25" y="3"/>
                    <a:pt x="23" y="2"/>
                  </a:cubicBezTo>
                  <a:cubicBezTo>
                    <a:pt x="24" y="4"/>
                    <a:pt x="22" y="4"/>
                    <a:pt x="22" y="5"/>
                  </a:cubicBezTo>
                  <a:cubicBezTo>
                    <a:pt x="22" y="5"/>
                    <a:pt x="22" y="9"/>
                    <a:pt x="22" y="9"/>
                  </a:cubicBezTo>
                  <a:cubicBezTo>
                    <a:pt x="21" y="9"/>
                    <a:pt x="21" y="7"/>
                    <a:pt x="21" y="7"/>
                  </a:cubicBezTo>
                  <a:cubicBezTo>
                    <a:pt x="19" y="7"/>
                    <a:pt x="18" y="8"/>
                    <a:pt x="18" y="9"/>
                  </a:cubicBezTo>
                  <a:cubicBezTo>
                    <a:pt x="17" y="10"/>
                    <a:pt x="15" y="10"/>
                    <a:pt x="14" y="11"/>
                  </a:cubicBezTo>
                  <a:cubicBezTo>
                    <a:pt x="13" y="12"/>
                    <a:pt x="14" y="14"/>
                    <a:pt x="13" y="15"/>
                  </a:cubicBezTo>
                  <a:cubicBezTo>
                    <a:pt x="13" y="16"/>
                    <a:pt x="12" y="17"/>
                    <a:pt x="11" y="18"/>
                  </a:cubicBezTo>
                  <a:cubicBezTo>
                    <a:pt x="11" y="19"/>
                    <a:pt x="11" y="20"/>
                    <a:pt x="11" y="21"/>
                  </a:cubicBezTo>
                  <a:cubicBezTo>
                    <a:pt x="11" y="23"/>
                    <a:pt x="10" y="25"/>
                    <a:pt x="9" y="25"/>
                  </a:cubicBezTo>
                  <a:cubicBezTo>
                    <a:pt x="8" y="25"/>
                    <a:pt x="7" y="25"/>
                    <a:pt x="6" y="25"/>
                  </a:cubicBezTo>
                  <a:cubicBezTo>
                    <a:pt x="5" y="27"/>
                    <a:pt x="6" y="35"/>
                    <a:pt x="4" y="35"/>
                  </a:cubicBezTo>
                  <a:cubicBezTo>
                    <a:pt x="4" y="35"/>
                    <a:pt x="2" y="35"/>
                    <a:pt x="2" y="35"/>
                  </a:cubicBezTo>
                  <a:cubicBezTo>
                    <a:pt x="2" y="36"/>
                    <a:pt x="2" y="37"/>
                    <a:pt x="2" y="37"/>
                  </a:cubicBezTo>
                  <a:cubicBezTo>
                    <a:pt x="2" y="38"/>
                    <a:pt x="1" y="39"/>
                    <a:pt x="0" y="40"/>
                  </a:cubicBezTo>
                  <a:cubicBezTo>
                    <a:pt x="0" y="41"/>
                    <a:pt x="4" y="46"/>
                    <a:pt x="5" y="47"/>
                  </a:cubicBezTo>
                  <a:cubicBezTo>
                    <a:pt x="5" y="47"/>
                    <a:pt x="4" y="44"/>
                    <a:pt x="4" y="44"/>
                  </a:cubicBezTo>
                  <a:cubicBezTo>
                    <a:pt x="4" y="44"/>
                    <a:pt x="7" y="48"/>
                    <a:pt x="7" y="48"/>
                  </a:cubicBezTo>
                  <a:cubicBezTo>
                    <a:pt x="8" y="50"/>
                    <a:pt x="6" y="50"/>
                    <a:pt x="7" y="52"/>
                  </a:cubicBezTo>
                  <a:cubicBezTo>
                    <a:pt x="6" y="51"/>
                    <a:pt x="8" y="51"/>
                    <a:pt x="9" y="52"/>
                  </a:cubicBezTo>
                  <a:cubicBezTo>
                    <a:pt x="10" y="54"/>
                    <a:pt x="11" y="56"/>
                    <a:pt x="11" y="58"/>
                  </a:cubicBezTo>
                  <a:cubicBezTo>
                    <a:pt x="11" y="58"/>
                    <a:pt x="10" y="67"/>
                    <a:pt x="10" y="67"/>
                  </a:cubicBezTo>
                  <a:cubicBezTo>
                    <a:pt x="11" y="67"/>
                    <a:pt x="11" y="64"/>
                    <a:pt x="11" y="64"/>
                  </a:cubicBezTo>
                  <a:cubicBezTo>
                    <a:pt x="11" y="64"/>
                    <a:pt x="11" y="67"/>
                    <a:pt x="11" y="67"/>
                  </a:cubicBezTo>
                  <a:cubicBezTo>
                    <a:pt x="11" y="67"/>
                    <a:pt x="12" y="66"/>
                    <a:pt x="12" y="66"/>
                  </a:cubicBezTo>
                  <a:cubicBezTo>
                    <a:pt x="12" y="66"/>
                    <a:pt x="12" y="68"/>
                    <a:pt x="12" y="68"/>
                  </a:cubicBezTo>
                  <a:cubicBezTo>
                    <a:pt x="13" y="68"/>
                    <a:pt x="13" y="66"/>
                    <a:pt x="14" y="66"/>
                  </a:cubicBezTo>
                  <a:cubicBezTo>
                    <a:pt x="14" y="66"/>
                    <a:pt x="14" y="67"/>
                    <a:pt x="14" y="67"/>
                  </a:cubicBezTo>
                  <a:cubicBezTo>
                    <a:pt x="14" y="67"/>
                    <a:pt x="17" y="66"/>
                    <a:pt x="17" y="65"/>
                  </a:cubicBezTo>
                  <a:cubicBezTo>
                    <a:pt x="18" y="65"/>
                    <a:pt x="23" y="62"/>
                    <a:pt x="21" y="61"/>
                  </a:cubicBezTo>
                  <a:cubicBezTo>
                    <a:pt x="22" y="61"/>
                    <a:pt x="21" y="63"/>
                    <a:pt x="22" y="64"/>
                  </a:cubicBezTo>
                  <a:cubicBezTo>
                    <a:pt x="23" y="64"/>
                    <a:pt x="24" y="64"/>
                    <a:pt x="24" y="65"/>
                  </a:cubicBezTo>
                  <a:cubicBezTo>
                    <a:pt x="25" y="67"/>
                    <a:pt x="25" y="70"/>
                    <a:pt x="25" y="72"/>
                  </a:cubicBezTo>
                  <a:cubicBezTo>
                    <a:pt x="26" y="75"/>
                    <a:pt x="26" y="77"/>
                    <a:pt x="28" y="79"/>
                  </a:cubicBezTo>
                  <a:cubicBezTo>
                    <a:pt x="28" y="79"/>
                    <a:pt x="29" y="80"/>
                    <a:pt x="29" y="80"/>
                  </a:cubicBezTo>
                  <a:cubicBezTo>
                    <a:pt x="29" y="82"/>
                    <a:pt x="30" y="82"/>
                    <a:pt x="30" y="82"/>
                  </a:cubicBezTo>
                  <a:cubicBezTo>
                    <a:pt x="31" y="83"/>
                    <a:pt x="29" y="85"/>
                    <a:pt x="30" y="85"/>
                  </a:cubicBezTo>
                  <a:cubicBezTo>
                    <a:pt x="30" y="85"/>
                    <a:pt x="30" y="85"/>
                    <a:pt x="31" y="85"/>
                  </a:cubicBezTo>
                  <a:cubicBezTo>
                    <a:pt x="31" y="86"/>
                    <a:pt x="29" y="87"/>
                    <a:pt x="29" y="88"/>
                  </a:cubicBezTo>
                  <a:cubicBezTo>
                    <a:pt x="29" y="90"/>
                    <a:pt x="30" y="88"/>
                    <a:pt x="31" y="89"/>
                  </a:cubicBezTo>
                  <a:cubicBezTo>
                    <a:pt x="31" y="89"/>
                    <a:pt x="29" y="97"/>
                    <a:pt x="29" y="98"/>
                  </a:cubicBezTo>
                  <a:cubicBezTo>
                    <a:pt x="31" y="96"/>
                    <a:pt x="32" y="92"/>
                    <a:pt x="33" y="90"/>
                  </a:cubicBezTo>
                  <a:cubicBezTo>
                    <a:pt x="34" y="88"/>
                    <a:pt x="35" y="87"/>
                    <a:pt x="34" y="85"/>
                  </a:cubicBezTo>
                  <a:cubicBezTo>
                    <a:pt x="33" y="83"/>
                    <a:pt x="33" y="82"/>
                    <a:pt x="33" y="80"/>
                  </a:cubicBezTo>
                  <a:cubicBezTo>
                    <a:pt x="32" y="78"/>
                    <a:pt x="27" y="74"/>
                    <a:pt x="28" y="71"/>
                  </a:cubicBezTo>
                  <a:cubicBezTo>
                    <a:pt x="28" y="71"/>
                    <a:pt x="30" y="70"/>
                    <a:pt x="30" y="69"/>
                  </a:cubicBezTo>
                  <a:cubicBezTo>
                    <a:pt x="29" y="67"/>
                    <a:pt x="30" y="67"/>
                    <a:pt x="30" y="65"/>
                  </a:cubicBezTo>
                  <a:cubicBezTo>
                    <a:pt x="31" y="62"/>
                    <a:pt x="27" y="60"/>
                    <a:pt x="26" y="58"/>
                  </a:cubicBezTo>
                  <a:cubicBezTo>
                    <a:pt x="23" y="56"/>
                    <a:pt x="25" y="52"/>
                    <a:pt x="26" y="49"/>
                  </a:cubicBezTo>
                  <a:cubicBezTo>
                    <a:pt x="26" y="47"/>
                    <a:pt x="27" y="47"/>
                    <a:pt x="29" y="47"/>
                  </a:cubicBezTo>
                  <a:cubicBezTo>
                    <a:pt x="31" y="47"/>
                    <a:pt x="33" y="45"/>
                    <a:pt x="34" y="44"/>
                  </a:cubicBezTo>
                  <a:cubicBezTo>
                    <a:pt x="36" y="43"/>
                    <a:pt x="37" y="44"/>
                    <a:pt x="39" y="42"/>
                  </a:cubicBezTo>
                  <a:cubicBezTo>
                    <a:pt x="40" y="40"/>
                    <a:pt x="41" y="39"/>
                    <a:pt x="41" y="38"/>
                  </a:cubicBezTo>
                  <a:cubicBezTo>
                    <a:pt x="41" y="38"/>
                    <a:pt x="40" y="38"/>
                    <a:pt x="39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5" name="Freeform 703">
              <a:extLst>
                <a:ext uri="{FF2B5EF4-FFF2-40B4-BE49-F238E27FC236}">
                  <a16:creationId xmlns:a16="http://schemas.microsoft.com/office/drawing/2014/main" id="{47E6EA9F-8245-CA71-6ECE-2338D5D9E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557" y="3364866"/>
              <a:ext cx="124350" cy="161048"/>
            </a:xfrm>
            <a:custGeom>
              <a:avLst/>
              <a:gdLst>
                <a:gd name="T0" fmla="*/ 21 w 23"/>
                <a:gd name="T1" fmla="*/ 26 h 28"/>
                <a:gd name="T2" fmla="*/ 20 w 23"/>
                <a:gd name="T3" fmla="*/ 17 h 28"/>
                <a:gd name="T4" fmla="*/ 18 w 23"/>
                <a:gd name="T5" fmla="*/ 16 h 28"/>
                <a:gd name="T6" fmla="*/ 16 w 23"/>
                <a:gd name="T7" fmla="*/ 18 h 28"/>
                <a:gd name="T8" fmla="*/ 17 w 23"/>
                <a:gd name="T9" fmla="*/ 13 h 28"/>
                <a:gd name="T10" fmla="*/ 18 w 23"/>
                <a:gd name="T11" fmla="*/ 7 h 28"/>
                <a:gd name="T12" fmla="*/ 14 w 23"/>
                <a:gd name="T13" fmla="*/ 7 h 28"/>
                <a:gd name="T14" fmla="*/ 10 w 23"/>
                <a:gd name="T15" fmla="*/ 7 h 28"/>
                <a:gd name="T16" fmla="*/ 8 w 23"/>
                <a:gd name="T17" fmla="*/ 4 h 28"/>
                <a:gd name="T18" fmla="*/ 6 w 23"/>
                <a:gd name="T19" fmla="*/ 2 h 28"/>
                <a:gd name="T20" fmla="*/ 2 w 23"/>
                <a:gd name="T21" fmla="*/ 1 h 28"/>
                <a:gd name="T22" fmla="*/ 4 w 23"/>
                <a:gd name="T23" fmla="*/ 5 h 28"/>
                <a:gd name="T24" fmla="*/ 1 w 23"/>
                <a:gd name="T25" fmla="*/ 9 h 28"/>
                <a:gd name="T26" fmla="*/ 3 w 23"/>
                <a:gd name="T27" fmla="*/ 16 h 28"/>
                <a:gd name="T28" fmla="*/ 5 w 23"/>
                <a:gd name="T29" fmla="*/ 25 h 28"/>
                <a:gd name="T30" fmla="*/ 6 w 23"/>
                <a:gd name="T31" fmla="*/ 22 h 28"/>
                <a:gd name="T32" fmla="*/ 7 w 23"/>
                <a:gd name="T33" fmla="*/ 24 h 28"/>
                <a:gd name="T34" fmla="*/ 7 w 23"/>
                <a:gd name="T35" fmla="*/ 23 h 28"/>
                <a:gd name="T36" fmla="*/ 8 w 23"/>
                <a:gd name="T37" fmla="*/ 21 h 28"/>
                <a:gd name="T38" fmla="*/ 13 w 23"/>
                <a:gd name="T39" fmla="*/ 22 h 28"/>
                <a:gd name="T40" fmla="*/ 11 w 23"/>
                <a:gd name="T41" fmla="*/ 16 h 28"/>
                <a:gd name="T42" fmla="*/ 13 w 23"/>
                <a:gd name="T43" fmla="*/ 19 h 28"/>
                <a:gd name="T44" fmla="*/ 17 w 23"/>
                <a:gd name="T45" fmla="*/ 20 h 28"/>
                <a:gd name="T46" fmla="*/ 18 w 23"/>
                <a:gd name="T47" fmla="*/ 22 h 28"/>
                <a:gd name="T48" fmla="*/ 19 w 23"/>
                <a:gd name="T49" fmla="*/ 28 h 28"/>
                <a:gd name="T50" fmla="*/ 21 w 23"/>
                <a:gd name="T51" fmla="*/ 26 h 28"/>
                <a:gd name="T52" fmla="*/ 21 w 23"/>
                <a:gd name="T53" fmla="*/ 2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8">
                  <a:moveTo>
                    <a:pt x="21" y="26"/>
                  </a:moveTo>
                  <a:cubicBezTo>
                    <a:pt x="22" y="24"/>
                    <a:pt x="20" y="19"/>
                    <a:pt x="20" y="17"/>
                  </a:cubicBezTo>
                  <a:cubicBezTo>
                    <a:pt x="20" y="17"/>
                    <a:pt x="19" y="13"/>
                    <a:pt x="18" y="16"/>
                  </a:cubicBezTo>
                  <a:cubicBezTo>
                    <a:pt x="18" y="16"/>
                    <a:pt x="17" y="17"/>
                    <a:pt x="16" y="18"/>
                  </a:cubicBezTo>
                  <a:cubicBezTo>
                    <a:pt x="16" y="17"/>
                    <a:pt x="14" y="13"/>
                    <a:pt x="17" y="13"/>
                  </a:cubicBezTo>
                  <a:cubicBezTo>
                    <a:pt x="19" y="12"/>
                    <a:pt x="23" y="6"/>
                    <a:pt x="18" y="7"/>
                  </a:cubicBezTo>
                  <a:cubicBezTo>
                    <a:pt x="17" y="8"/>
                    <a:pt x="15" y="7"/>
                    <a:pt x="14" y="7"/>
                  </a:cubicBezTo>
                  <a:cubicBezTo>
                    <a:pt x="13" y="7"/>
                    <a:pt x="11" y="7"/>
                    <a:pt x="10" y="7"/>
                  </a:cubicBezTo>
                  <a:cubicBezTo>
                    <a:pt x="8" y="6"/>
                    <a:pt x="8" y="5"/>
                    <a:pt x="8" y="4"/>
                  </a:cubicBezTo>
                  <a:cubicBezTo>
                    <a:pt x="8" y="2"/>
                    <a:pt x="7" y="3"/>
                    <a:pt x="6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3"/>
                    <a:pt x="3" y="4"/>
                    <a:pt x="4" y="5"/>
                  </a:cubicBezTo>
                  <a:cubicBezTo>
                    <a:pt x="7" y="8"/>
                    <a:pt x="2" y="6"/>
                    <a:pt x="1" y="9"/>
                  </a:cubicBezTo>
                  <a:cubicBezTo>
                    <a:pt x="0" y="12"/>
                    <a:pt x="2" y="14"/>
                    <a:pt x="3" y="16"/>
                  </a:cubicBezTo>
                  <a:cubicBezTo>
                    <a:pt x="5" y="19"/>
                    <a:pt x="6" y="22"/>
                    <a:pt x="5" y="25"/>
                  </a:cubicBezTo>
                  <a:cubicBezTo>
                    <a:pt x="6" y="26"/>
                    <a:pt x="6" y="23"/>
                    <a:pt x="6" y="22"/>
                  </a:cubicBezTo>
                  <a:cubicBezTo>
                    <a:pt x="6" y="23"/>
                    <a:pt x="6" y="24"/>
                    <a:pt x="7" y="24"/>
                  </a:cubicBezTo>
                  <a:cubicBezTo>
                    <a:pt x="7" y="24"/>
                    <a:pt x="7" y="23"/>
                    <a:pt x="7" y="23"/>
                  </a:cubicBezTo>
                  <a:cubicBezTo>
                    <a:pt x="8" y="26"/>
                    <a:pt x="8" y="23"/>
                    <a:pt x="8" y="21"/>
                  </a:cubicBezTo>
                  <a:cubicBezTo>
                    <a:pt x="8" y="22"/>
                    <a:pt x="12" y="25"/>
                    <a:pt x="13" y="22"/>
                  </a:cubicBezTo>
                  <a:cubicBezTo>
                    <a:pt x="13" y="21"/>
                    <a:pt x="12" y="16"/>
                    <a:pt x="11" y="16"/>
                  </a:cubicBezTo>
                  <a:cubicBezTo>
                    <a:pt x="12" y="16"/>
                    <a:pt x="13" y="18"/>
                    <a:pt x="13" y="19"/>
                  </a:cubicBezTo>
                  <a:cubicBezTo>
                    <a:pt x="14" y="20"/>
                    <a:pt x="17" y="18"/>
                    <a:pt x="17" y="20"/>
                  </a:cubicBezTo>
                  <a:cubicBezTo>
                    <a:pt x="17" y="21"/>
                    <a:pt x="18" y="20"/>
                    <a:pt x="18" y="22"/>
                  </a:cubicBezTo>
                  <a:cubicBezTo>
                    <a:pt x="18" y="24"/>
                    <a:pt x="18" y="26"/>
                    <a:pt x="19" y="28"/>
                  </a:cubicBezTo>
                  <a:cubicBezTo>
                    <a:pt x="20" y="27"/>
                    <a:pt x="20" y="27"/>
                    <a:pt x="21" y="26"/>
                  </a:cubicBezTo>
                  <a:cubicBezTo>
                    <a:pt x="22" y="25"/>
                    <a:pt x="20" y="27"/>
                    <a:pt x="21" y="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6" name="Freeform 704">
              <a:extLst>
                <a:ext uri="{FF2B5EF4-FFF2-40B4-BE49-F238E27FC236}">
                  <a16:creationId xmlns:a16="http://schemas.microsoft.com/office/drawing/2014/main" id="{AD9CFB41-7571-0EB5-4597-FDB47855B7D3}"/>
                </a:ext>
              </a:extLst>
            </p:cNvPr>
            <p:cNvSpPr>
              <a:spLocks/>
            </p:cNvSpPr>
            <p:nvPr/>
          </p:nvSpPr>
          <p:spPr bwMode="auto">
            <a:xfrm>
              <a:off x="8537406" y="3543591"/>
              <a:ext cx="228282" cy="443865"/>
            </a:xfrm>
            <a:custGeom>
              <a:avLst/>
              <a:gdLst>
                <a:gd name="T0" fmla="*/ 40 w 42"/>
                <a:gd name="T1" fmla="*/ 30 h 77"/>
                <a:gd name="T2" fmla="*/ 41 w 42"/>
                <a:gd name="T3" fmla="*/ 27 h 77"/>
                <a:gd name="T4" fmla="*/ 39 w 42"/>
                <a:gd name="T5" fmla="*/ 24 h 77"/>
                <a:gd name="T6" fmla="*/ 36 w 42"/>
                <a:gd name="T7" fmla="*/ 20 h 77"/>
                <a:gd name="T8" fmla="*/ 35 w 42"/>
                <a:gd name="T9" fmla="*/ 15 h 77"/>
                <a:gd name="T10" fmla="*/ 30 w 42"/>
                <a:gd name="T11" fmla="*/ 12 h 77"/>
                <a:gd name="T12" fmla="*/ 25 w 42"/>
                <a:gd name="T13" fmla="*/ 14 h 77"/>
                <a:gd name="T14" fmla="*/ 21 w 42"/>
                <a:gd name="T15" fmla="*/ 14 h 77"/>
                <a:gd name="T16" fmla="*/ 17 w 42"/>
                <a:gd name="T17" fmla="*/ 16 h 77"/>
                <a:gd name="T18" fmla="*/ 19 w 42"/>
                <a:gd name="T19" fmla="*/ 12 h 77"/>
                <a:gd name="T20" fmla="*/ 19 w 42"/>
                <a:gd name="T21" fmla="*/ 9 h 77"/>
                <a:gd name="T22" fmla="*/ 18 w 42"/>
                <a:gd name="T23" fmla="*/ 5 h 77"/>
                <a:gd name="T24" fmla="*/ 15 w 42"/>
                <a:gd name="T25" fmla="*/ 4 h 77"/>
                <a:gd name="T26" fmla="*/ 9 w 42"/>
                <a:gd name="T27" fmla="*/ 1 h 77"/>
                <a:gd name="T28" fmla="*/ 4 w 42"/>
                <a:gd name="T29" fmla="*/ 4 h 77"/>
                <a:gd name="T30" fmla="*/ 1 w 42"/>
                <a:gd name="T31" fmla="*/ 8 h 77"/>
                <a:gd name="T32" fmla="*/ 0 w 42"/>
                <a:gd name="T33" fmla="*/ 13 h 77"/>
                <a:gd name="T34" fmla="*/ 3 w 42"/>
                <a:gd name="T35" fmla="*/ 16 h 77"/>
                <a:gd name="T36" fmla="*/ 6 w 42"/>
                <a:gd name="T37" fmla="*/ 20 h 77"/>
                <a:gd name="T38" fmla="*/ 5 w 42"/>
                <a:gd name="T39" fmla="*/ 24 h 77"/>
                <a:gd name="T40" fmla="*/ 5 w 42"/>
                <a:gd name="T41" fmla="*/ 27 h 77"/>
                <a:gd name="T42" fmla="*/ 4 w 42"/>
                <a:gd name="T43" fmla="*/ 28 h 77"/>
                <a:gd name="T44" fmla="*/ 6 w 42"/>
                <a:gd name="T45" fmla="*/ 33 h 77"/>
                <a:gd name="T46" fmla="*/ 9 w 42"/>
                <a:gd name="T47" fmla="*/ 37 h 77"/>
                <a:gd name="T48" fmla="*/ 10 w 42"/>
                <a:gd name="T49" fmla="*/ 42 h 77"/>
                <a:gd name="T50" fmla="*/ 6 w 42"/>
                <a:gd name="T51" fmla="*/ 52 h 77"/>
                <a:gd name="T52" fmla="*/ 5 w 42"/>
                <a:gd name="T53" fmla="*/ 55 h 77"/>
                <a:gd name="T54" fmla="*/ 4 w 42"/>
                <a:gd name="T55" fmla="*/ 58 h 77"/>
                <a:gd name="T56" fmla="*/ 5 w 42"/>
                <a:gd name="T57" fmla="*/ 62 h 77"/>
                <a:gd name="T58" fmla="*/ 11 w 42"/>
                <a:gd name="T59" fmla="*/ 69 h 77"/>
                <a:gd name="T60" fmla="*/ 13 w 42"/>
                <a:gd name="T61" fmla="*/ 72 h 77"/>
                <a:gd name="T62" fmla="*/ 16 w 42"/>
                <a:gd name="T63" fmla="*/ 72 h 77"/>
                <a:gd name="T64" fmla="*/ 18 w 42"/>
                <a:gd name="T65" fmla="*/ 74 h 77"/>
                <a:gd name="T66" fmla="*/ 19 w 42"/>
                <a:gd name="T67" fmla="*/ 76 h 77"/>
                <a:gd name="T68" fmla="*/ 21 w 42"/>
                <a:gd name="T69" fmla="*/ 76 h 77"/>
                <a:gd name="T70" fmla="*/ 23 w 42"/>
                <a:gd name="T71" fmla="*/ 74 h 77"/>
                <a:gd name="T72" fmla="*/ 16 w 42"/>
                <a:gd name="T73" fmla="*/ 69 h 77"/>
                <a:gd name="T74" fmla="*/ 13 w 42"/>
                <a:gd name="T75" fmla="*/ 67 h 77"/>
                <a:gd name="T76" fmla="*/ 15 w 42"/>
                <a:gd name="T77" fmla="*/ 67 h 77"/>
                <a:gd name="T78" fmla="*/ 12 w 42"/>
                <a:gd name="T79" fmla="*/ 60 h 77"/>
                <a:gd name="T80" fmla="*/ 11 w 42"/>
                <a:gd name="T81" fmla="*/ 58 h 77"/>
                <a:gd name="T82" fmla="*/ 9 w 42"/>
                <a:gd name="T83" fmla="*/ 56 h 77"/>
                <a:gd name="T84" fmla="*/ 11 w 42"/>
                <a:gd name="T85" fmla="*/ 48 h 77"/>
                <a:gd name="T86" fmla="*/ 13 w 42"/>
                <a:gd name="T87" fmla="*/ 43 h 77"/>
                <a:gd name="T88" fmla="*/ 14 w 42"/>
                <a:gd name="T89" fmla="*/ 36 h 77"/>
                <a:gd name="T90" fmla="*/ 17 w 42"/>
                <a:gd name="T91" fmla="*/ 40 h 77"/>
                <a:gd name="T92" fmla="*/ 22 w 42"/>
                <a:gd name="T93" fmla="*/ 41 h 77"/>
                <a:gd name="T94" fmla="*/ 27 w 42"/>
                <a:gd name="T95" fmla="*/ 44 h 77"/>
                <a:gd name="T96" fmla="*/ 24 w 42"/>
                <a:gd name="T97" fmla="*/ 38 h 77"/>
                <a:gd name="T98" fmla="*/ 28 w 42"/>
                <a:gd name="T99" fmla="*/ 33 h 77"/>
                <a:gd name="T100" fmla="*/ 34 w 42"/>
                <a:gd name="T101" fmla="*/ 32 h 77"/>
                <a:gd name="T102" fmla="*/ 38 w 42"/>
                <a:gd name="T103" fmla="*/ 33 h 77"/>
                <a:gd name="T104" fmla="*/ 40 w 42"/>
                <a:gd name="T105" fmla="*/ 30 h 77"/>
                <a:gd name="T106" fmla="*/ 40 w 42"/>
                <a:gd name="T107" fmla="*/ 3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" h="77">
                  <a:moveTo>
                    <a:pt x="40" y="30"/>
                  </a:moveTo>
                  <a:cubicBezTo>
                    <a:pt x="41" y="30"/>
                    <a:pt x="40" y="28"/>
                    <a:pt x="41" y="27"/>
                  </a:cubicBezTo>
                  <a:cubicBezTo>
                    <a:pt x="42" y="26"/>
                    <a:pt x="40" y="24"/>
                    <a:pt x="39" y="24"/>
                  </a:cubicBezTo>
                  <a:cubicBezTo>
                    <a:pt x="38" y="23"/>
                    <a:pt x="36" y="22"/>
                    <a:pt x="36" y="20"/>
                  </a:cubicBezTo>
                  <a:cubicBezTo>
                    <a:pt x="36" y="18"/>
                    <a:pt x="37" y="17"/>
                    <a:pt x="35" y="15"/>
                  </a:cubicBezTo>
                  <a:cubicBezTo>
                    <a:pt x="34" y="14"/>
                    <a:pt x="32" y="12"/>
                    <a:pt x="30" y="12"/>
                  </a:cubicBezTo>
                  <a:cubicBezTo>
                    <a:pt x="28" y="12"/>
                    <a:pt x="27" y="14"/>
                    <a:pt x="25" y="14"/>
                  </a:cubicBezTo>
                  <a:cubicBezTo>
                    <a:pt x="23" y="13"/>
                    <a:pt x="23" y="13"/>
                    <a:pt x="21" y="14"/>
                  </a:cubicBezTo>
                  <a:cubicBezTo>
                    <a:pt x="21" y="14"/>
                    <a:pt x="18" y="17"/>
                    <a:pt x="17" y="16"/>
                  </a:cubicBezTo>
                  <a:cubicBezTo>
                    <a:pt x="17" y="15"/>
                    <a:pt x="20" y="13"/>
                    <a:pt x="19" y="12"/>
                  </a:cubicBezTo>
                  <a:cubicBezTo>
                    <a:pt x="17" y="11"/>
                    <a:pt x="19" y="10"/>
                    <a:pt x="19" y="9"/>
                  </a:cubicBezTo>
                  <a:cubicBezTo>
                    <a:pt x="19" y="8"/>
                    <a:pt x="19" y="5"/>
                    <a:pt x="18" y="5"/>
                  </a:cubicBezTo>
                  <a:cubicBezTo>
                    <a:pt x="16" y="6"/>
                    <a:pt x="14" y="6"/>
                    <a:pt x="15" y="4"/>
                  </a:cubicBezTo>
                  <a:cubicBezTo>
                    <a:pt x="16" y="0"/>
                    <a:pt x="11" y="0"/>
                    <a:pt x="9" y="1"/>
                  </a:cubicBezTo>
                  <a:cubicBezTo>
                    <a:pt x="8" y="3"/>
                    <a:pt x="6" y="4"/>
                    <a:pt x="4" y="4"/>
                  </a:cubicBezTo>
                  <a:cubicBezTo>
                    <a:pt x="2" y="4"/>
                    <a:pt x="1" y="7"/>
                    <a:pt x="1" y="8"/>
                  </a:cubicBezTo>
                  <a:cubicBezTo>
                    <a:pt x="1" y="10"/>
                    <a:pt x="0" y="11"/>
                    <a:pt x="0" y="13"/>
                  </a:cubicBezTo>
                  <a:cubicBezTo>
                    <a:pt x="0" y="15"/>
                    <a:pt x="1" y="15"/>
                    <a:pt x="3" y="16"/>
                  </a:cubicBezTo>
                  <a:cubicBezTo>
                    <a:pt x="4" y="18"/>
                    <a:pt x="5" y="19"/>
                    <a:pt x="6" y="20"/>
                  </a:cubicBezTo>
                  <a:cubicBezTo>
                    <a:pt x="7" y="22"/>
                    <a:pt x="5" y="23"/>
                    <a:pt x="5" y="24"/>
                  </a:cubicBezTo>
                  <a:cubicBezTo>
                    <a:pt x="5" y="25"/>
                    <a:pt x="6" y="26"/>
                    <a:pt x="5" y="27"/>
                  </a:cubicBezTo>
                  <a:cubicBezTo>
                    <a:pt x="5" y="27"/>
                    <a:pt x="4" y="27"/>
                    <a:pt x="4" y="28"/>
                  </a:cubicBezTo>
                  <a:cubicBezTo>
                    <a:pt x="3" y="29"/>
                    <a:pt x="5" y="32"/>
                    <a:pt x="6" y="33"/>
                  </a:cubicBezTo>
                  <a:cubicBezTo>
                    <a:pt x="7" y="34"/>
                    <a:pt x="8" y="35"/>
                    <a:pt x="9" y="37"/>
                  </a:cubicBezTo>
                  <a:cubicBezTo>
                    <a:pt x="9" y="39"/>
                    <a:pt x="9" y="40"/>
                    <a:pt x="10" y="42"/>
                  </a:cubicBezTo>
                  <a:cubicBezTo>
                    <a:pt x="11" y="46"/>
                    <a:pt x="8" y="49"/>
                    <a:pt x="6" y="52"/>
                  </a:cubicBezTo>
                  <a:cubicBezTo>
                    <a:pt x="6" y="53"/>
                    <a:pt x="5" y="54"/>
                    <a:pt x="5" y="55"/>
                  </a:cubicBezTo>
                  <a:cubicBezTo>
                    <a:pt x="4" y="56"/>
                    <a:pt x="4" y="57"/>
                    <a:pt x="4" y="58"/>
                  </a:cubicBezTo>
                  <a:cubicBezTo>
                    <a:pt x="4" y="59"/>
                    <a:pt x="3" y="62"/>
                    <a:pt x="5" y="62"/>
                  </a:cubicBezTo>
                  <a:cubicBezTo>
                    <a:pt x="8" y="64"/>
                    <a:pt x="9" y="67"/>
                    <a:pt x="11" y="69"/>
                  </a:cubicBezTo>
                  <a:cubicBezTo>
                    <a:pt x="12" y="70"/>
                    <a:pt x="12" y="71"/>
                    <a:pt x="13" y="72"/>
                  </a:cubicBezTo>
                  <a:cubicBezTo>
                    <a:pt x="14" y="72"/>
                    <a:pt x="15" y="72"/>
                    <a:pt x="16" y="72"/>
                  </a:cubicBezTo>
                  <a:cubicBezTo>
                    <a:pt x="17" y="73"/>
                    <a:pt x="18" y="73"/>
                    <a:pt x="18" y="74"/>
                  </a:cubicBezTo>
                  <a:cubicBezTo>
                    <a:pt x="18" y="75"/>
                    <a:pt x="18" y="76"/>
                    <a:pt x="19" y="76"/>
                  </a:cubicBezTo>
                  <a:cubicBezTo>
                    <a:pt x="19" y="77"/>
                    <a:pt x="20" y="76"/>
                    <a:pt x="21" y="76"/>
                  </a:cubicBezTo>
                  <a:cubicBezTo>
                    <a:pt x="22" y="76"/>
                    <a:pt x="23" y="74"/>
                    <a:pt x="23" y="74"/>
                  </a:cubicBezTo>
                  <a:cubicBezTo>
                    <a:pt x="21" y="71"/>
                    <a:pt x="20" y="70"/>
                    <a:pt x="16" y="69"/>
                  </a:cubicBezTo>
                  <a:cubicBezTo>
                    <a:pt x="15" y="69"/>
                    <a:pt x="14" y="68"/>
                    <a:pt x="13" y="67"/>
                  </a:cubicBezTo>
                  <a:cubicBezTo>
                    <a:pt x="13" y="65"/>
                    <a:pt x="14" y="67"/>
                    <a:pt x="15" y="67"/>
                  </a:cubicBezTo>
                  <a:cubicBezTo>
                    <a:pt x="14" y="67"/>
                    <a:pt x="12" y="61"/>
                    <a:pt x="12" y="60"/>
                  </a:cubicBezTo>
                  <a:cubicBezTo>
                    <a:pt x="12" y="59"/>
                    <a:pt x="12" y="59"/>
                    <a:pt x="11" y="58"/>
                  </a:cubicBezTo>
                  <a:cubicBezTo>
                    <a:pt x="10" y="58"/>
                    <a:pt x="9" y="57"/>
                    <a:pt x="9" y="56"/>
                  </a:cubicBezTo>
                  <a:cubicBezTo>
                    <a:pt x="8" y="53"/>
                    <a:pt x="10" y="50"/>
                    <a:pt x="11" y="48"/>
                  </a:cubicBezTo>
                  <a:cubicBezTo>
                    <a:pt x="11" y="46"/>
                    <a:pt x="13" y="44"/>
                    <a:pt x="13" y="43"/>
                  </a:cubicBezTo>
                  <a:cubicBezTo>
                    <a:pt x="13" y="41"/>
                    <a:pt x="12" y="37"/>
                    <a:pt x="14" y="36"/>
                  </a:cubicBezTo>
                  <a:cubicBezTo>
                    <a:pt x="17" y="36"/>
                    <a:pt x="17" y="37"/>
                    <a:pt x="17" y="40"/>
                  </a:cubicBezTo>
                  <a:cubicBezTo>
                    <a:pt x="16" y="42"/>
                    <a:pt x="20" y="41"/>
                    <a:pt x="22" y="41"/>
                  </a:cubicBezTo>
                  <a:cubicBezTo>
                    <a:pt x="23" y="41"/>
                    <a:pt x="26" y="43"/>
                    <a:pt x="27" y="44"/>
                  </a:cubicBezTo>
                  <a:cubicBezTo>
                    <a:pt x="27" y="42"/>
                    <a:pt x="25" y="41"/>
                    <a:pt x="24" y="38"/>
                  </a:cubicBezTo>
                  <a:cubicBezTo>
                    <a:pt x="24" y="36"/>
                    <a:pt x="26" y="35"/>
                    <a:pt x="28" y="33"/>
                  </a:cubicBezTo>
                  <a:cubicBezTo>
                    <a:pt x="29" y="32"/>
                    <a:pt x="32" y="32"/>
                    <a:pt x="34" y="32"/>
                  </a:cubicBezTo>
                  <a:cubicBezTo>
                    <a:pt x="36" y="32"/>
                    <a:pt x="37" y="32"/>
                    <a:pt x="38" y="33"/>
                  </a:cubicBezTo>
                  <a:cubicBezTo>
                    <a:pt x="40" y="33"/>
                    <a:pt x="39" y="32"/>
                    <a:pt x="40" y="30"/>
                  </a:cubicBezTo>
                  <a:cubicBezTo>
                    <a:pt x="41" y="30"/>
                    <a:pt x="40" y="31"/>
                    <a:pt x="40" y="3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7" name="Freeform 705">
              <a:extLst>
                <a:ext uri="{FF2B5EF4-FFF2-40B4-BE49-F238E27FC236}">
                  <a16:creationId xmlns:a16="http://schemas.microsoft.com/office/drawing/2014/main" id="{4E5CB151-68B0-971F-2B1F-232642A2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1755" y="3451283"/>
              <a:ext cx="207866" cy="449757"/>
            </a:xfrm>
            <a:custGeom>
              <a:avLst/>
              <a:gdLst>
                <a:gd name="T0" fmla="*/ 37 w 38"/>
                <a:gd name="T1" fmla="*/ 55 h 78"/>
                <a:gd name="T2" fmla="*/ 36 w 38"/>
                <a:gd name="T3" fmla="*/ 49 h 78"/>
                <a:gd name="T4" fmla="*/ 32 w 38"/>
                <a:gd name="T5" fmla="*/ 41 h 78"/>
                <a:gd name="T6" fmla="*/ 28 w 38"/>
                <a:gd name="T7" fmla="*/ 37 h 78"/>
                <a:gd name="T8" fmla="*/ 22 w 38"/>
                <a:gd name="T9" fmla="*/ 31 h 78"/>
                <a:gd name="T10" fmla="*/ 18 w 38"/>
                <a:gd name="T11" fmla="*/ 26 h 78"/>
                <a:gd name="T12" fmla="*/ 19 w 38"/>
                <a:gd name="T13" fmla="*/ 20 h 78"/>
                <a:gd name="T14" fmla="*/ 23 w 38"/>
                <a:gd name="T15" fmla="*/ 15 h 78"/>
                <a:gd name="T16" fmla="*/ 29 w 38"/>
                <a:gd name="T17" fmla="*/ 11 h 78"/>
                <a:gd name="T18" fmla="*/ 23 w 38"/>
                <a:gd name="T19" fmla="*/ 7 h 78"/>
                <a:gd name="T20" fmla="*/ 24 w 38"/>
                <a:gd name="T21" fmla="*/ 4 h 78"/>
                <a:gd name="T22" fmla="*/ 19 w 38"/>
                <a:gd name="T23" fmla="*/ 3 h 78"/>
                <a:gd name="T24" fmla="*/ 14 w 38"/>
                <a:gd name="T25" fmla="*/ 3 h 78"/>
                <a:gd name="T26" fmla="*/ 11 w 38"/>
                <a:gd name="T27" fmla="*/ 5 h 78"/>
                <a:gd name="T28" fmla="*/ 8 w 38"/>
                <a:gd name="T29" fmla="*/ 5 h 78"/>
                <a:gd name="T30" fmla="*/ 5 w 38"/>
                <a:gd name="T31" fmla="*/ 5 h 78"/>
                <a:gd name="T32" fmla="*/ 3 w 38"/>
                <a:gd name="T33" fmla="*/ 5 h 78"/>
                <a:gd name="T34" fmla="*/ 0 w 38"/>
                <a:gd name="T35" fmla="*/ 6 h 78"/>
                <a:gd name="T36" fmla="*/ 4 w 38"/>
                <a:gd name="T37" fmla="*/ 9 h 78"/>
                <a:gd name="T38" fmla="*/ 5 w 38"/>
                <a:gd name="T39" fmla="*/ 13 h 78"/>
                <a:gd name="T40" fmla="*/ 9 w 38"/>
                <a:gd name="T41" fmla="*/ 14 h 78"/>
                <a:gd name="T42" fmla="*/ 12 w 38"/>
                <a:gd name="T43" fmla="*/ 17 h 78"/>
                <a:gd name="T44" fmla="*/ 13 w 38"/>
                <a:gd name="T45" fmla="*/ 21 h 78"/>
                <a:gd name="T46" fmla="*/ 10 w 38"/>
                <a:gd name="T47" fmla="*/ 22 h 78"/>
                <a:gd name="T48" fmla="*/ 14 w 38"/>
                <a:gd name="T49" fmla="*/ 25 h 78"/>
                <a:gd name="T50" fmla="*/ 19 w 38"/>
                <a:gd name="T51" fmla="*/ 31 h 78"/>
                <a:gd name="T52" fmla="*/ 23 w 38"/>
                <a:gd name="T53" fmla="*/ 35 h 78"/>
                <a:gd name="T54" fmla="*/ 26 w 38"/>
                <a:gd name="T55" fmla="*/ 39 h 78"/>
                <a:gd name="T56" fmla="*/ 28 w 38"/>
                <a:gd name="T57" fmla="*/ 43 h 78"/>
                <a:gd name="T58" fmla="*/ 27 w 38"/>
                <a:gd name="T59" fmla="*/ 48 h 78"/>
                <a:gd name="T60" fmla="*/ 28 w 38"/>
                <a:gd name="T61" fmla="*/ 52 h 78"/>
                <a:gd name="T62" fmla="*/ 28 w 38"/>
                <a:gd name="T63" fmla="*/ 57 h 78"/>
                <a:gd name="T64" fmla="*/ 23 w 38"/>
                <a:gd name="T65" fmla="*/ 60 h 78"/>
                <a:gd name="T66" fmla="*/ 20 w 38"/>
                <a:gd name="T67" fmla="*/ 62 h 78"/>
                <a:gd name="T68" fmla="*/ 20 w 38"/>
                <a:gd name="T69" fmla="*/ 65 h 78"/>
                <a:gd name="T70" fmla="*/ 18 w 38"/>
                <a:gd name="T71" fmla="*/ 66 h 78"/>
                <a:gd name="T72" fmla="*/ 14 w 38"/>
                <a:gd name="T73" fmla="*/ 67 h 78"/>
                <a:gd name="T74" fmla="*/ 15 w 38"/>
                <a:gd name="T75" fmla="*/ 70 h 78"/>
                <a:gd name="T76" fmla="*/ 14 w 38"/>
                <a:gd name="T77" fmla="*/ 74 h 78"/>
                <a:gd name="T78" fmla="*/ 14 w 38"/>
                <a:gd name="T79" fmla="*/ 77 h 78"/>
                <a:gd name="T80" fmla="*/ 18 w 38"/>
                <a:gd name="T81" fmla="*/ 75 h 78"/>
                <a:gd name="T82" fmla="*/ 19 w 38"/>
                <a:gd name="T83" fmla="*/ 71 h 78"/>
                <a:gd name="T84" fmla="*/ 22 w 38"/>
                <a:gd name="T85" fmla="*/ 72 h 78"/>
                <a:gd name="T86" fmla="*/ 21 w 38"/>
                <a:gd name="T87" fmla="*/ 70 h 78"/>
                <a:gd name="T88" fmla="*/ 23 w 38"/>
                <a:gd name="T89" fmla="*/ 71 h 78"/>
                <a:gd name="T90" fmla="*/ 24 w 38"/>
                <a:gd name="T91" fmla="*/ 67 h 78"/>
                <a:gd name="T92" fmla="*/ 26 w 38"/>
                <a:gd name="T93" fmla="*/ 68 h 78"/>
                <a:gd name="T94" fmla="*/ 30 w 38"/>
                <a:gd name="T95" fmla="*/ 66 h 78"/>
                <a:gd name="T96" fmla="*/ 36 w 38"/>
                <a:gd name="T97" fmla="*/ 61 h 78"/>
                <a:gd name="T98" fmla="*/ 36 w 38"/>
                <a:gd name="T99" fmla="*/ 57 h 78"/>
                <a:gd name="T100" fmla="*/ 37 w 38"/>
                <a:gd name="T101" fmla="*/ 55 h 78"/>
                <a:gd name="T102" fmla="*/ 37 w 38"/>
                <a:gd name="T103" fmla="*/ 5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8" h="78">
                  <a:moveTo>
                    <a:pt x="37" y="55"/>
                  </a:moveTo>
                  <a:cubicBezTo>
                    <a:pt x="36" y="54"/>
                    <a:pt x="36" y="52"/>
                    <a:pt x="36" y="49"/>
                  </a:cubicBezTo>
                  <a:cubicBezTo>
                    <a:pt x="35" y="46"/>
                    <a:pt x="34" y="44"/>
                    <a:pt x="32" y="41"/>
                  </a:cubicBezTo>
                  <a:cubicBezTo>
                    <a:pt x="31" y="39"/>
                    <a:pt x="30" y="38"/>
                    <a:pt x="28" y="37"/>
                  </a:cubicBezTo>
                  <a:cubicBezTo>
                    <a:pt x="26" y="35"/>
                    <a:pt x="23" y="34"/>
                    <a:pt x="22" y="31"/>
                  </a:cubicBezTo>
                  <a:cubicBezTo>
                    <a:pt x="22" y="29"/>
                    <a:pt x="20" y="28"/>
                    <a:pt x="18" y="26"/>
                  </a:cubicBezTo>
                  <a:cubicBezTo>
                    <a:pt x="17" y="25"/>
                    <a:pt x="18" y="21"/>
                    <a:pt x="19" y="20"/>
                  </a:cubicBezTo>
                  <a:cubicBezTo>
                    <a:pt x="21" y="19"/>
                    <a:pt x="23" y="17"/>
                    <a:pt x="23" y="15"/>
                  </a:cubicBezTo>
                  <a:cubicBezTo>
                    <a:pt x="24" y="14"/>
                    <a:pt x="28" y="12"/>
                    <a:pt x="29" y="11"/>
                  </a:cubicBezTo>
                  <a:cubicBezTo>
                    <a:pt x="27" y="10"/>
                    <a:pt x="25" y="9"/>
                    <a:pt x="23" y="7"/>
                  </a:cubicBezTo>
                  <a:cubicBezTo>
                    <a:pt x="21" y="6"/>
                    <a:pt x="24" y="6"/>
                    <a:pt x="24" y="4"/>
                  </a:cubicBezTo>
                  <a:cubicBezTo>
                    <a:pt x="24" y="4"/>
                    <a:pt x="19" y="3"/>
                    <a:pt x="19" y="3"/>
                  </a:cubicBezTo>
                  <a:cubicBezTo>
                    <a:pt x="17" y="2"/>
                    <a:pt x="15" y="0"/>
                    <a:pt x="14" y="3"/>
                  </a:cubicBezTo>
                  <a:cubicBezTo>
                    <a:pt x="13" y="4"/>
                    <a:pt x="12" y="4"/>
                    <a:pt x="11" y="5"/>
                  </a:cubicBezTo>
                  <a:cubicBezTo>
                    <a:pt x="9" y="8"/>
                    <a:pt x="9" y="4"/>
                    <a:pt x="8" y="5"/>
                  </a:cubicBezTo>
                  <a:cubicBezTo>
                    <a:pt x="6" y="6"/>
                    <a:pt x="6" y="5"/>
                    <a:pt x="5" y="5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1" y="6"/>
                    <a:pt x="0" y="6"/>
                  </a:cubicBezTo>
                  <a:cubicBezTo>
                    <a:pt x="0" y="7"/>
                    <a:pt x="3" y="9"/>
                    <a:pt x="4" y="9"/>
                  </a:cubicBezTo>
                  <a:cubicBezTo>
                    <a:pt x="5" y="11"/>
                    <a:pt x="4" y="12"/>
                    <a:pt x="5" y="13"/>
                  </a:cubicBezTo>
                  <a:cubicBezTo>
                    <a:pt x="5" y="15"/>
                    <a:pt x="8" y="15"/>
                    <a:pt x="9" y="14"/>
                  </a:cubicBezTo>
                  <a:cubicBezTo>
                    <a:pt x="11" y="13"/>
                    <a:pt x="12" y="16"/>
                    <a:pt x="12" y="17"/>
                  </a:cubicBezTo>
                  <a:cubicBezTo>
                    <a:pt x="13" y="19"/>
                    <a:pt x="15" y="19"/>
                    <a:pt x="13" y="21"/>
                  </a:cubicBezTo>
                  <a:cubicBezTo>
                    <a:pt x="11" y="22"/>
                    <a:pt x="10" y="19"/>
                    <a:pt x="10" y="22"/>
                  </a:cubicBezTo>
                  <a:cubicBezTo>
                    <a:pt x="10" y="24"/>
                    <a:pt x="13" y="24"/>
                    <a:pt x="14" y="25"/>
                  </a:cubicBezTo>
                  <a:cubicBezTo>
                    <a:pt x="16" y="27"/>
                    <a:pt x="17" y="29"/>
                    <a:pt x="19" y="31"/>
                  </a:cubicBezTo>
                  <a:cubicBezTo>
                    <a:pt x="20" y="33"/>
                    <a:pt x="22" y="33"/>
                    <a:pt x="23" y="35"/>
                  </a:cubicBezTo>
                  <a:cubicBezTo>
                    <a:pt x="24" y="37"/>
                    <a:pt x="24" y="38"/>
                    <a:pt x="26" y="39"/>
                  </a:cubicBezTo>
                  <a:cubicBezTo>
                    <a:pt x="27" y="40"/>
                    <a:pt x="26" y="42"/>
                    <a:pt x="28" y="43"/>
                  </a:cubicBezTo>
                  <a:cubicBezTo>
                    <a:pt x="29" y="44"/>
                    <a:pt x="28" y="47"/>
                    <a:pt x="27" y="48"/>
                  </a:cubicBezTo>
                  <a:cubicBezTo>
                    <a:pt x="26" y="49"/>
                    <a:pt x="27" y="51"/>
                    <a:pt x="28" y="52"/>
                  </a:cubicBezTo>
                  <a:cubicBezTo>
                    <a:pt x="28" y="54"/>
                    <a:pt x="28" y="55"/>
                    <a:pt x="28" y="57"/>
                  </a:cubicBezTo>
                  <a:cubicBezTo>
                    <a:pt x="26" y="59"/>
                    <a:pt x="26" y="59"/>
                    <a:pt x="23" y="60"/>
                  </a:cubicBezTo>
                  <a:cubicBezTo>
                    <a:pt x="21" y="60"/>
                    <a:pt x="24" y="63"/>
                    <a:pt x="20" y="62"/>
                  </a:cubicBezTo>
                  <a:cubicBezTo>
                    <a:pt x="18" y="62"/>
                    <a:pt x="20" y="64"/>
                    <a:pt x="20" y="65"/>
                  </a:cubicBezTo>
                  <a:cubicBezTo>
                    <a:pt x="21" y="67"/>
                    <a:pt x="19" y="66"/>
                    <a:pt x="18" y="66"/>
                  </a:cubicBezTo>
                  <a:cubicBezTo>
                    <a:pt x="16" y="66"/>
                    <a:pt x="15" y="66"/>
                    <a:pt x="14" y="67"/>
                  </a:cubicBezTo>
                  <a:cubicBezTo>
                    <a:pt x="11" y="69"/>
                    <a:pt x="13" y="69"/>
                    <a:pt x="15" y="70"/>
                  </a:cubicBezTo>
                  <a:cubicBezTo>
                    <a:pt x="16" y="70"/>
                    <a:pt x="14" y="73"/>
                    <a:pt x="14" y="74"/>
                  </a:cubicBezTo>
                  <a:cubicBezTo>
                    <a:pt x="13" y="74"/>
                    <a:pt x="13" y="78"/>
                    <a:pt x="14" y="77"/>
                  </a:cubicBezTo>
                  <a:cubicBezTo>
                    <a:pt x="16" y="76"/>
                    <a:pt x="17" y="75"/>
                    <a:pt x="18" y="75"/>
                  </a:cubicBezTo>
                  <a:cubicBezTo>
                    <a:pt x="22" y="74"/>
                    <a:pt x="20" y="73"/>
                    <a:pt x="19" y="71"/>
                  </a:cubicBezTo>
                  <a:cubicBezTo>
                    <a:pt x="20" y="71"/>
                    <a:pt x="21" y="73"/>
                    <a:pt x="22" y="72"/>
                  </a:cubicBezTo>
                  <a:cubicBezTo>
                    <a:pt x="23" y="71"/>
                    <a:pt x="21" y="70"/>
                    <a:pt x="21" y="70"/>
                  </a:cubicBezTo>
                  <a:cubicBezTo>
                    <a:pt x="21" y="69"/>
                    <a:pt x="23" y="71"/>
                    <a:pt x="23" y="71"/>
                  </a:cubicBezTo>
                  <a:cubicBezTo>
                    <a:pt x="22" y="71"/>
                    <a:pt x="23" y="67"/>
                    <a:pt x="24" y="67"/>
                  </a:cubicBezTo>
                  <a:cubicBezTo>
                    <a:pt x="24" y="66"/>
                    <a:pt x="26" y="68"/>
                    <a:pt x="26" y="68"/>
                  </a:cubicBezTo>
                  <a:cubicBezTo>
                    <a:pt x="28" y="68"/>
                    <a:pt x="29" y="67"/>
                    <a:pt x="30" y="66"/>
                  </a:cubicBezTo>
                  <a:cubicBezTo>
                    <a:pt x="31" y="65"/>
                    <a:pt x="36" y="63"/>
                    <a:pt x="36" y="61"/>
                  </a:cubicBezTo>
                  <a:cubicBezTo>
                    <a:pt x="36" y="60"/>
                    <a:pt x="35" y="59"/>
                    <a:pt x="36" y="57"/>
                  </a:cubicBezTo>
                  <a:cubicBezTo>
                    <a:pt x="36" y="56"/>
                    <a:pt x="38" y="57"/>
                    <a:pt x="37" y="55"/>
                  </a:cubicBezTo>
                  <a:cubicBezTo>
                    <a:pt x="36" y="54"/>
                    <a:pt x="38" y="56"/>
                    <a:pt x="37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8" name="Freeform 706">
              <a:extLst>
                <a:ext uri="{FF2B5EF4-FFF2-40B4-BE49-F238E27FC236}">
                  <a16:creationId xmlns:a16="http://schemas.microsoft.com/office/drawing/2014/main" id="{9EE1B35F-C66A-4587-F332-65E26650234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13500" y="3486636"/>
              <a:ext cx="200443" cy="259248"/>
            </a:xfrm>
            <a:custGeom>
              <a:avLst/>
              <a:gdLst>
                <a:gd name="T0" fmla="*/ 37 w 37"/>
                <a:gd name="T1" fmla="*/ 38 h 45"/>
                <a:gd name="T2" fmla="*/ 35 w 37"/>
                <a:gd name="T3" fmla="*/ 35 h 45"/>
                <a:gd name="T4" fmla="*/ 33 w 37"/>
                <a:gd name="T5" fmla="*/ 32 h 45"/>
                <a:gd name="T6" fmla="*/ 30 w 37"/>
                <a:gd name="T7" fmla="*/ 28 h 45"/>
                <a:gd name="T8" fmla="*/ 26 w 37"/>
                <a:gd name="T9" fmla="*/ 22 h 45"/>
                <a:gd name="T10" fmla="*/ 22 w 37"/>
                <a:gd name="T11" fmla="*/ 18 h 45"/>
                <a:gd name="T12" fmla="*/ 19 w 37"/>
                <a:gd name="T13" fmla="*/ 15 h 45"/>
                <a:gd name="T14" fmla="*/ 22 w 37"/>
                <a:gd name="T15" fmla="*/ 14 h 45"/>
                <a:gd name="T16" fmla="*/ 21 w 37"/>
                <a:gd name="T17" fmla="*/ 10 h 45"/>
                <a:gd name="T18" fmla="*/ 14 w 37"/>
                <a:gd name="T19" fmla="*/ 8 h 45"/>
                <a:gd name="T20" fmla="*/ 13 w 37"/>
                <a:gd name="T21" fmla="*/ 4 h 45"/>
                <a:gd name="T22" fmla="*/ 9 w 37"/>
                <a:gd name="T23" fmla="*/ 0 h 45"/>
                <a:gd name="T24" fmla="*/ 7 w 37"/>
                <a:gd name="T25" fmla="*/ 0 h 45"/>
                <a:gd name="T26" fmla="*/ 8 w 37"/>
                <a:gd name="T27" fmla="*/ 4 h 45"/>
                <a:gd name="T28" fmla="*/ 8 w 37"/>
                <a:gd name="T29" fmla="*/ 7 h 45"/>
                <a:gd name="T30" fmla="*/ 4 w 37"/>
                <a:gd name="T31" fmla="*/ 5 h 45"/>
                <a:gd name="T32" fmla="*/ 0 w 37"/>
                <a:gd name="T33" fmla="*/ 10 h 45"/>
                <a:gd name="T34" fmla="*/ 4 w 37"/>
                <a:gd name="T35" fmla="*/ 15 h 45"/>
                <a:gd name="T36" fmla="*/ 4 w 37"/>
                <a:gd name="T37" fmla="*/ 22 h 45"/>
                <a:gd name="T38" fmla="*/ 3 w 37"/>
                <a:gd name="T39" fmla="*/ 26 h 45"/>
                <a:gd name="T40" fmla="*/ 7 w 37"/>
                <a:gd name="T41" fmla="*/ 25 h 45"/>
                <a:gd name="T42" fmla="*/ 10 w 37"/>
                <a:gd name="T43" fmla="*/ 23 h 45"/>
                <a:gd name="T44" fmla="*/ 15 w 37"/>
                <a:gd name="T45" fmla="*/ 22 h 45"/>
                <a:gd name="T46" fmla="*/ 23 w 37"/>
                <a:gd name="T47" fmla="*/ 28 h 45"/>
                <a:gd name="T48" fmla="*/ 27 w 37"/>
                <a:gd name="T49" fmla="*/ 36 h 45"/>
                <a:gd name="T50" fmla="*/ 27 w 37"/>
                <a:gd name="T51" fmla="*/ 39 h 45"/>
                <a:gd name="T52" fmla="*/ 25 w 37"/>
                <a:gd name="T53" fmla="*/ 43 h 45"/>
                <a:gd name="T54" fmla="*/ 29 w 37"/>
                <a:gd name="T55" fmla="*/ 43 h 45"/>
                <a:gd name="T56" fmla="*/ 32 w 37"/>
                <a:gd name="T57" fmla="*/ 42 h 45"/>
                <a:gd name="T58" fmla="*/ 35 w 37"/>
                <a:gd name="T59" fmla="*/ 42 h 45"/>
                <a:gd name="T60" fmla="*/ 37 w 37"/>
                <a:gd name="T61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7" h="45">
                  <a:moveTo>
                    <a:pt x="37" y="38"/>
                  </a:moveTo>
                  <a:cubicBezTo>
                    <a:pt x="37" y="37"/>
                    <a:pt x="36" y="37"/>
                    <a:pt x="35" y="35"/>
                  </a:cubicBezTo>
                  <a:cubicBezTo>
                    <a:pt x="35" y="33"/>
                    <a:pt x="34" y="34"/>
                    <a:pt x="33" y="32"/>
                  </a:cubicBezTo>
                  <a:cubicBezTo>
                    <a:pt x="32" y="30"/>
                    <a:pt x="32" y="29"/>
                    <a:pt x="30" y="28"/>
                  </a:cubicBezTo>
                  <a:cubicBezTo>
                    <a:pt x="28" y="26"/>
                    <a:pt x="27" y="24"/>
                    <a:pt x="26" y="22"/>
                  </a:cubicBezTo>
                  <a:cubicBezTo>
                    <a:pt x="25" y="21"/>
                    <a:pt x="23" y="19"/>
                    <a:pt x="22" y="18"/>
                  </a:cubicBezTo>
                  <a:cubicBezTo>
                    <a:pt x="20" y="17"/>
                    <a:pt x="19" y="18"/>
                    <a:pt x="19" y="15"/>
                  </a:cubicBezTo>
                  <a:cubicBezTo>
                    <a:pt x="19" y="14"/>
                    <a:pt x="21" y="16"/>
                    <a:pt x="22" y="14"/>
                  </a:cubicBezTo>
                  <a:cubicBezTo>
                    <a:pt x="24" y="13"/>
                    <a:pt x="22" y="12"/>
                    <a:pt x="21" y="10"/>
                  </a:cubicBezTo>
                  <a:cubicBezTo>
                    <a:pt x="19" y="5"/>
                    <a:pt x="16" y="11"/>
                    <a:pt x="14" y="8"/>
                  </a:cubicBezTo>
                  <a:cubicBezTo>
                    <a:pt x="13" y="7"/>
                    <a:pt x="14" y="5"/>
                    <a:pt x="13" y="4"/>
                  </a:cubicBezTo>
                  <a:cubicBezTo>
                    <a:pt x="12" y="3"/>
                    <a:pt x="10" y="2"/>
                    <a:pt x="9" y="0"/>
                  </a:cubicBezTo>
                  <a:cubicBezTo>
                    <a:pt x="9" y="0"/>
                    <a:pt x="7" y="0"/>
                    <a:pt x="7" y="0"/>
                  </a:cubicBezTo>
                  <a:cubicBezTo>
                    <a:pt x="6" y="1"/>
                    <a:pt x="8" y="3"/>
                    <a:pt x="8" y="4"/>
                  </a:cubicBezTo>
                  <a:cubicBezTo>
                    <a:pt x="8" y="5"/>
                    <a:pt x="9" y="7"/>
                    <a:pt x="8" y="7"/>
                  </a:cubicBezTo>
                  <a:cubicBezTo>
                    <a:pt x="6" y="7"/>
                    <a:pt x="6" y="5"/>
                    <a:pt x="4" y="5"/>
                  </a:cubicBezTo>
                  <a:cubicBezTo>
                    <a:pt x="3" y="4"/>
                    <a:pt x="0" y="10"/>
                    <a:pt x="0" y="10"/>
                  </a:cubicBezTo>
                  <a:cubicBezTo>
                    <a:pt x="1" y="13"/>
                    <a:pt x="0" y="17"/>
                    <a:pt x="4" y="15"/>
                  </a:cubicBezTo>
                  <a:cubicBezTo>
                    <a:pt x="6" y="14"/>
                    <a:pt x="4" y="22"/>
                    <a:pt x="4" y="22"/>
                  </a:cubicBezTo>
                  <a:cubicBezTo>
                    <a:pt x="6" y="23"/>
                    <a:pt x="4" y="24"/>
                    <a:pt x="3" y="26"/>
                  </a:cubicBezTo>
                  <a:cubicBezTo>
                    <a:pt x="3" y="27"/>
                    <a:pt x="6" y="25"/>
                    <a:pt x="7" y="25"/>
                  </a:cubicBezTo>
                  <a:cubicBezTo>
                    <a:pt x="7" y="24"/>
                    <a:pt x="9" y="23"/>
                    <a:pt x="10" y="23"/>
                  </a:cubicBezTo>
                  <a:cubicBezTo>
                    <a:pt x="12" y="24"/>
                    <a:pt x="13" y="24"/>
                    <a:pt x="15" y="22"/>
                  </a:cubicBezTo>
                  <a:cubicBezTo>
                    <a:pt x="17" y="21"/>
                    <a:pt x="24" y="25"/>
                    <a:pt x="23" y="28"/>
                  </a:cubicBezTo>
                  <a:cubicBezTo>
                    <a:pt x="21" y="32"/>
                    <a:pt x="25" y="33"/>
                    <a:pt x="27" y="36"/>
                  </a:cubicBezTo>
                  <a:cubicBezTo>
                    <a:pt x="27" y="37"/>
                    <a:pt x="27" y="38"/>
                    <a:pt x="27" y="39"/>
                  </a:cubicBezTo>
                  <a:cubicBezTo>
                    <a:pt x="27" y="40"/>
                    <a:pt x="26" y="42"/>
                    <a:pt x="25" y="43"/>
                  </a:cubicBezTo>
                  <a:cubicBezTo>
                    <a:pt x="26" y="43"/>
                    <a:pt x="29" y="45"/>
                    <a:pt x="29" y="43"/>
                  </a:cubicBezTo>
                  <a:cubicBezTo>
                    <a:pt x="29" y="42"/>
                    <a:pt x="31" y="41"/>
                    <a:pt x="32" y="42"/>
                  </a:cubicBezTo>
                  <a:cubicBezTo>
                    <a:pt x="33" y="43"/>
                    <a:pt x="34" y="43"/>
                    <a:pt x="35" y="42"/>
                  </a:cubicBezTo>
                  <a:cubicBezTo>
                    <a:pt x="37" y="42"/>
                    <a:pt x="37" y="40"/>
                    <a:pt x="37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09" name="Freeform 707">
              <a:extLst>
                <a:ext uri="{FF2B5EF4-FFF2-40B4-BE49-F238E27FC236}">
                  <a16:creationId xmlns:a16="http://schemas.microsoft.com/office/drawing/2014/main" id="{426446EA-B51A-96FB-DA1A-671D8E028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2804" y="4189747"/>
              <a:ext cx="244986" cy="219968"/>
            </a:xfrm>
            <a:custGeom>
              <a:avLst/>
              <a:gdLst>
                <a:gd name="T0" fmla="*/ 45 w 45"/>
                <a:gd name="T1" fmla="*/ 29 h 38"/>
                <a:gd name="T2" fmla="*/ 45 w 45"/>
                <a:gd name="T3" fmla="*/ 26 h 38"/>
                <a:gd name="T4" fmla="*/ 45 w 45"/>
                <a:gd name="T5" fmla="*/ 24 h 38"/>
                <a:gd name="T6" fmla="*/ 45 w 45"/>
                <a:gd name="T7" fmla="*/ 15 h 38"/>
                <a:gd name="T8" fmla="*/ 45 w 45"/>
                <a:gd name="T9" fmla="*/ 6 h 38"/>
                <a:gd name="T10" fmla="*/ 35 w 45"/>
                <a:gd name="T11" fmla="*/ 3 h 38"/>
                <a:gd name="T12" fmla="*/ 30 w 45"/>
                <a:gd name="T13" fmla="*/ 0 h 38"/>
                <a:gd name="T14" fmla="*/ 26 w 45"/>
                <a:gd name="T15" fmla="*/ 3 h 38"/>
                <a:gd name="T16" fmla="*/ 22 w 45"/>
                <a:gd name="T17" fmla="*/ 5 h 38"/>
                <a:gd name="T18" fmla="*/ 18 w 45"/>
                <a:gd name="T19" fmla="*/ 10 h 38"/>
                <a:gd name="T20" fmla="*/ 14 w 45"/>
                <a:gd name="T21" fmla="*/ 8 h 38"/>
                <a:gd name="T22" fmla="*/ 11 w 45"/>
                <a:gd name="T23" fmla="*/ 5 h 38"/>
                <a:gd name="T24" fmla="*/ 9 w 45"/>
                <a:gd name="T25" fmla="*/ 6 h 38"/>
                <a:gd name="T26" fmla="*/ 7 w 45"/>
                <a:gd name="T27" fmla="*/ 5 h 38"/>
                <a:gd name="T28" fmla="*/ 4 w 45"/>
                <a:gd name="T29" fmla="*/ 6 h 38"/>
                <a:gd name="T30" fmla="*/ 0 w 45"/>
                <a:gd name="T31" fmla="*/ 7 h 38"/>
                <a:gd name="T32" fmla="*/ 3 w 45"/>
                <a:gd name="T33" fmla="*/ 8 h 38"/>
                <a:gd name="T34" fmla="*/ 4 w 45"/>
                <a:gd name="T35" fmla="*/ 11 h 38"/>
                <a:gd name="T36" fmla="*/ 7 w 45"/>
                <a:gd name="T37" fmla="*/ 14 h 38"/>
                <a:gd name="T38" fmla="*/ 9 w 45"/>
                <a:gd name="T39" fmla="*/ 8 h 38"/>
                <a:gd name="T40" fmla="*/ 10 w 45"/>
                <a:gd name="T41" fmla="*/ 12 h 38"/>
                <a:gd name="T42" fmla="*/ 15 w 45"/>
                <a:gd name="T43" fmla="*/ 12 h 38"/>
                <a:gd name="T44" fmla="*/ 18 w 45"/>
                <a:gd name="T45" fmla="*/ 15 h 38"/>
                <a:gd name="T46" fmla="*/ 27 w 45"/>
                <a:gd name="T47" fmla="*/ 19 h 38"/>
                <a:gd name="T48" fmla="*/ 32 w 45"/>
                <a:gd name="T49" fmla="*/ 22 h 38"/>
                <a:gd name="T50" fmla="*/ 34 w 45"/>
                <a:gd name="T51" fmla="*/ 26 h 38"/>
                <a:gd name="T52" fmla="*/ 36 w 45"/>
                <a:gd name="T53" fmla="*/ 27 h 38"/>
                <a:gd name="T54" fmla="*/ 34 w 45"/>
                <a:gd name="T55" fmla="*/ 28 h 38"/>
                <a:gd name="T56" fmla="*/ 36 w 45"/>
                <a:gd name="T57" fmla="*/ 29 h 38"/>
                <a:gd name="T58" fmla="*/ 35 w 45"/>
                <a:gd name="T59" fmla="*/ 30 h 38"/>
                <a:gd name="T60" fmla="*/ 32 w 45"/>
                <a:gd name="T61" fmla="*/ 31 h 38"/>
                <a:gd name="T62" fmla="*/ 29 w 45"/>
                <a:gd name="T63" fmla="*/ 34 h 38"/>
                <a:gd name="T64" fmla="*/ 34 w 45"/>
                <a:gd name="T65" fmla="*/ 35 h 38"/>
                <a:gd name="T66" fmla="*/ 36 w 45"/>
                <a:gd name="T67" fmla="*/ 31 h 38"/>
                <a:gd name="T68" fmla="*/ 36 w 45"/>
                <a:gd name="T69" fmla="*/ 33 h 38"/>
                <a:gd name="T70" fmla="*/ 40 w 45"/>
                <a:gd name="T71" fmla="*/ 32 h 38"/>
                <a:gd name="T72" fmla="*/ 45 w 45"/>
                <a:gd name="T73" fmla="*/ 38 h 38"/>
                <a:gd name="T74" fmla="*/ 45 w 45"/>
                <a:gd name="T75" fmla="*/ 29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5" h="38">
                  <a:moveTo>
                    <a:pt x="45" y="29"/>
                  </a:moveTo>
                  <a:cubicBezTo>
                    <a:pt x="45" y="28"/>
                    <a:pt x="44" y="27"/>
                    <a:pt x="45" y="26"/>
                  </a:cubicBezTo>
                  <a:cubicBezTo>
                    <a:pt x="45" y="25"/>
                    <a:pt x="45" y="25"/>
                    <a:pt x="45" y="24"/>
                  </a:cubicBezTo>
                  <a:cubicBezTo>
                    <a:pt x="45" y="21"/>
                    <a:pt x="45" y="18"/>
                    <a:pt x="45" y="15"/>
                  </a:cubicBezTo>
                  <a:cubicBezTo>
                    <a:pt x="45" y="12"/>
                    <a:pt x="45" y="9"/>
                    <a:pt x="45" y="6"/>
                  </a:cubicBezTo>
                  <a:cubicBezTo>
                    <a:pt x="45" y="6"/>
                    <a:pt x="36" y="3"/>
                    <a:pt x="35" y="3"/>
                  </a:cubicBezTo>
                  <a:cubicBezTo>
                    <a:pt x="33" y="2"/>
                    <a:pt x="32" y="1"/>
                    <a:pt x="30" y="0"/>
                  </a:cubicBezTo>
                  <a:cubicBezTo>
                    <a:pt x="27" y="0"/>
                    <a:pt x="27" y="2"/>
                    <a:pt x="26" y="3"/>
                  </a:cubicBezTo>
                  <a:cubicBezTo>
                    <a:pt x="26" y="4"/>
                    <a:pt x="23" y="4"/>
                    <a:pt x="22" y="5"/>
                  </a:cubicBezTo>
                  <a:cubicBezTo>
                    <a:pt x="21" y="7"/>
                    <a:pt x="20" y="9"/>
                    <a:pt x="18" y="10"/>
                  </a:cubicBezTo>
                  <a:cubicBezTo>
                    <a:pt x="16" y="11"/>
                    <a:pt x="14" y="10"/>
                    <a:pt x="14" y="8"/>
                  </a:cubicBezTo>
                  <a:cubicBezTo>
                    <a:pt x="13" y="6"/>
                    <a:pt x="12" y="6"/>
                    <a:pt x="11" y="5"/>
                  </a:cubicBezTo>
                  <a:cubicBezTo>
                    <a:pt x="11" y="3"/>
                    <a:pt x="10" y="5"/>
                    <a:pt x="9" y="6"/>
                  </a:cubicBezTo>
                  <a:cubicBezTo>
                    <a:pt x="8" y="6"/>
                    <a:pt x="7" y="5"/>
                    <a:pt x="7" y="5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4" y="7"/>
                    <a:pt x="0" y="6"/>
                    <a:pt x="0" y="7"/>
                  </a:cubicBezTo>
                  <a:cubicBezTo>
                    <a:pt x="0" y="8"/>
                    <a:pt x="2" y="8"/>
                    <a:pt x="3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4" y="13"/>
                    <a:pt x="7" y="13"/>
                    <a:pt x="7" y="14"/>
                  </a:cubicBezTo>
                  <a:cubicBezTo>
                    <a:pt x="7" y="12"/>
                    <a:pt x="7" y="9"/>
                    <a:pt x="9" y="8"/>
                  </a:cubicBezTo>
                  <a:cubicBezTo>
                    <a:pt x="7" y="9"/>
                    <a:pt x="8" y="11"/>
                    <a:pt x="10" y="12"/>
                  </a:cubicBezTo>
                  <a:cubicBezTo>
                    <a:pt x="12" y="13"/>
                    <a:pt x="13" y="13"/>
                    <a:pt x="15" y="12"/>
                  </a:cubicBezTo>
                  <a:cubicBezTo>
                    <a:pt x="12" y="13"/>
                    <a:pt x="17" y="15"/>
                    <a:pt x="18" y="15"/>
                  </a:cubicBezTo>
                  <a:cubicBezTo>
                    <a:pt x="21" y="16"/>
                    <a:pt x="24" y="18"/>
                    <a:pt x="27" y="19"/>
                  </a:cubicBezTo>
                  <a:cubicBezTo>
                    <a:pt x="29" y="20"/>
                    <a:pt x="31" y="21"/>
                    <a:pt x="32" y="22"/>
                  </a:cubicBezTo>
                  <a:cubicBezTo>
                    <a:pt x="32" y="24"/>
                    <a:pt x="33" y="25"/>
                    <a:pt x="34" y="26"/>
                  </a:cubicBezTo>
                  <a:cubicBezTo>
                    <a:pt x="34" y="26"/>
                    <a:pt x="36" y="27"/>
                    <a:pt x="36" y="27"/>
                  </a:cubicBezTo>
                  <a:cubicBezTo>
                    <a:pt x="36" y="27"/>
                    <a:pt x="34" y="28"/>
                    <a:pt x="34" y="28"/>
                  </a:cubicBezTo>
                  <a:cubicBezTo>
                    <a:pt x="34" y="28"/>
                    <a:pt x="36" y="28"/>
                    <a:pt x="36" y="29"/>
                  </a:cubicBezTo>
                  <a:cubicBezTo>
                    <a:pt x="36" y="28"/>
                    <a:pt x="35" y="29"/>
                    <a:pt x="35" y="30"/>
                  </a:cubicBezTo>
                  <a:cubicBezTo>
                    <a:pt x="34" y="31"/>
                    <a:pt x="33" y="30"/>
                    <a:pt x="32" y="31"/>
                  </a:cubicBezTo>
                  <a:cubicBezTo>
                    <a:pt x="31" y="31"/>
                    <a:pt x="28" y="34"/>
                    <a:pt x="29" y="34"/>
                  </a:cubicBezTo>
                  <a:cubicBezTo>
                    <a:pt x="30" y="35"/>
                    <a:pt x="32" y="35"/>
                    <a:pt x="34" y="35"/>
                  </a:cubicBezTo>
                  <a:cubicBezTo>
                    <a:pt x="34" y="34"/>
                    <a:pt x="35" y="30"/>
                    <a:pt x="36" y="31"/>
                  </a:cubicBezTo>
                  <a:cubicBezTo>
                    <a:pt x="36" y="32"/>
                    <a:pt x="33" y="33"/>
                    <a:pt x="36" y="33"/>
                  </a:cubicBezTo>
                  <a:cubicBezTo>
                    <a:pt x="38" y="34"/>
                    <a:pt x="39" y="34"/>
                    <a:pt x="40" y="32"/>
                  </a:cubicBezTo>
                  <a:cubicBezTo>
                    <a:pt x="39" y="34"/>
                    <a:pt x="44" y="37"/>
                    <a:pt x="45" y="38"/>
                  </a:cubicBezTo>
                  <a:cubicBezTo>
                    <a:pt x="45" y="35"/>
                    <a:pt x="45" y="32"/>
                    <a:pt x="45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0" name="Freeform 708">
              <a:extLst>
                <a:ext uri="{FF2B5EF4-FFF2-40B4-BE49-F238E27FC236}">
                  <a16:creationId xmlns:a16="http://schemas.microsoft.com/office/drawing/2014/main" id="{294079C0-5B81-39AA-45AC-276FB0A2B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2222" y="4225101"/>
              <a:ext cx="278393" cy="235680"/>
            </a:xfrm>
            <a:custGeom>
              <a:avLst/>
              <a:gdLst>
                <a:gd name="T0" fmla="*/ 50 w 51"/>
                <a:gd name="T1" fmla="*/ 39 h 41"/>
                <a:gd name="T2" fmla="*/ 45 w 51"/>
                <a:gd name="T3" fmla="*/ 37 h 41"/>
                <a:gd name="T4" fmla="*/ 47 w 51"/>
                <a:gd name="T5" fmla="*/ 36 h 41"/>
                <a:gd name="T6" fmla="*/ 42 w 51"/>
                <a:gd name="T7" fmla="*/ 34 h 41"/>
                <a:gd name="T8" fmla="*/ 38 w 51"/>
                <a:gd name="T9" fmla="*/ 30 h 41"/>
                <a:gd name="T10" fmla="*/ 37 w 51"/>
                <a:gd name="T11" fmla="*/ 28 h 41"/>
                <a:gd name="T12" fmla="*/ 34 w 51"/>
                <a:gd name="T13" fmla="*/ 26 h 41"/>
                <a:gd name="T14" fmla="*/ 29 w 51"/>
                <a:gd name="T15" fmla="*/ 21 h 41"/>
                <a:gd name="T16" fmla="*/ 34 w 51"/>
                <a:gd name="T17" fmla="*/ 21 h 41"/>
                <a:gd name="T18" fmla="*/ 34 w 51"/>
                <a:gd name="T19" fmla="*/ 18 h 41"/>
                <a:gd name="T20" fmla="*/ 31 w 51"/>
                <a:gd name="T21" fmla="*/ 17 h 41"/>
                <a:gd name="T22" fmla="*/ 25 w 51"/>
                <a:gd name="T23" fmla="*/ 12 h 41"/>
                <a:gd name="T24" fmla="*/ 19 w 51"/>
                <a:gd name="T25" fmla="*/ 7 h 41"/>
                <a:gd name="T26" fmla="*/ 16 w 51"/>
                <a:gd name="T27" fmla="*/ 6 h 41"/>
                <a:gd name="T28" fmla="*/ 13 w 51"/>
                <a:gd name="T29" fmla="*/ 4 h 41"/>
                <a:gd name="T30" fmla="*/ 8 w 51"/>
                <a:gd name="T31" fmla="*/ 2 h 41"/>
                <a:gd name="T32" fmla="*/ 1 w 51"/>
                <a:gd name="T33" fmla="*/ 0 h 41"/>
                <a:gd name="T34" fmla="*/ 1 w 51"/>
                <a:gd name="T35" fmla="*/ 10 h 41"/>
                <a:gd name="T36" fmla="*/ 1 w 51"/>
                <a:gd name="T37" fmla="*/ 20 h 41"/>
                <a:gd name="T38" fmla="*/ 1 w 51"/>
                <a:gd name="T39" fmla="*/ 25 h 41"/>
                <a:gd name="T40" fmla="*/ 1 w 51"/>
                <a:gd name="T41" fmla="*/ 30 h 41"/>
                <a:gd name="T42" fmla="*/ 4 w 51"/>
                <a:gd name="T43" fmla="*/ 33 h 41"/>
                <a:gd name="T44" fmla="*/ 13 w 51"/>
                <a:gd name="T45" fmla="*/ 31 h 41"/>
                <a:gd name="T46" fmla="*/ 9 w 51"/>
                <a:gd name="T47" fmla="*/ 28 h 41"/>
                <a:gd name="T48" fmla="*/ 14 w 51"/>
                <a:gd name="T49" fmla="*/ 30 h 41"/>
                <a:gd name="T50" fmla="*/ 13 w 51"/>
                <a:gd name="T51" fmla="*/ 26 h 41"/>
                <a:gd name="T52" fmla="*/ 15 w 51"/>
                <a:gd name="T53" fmla="*/ 27 h 41"/>
                <a:gd name="T54" fmla="*/ 18 w 51"/>
                <a:gd name="T55" fmla="*/ 25 h 41"/>
                <a:gd name="T56" fmla="*/ 26 w 51"/>
                <a:gd name="T57" fmla="*/ 27 h 41"/>
                <a:gd name="T58" fmla="*/ 31 w 51"/>
                <a:gd name="T59" fmla="*/ 33 h 41"/>
                <a:gd name="T60" fmla="*/ 36 w 51"/>
                <a:gd name="T61" fmla="*/ 38 h 41"/>
                <a:gd name="T62" fmla="*/ 45 w 51"/>
                <a:gd name="T63" fmla="*/ 40 h 41"/>
                <a:gd name="T64" fmla="*/ 48 w 51"/>
                <a:gd name="T65" fmla="*/ 40 h 41"/>
                <a:gd name="T66" fmla="*/ 50 w 51"/>
                <a:gd name="T67" fmla="*/ 39 h 41"/>
                <a:gd name="T68" fmla="*/ 50 w 51"/>
                <a:gd name="T6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1" h="41">
                  <a:moveTo>
                    <a:pt x="50" y="39"/>
                  </a:moveTo>
                  <a:cubicBezTo>
                    <a:pt x="48" y="38"/>
                    <a:pt x="46" y="38"/>
                    <a:pt x="45" y="37"/>
                  </a:cubicBezTo>
                  <a:cubicBezTo>
                    <a:pt x="44" y="36"/>
                    <a:pt x="46" y="35"/>
                    <a:pt x="47" y="36"/>
                  </a:cubicBezTo>
                  <a:cubicBezTo>
                    <a:pt x="45" y="35"/>
                    <a:pt x="42" y="36"/>
                    <a:pt x="42" y="34"/>
                  </a:cubicBezTo>
                  <a:cubicBezTo>
                    <a:pt x="42" y="32"/>
                    <a:pt x="39" y="32"/>
                    <a:pt x="38" y="30"/>
                  </a:cubicBezTo>
                  <a:cubicBezTo>
                    <a:pt x="37" y="29"/>
                    <a:pt x="38" y="29"/>
                    <a:pt x="37" y="28"/>
                  </a:cubicBezTo>
                  <a:cubicBezTo>
                    <a:pt x="36" y="27"/>
                    <a:pt x="35" y="27"/>
                    <a:pt x="34" y="26"/>
                  </a:cubicBezTo>
                  <a:cubicBezTo>
                    <a:pt x="34" y="26"/>
                    <a:pt x="30" y="21"/>
                    <a:pt x="29" y="21"/>
                  </a:cubicBezTo>
                  <a:cubicBezTo>
                    <a:pt x="30" y="20"/>
                    <a:pt x="33" y="21"/>
                    <a:pt x="34" y="21"/>
                  </a:cubicBezTo>
                  <a:cubicBezTo>
                    <a:pt x="36" y="21"/>
                    <a:pt x="35" y="20"/>
                    <a:pt x="34" y="18"/>
                  </a:cubicBezTo>
                  <a:cubicBezTo>
                    <a:pt x="34" y="17"/>
                    <a:pt x="32" y="17"/>
                    <a:pt x="31" y="17"/>
                  </a:cubicBezTo>
                  <a:cubicBezTo>
                    <a:pt x="28" y="15"/>
                    <a:pt x="26" y="14"/>
                    <a:pt x="25" y="12"/>
                  </a:cubicBezTo>
                  <a:cubicBezTo>
                    <a:pt x="24" y="10"/>
                    <a:pt x="21" y="8"/>
                    <a:pt x="19" y="7"/>
                  </a:cubicBezTo>
                  <a:cubicBezTo>
                    <a:pt x="18" y="6"/>
                    <a:pt x="17" y="6"/>
                    <a:pt x="16" y="6"/>
                  </a:cubicBezTo>
                  <a:cubicBezTo>
                    <a:pt x="15" y="6"/>
                    <a:pt x="14" y="4"/>
                    <a:pt x="13" y="4"/>
                  </a:cubicBezTo>
                  <a:cubicBezTo>
                    <a:pt x="12" y="3"/>
                    <a:pt x="10" y="3"/>
                    <a:pt x="8" y="2"/>
                  </a:cubicBezTo>
                  <a:cubicBezTo>
                    <a:pt x="6" y="2"/>
                    <a:pt x="4" y="0"/>
                    <a:pt x="1" y="0"/>
                  </a:cubicBezTo>
                  <a:cubicBezTo>
                    <a:pt x="1" y="3"/>
                    <a:pt x="1" y="7"/>
                    <a:pt x="1" y="10"/>
                  </a:cubicBezTo>
                  <a:cubicBezTo>
                    <a:pt x="1" y="13"/>
                    <a:pt x="2" y="17"/>
                    <a:pt x="1" y="20"/>
                  </a:cubicBezTo>
                  <a:cubicBezTo>
                    <a:pt x="0" y="21"/>
                    <a:pt x="1" y="23"/>
                    <a:pt x="1" y="25"/>
                  </a:cubicBezTo>
                  <a:cubicBezTo>
                    <a:pt x="1" y="27"/>
                    <a:pt x="1" y="28"/>
                    <a:pt x="1" y="30"/>
                  </a:cubicBezTo>
                  <a:cubicBezTo>
                    <a:pt x="1" y="33"/>
                    <a:pt x="2" y="33"/>
                    <a:pt x="4" y="33"/>
                  </a:cubicBezTo>
                  <a:cubicBezTo>
                    <a:pt x="7" y="33"/>
                    <a:pt x="10" y="33"/>
                    <a:pt x="13" y="31"/>
                  </a:cubicBezTo>
                  <a:cubicBezTo>
                    <a:pt x="14" y="31"/>
                    <a:pt x="9" y="28"/>
                    <a:pt x="9" y="28"/>
                  </a:cubicBezTo>
                  <a:cubicBezTo>
                    <a:pt x="10" y="28"/>
                    <a:pt x="14" y="31"/>
                    <a:pt x="14" y="30"/>
                  </a:cubicBezTo>
                  <a:cubicBezTo>
                    <a:pt x="14" y="29"/>
                    <a:pt x="13" y="28"/>
                    <a:pt x="13" y="26"/>
                  </a:cubicBezTo>
                  <a:cubicBezTo>
                    <a:pt x="13" y="26"/>
                    <a:pt x="16" y="28"/>
                    <a:pt x="15" y="27"/>
                  </a:cubicBezTo>
                  <a:cubicBezTo>
                    <a:pt x="15" y="25"/>
                    <a:pt x="17" y="25"/>
                    <a:pt x="18" y="25"/>
                  </a:cubicBezTo>
                  <a:cubicBezTo>
                    <a:pt x="19" y="25"/>
                    <a:pt x="26" y="28"/>
                    <a:pt x="26" y="27"/>
                  </a:cubicBezTo>
                  <a:cubicBezTo>
                    <a:pt x="26" y="29"/>
                    <a:pt x="30" y="31"/>
                    <a:pt x="31" y="33"/>
                  </a:cubicBezTo>
                  <a:cubicBezTo>
                    <a:pt x="32" y="35"/>
                    <a:pt x="34" y="38"/>
                    <a:pt x="36" y="38"/>
                  </a:cubicBezTo>
                  <a:cubicBezTo>
                    <a:pt x="39" y="38"/>
                    <a:pt x="42" y="39"/>
                    <a:pt x="45" y="40"/>
                  </a:cubicBezTo>
                  <a:cubicBezTo>
                    <a:pt x="46" y="40"/>
                    <a:pt x="48" y="41"/>
                    <a:pt x="48" y="40"/>
                  </a:cubicBezTo>
                  <a:cubicBezTo>
                    <a:pt x="48" y="39"/>
                    <a:pt x="51" y="39"/>
                    <a:pt x="50" y="39"/>
                  </a:cubicBezTo>
                  <a:cubicBezTo>
                    <a:pt x="49" y="38"/>
                    <a:pt x="51" y="39"/>
                    <a:pt x="50" y="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1" name="Freeform 709">
              <a:extLst>
                <a:ext uri="{FF2B5EF4-FFF2-40B4-BE49-F238E27FC236}">
                  <a16:creationId xmlns:a16="http://schemas.microsoft.com/office/drawing/2014/main" id="{2B561849-679E-888A-9071-A98BDFF0F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7350" y="4011025"/>
              <a:ext cx="278393" cy="259248"/>
            </a:xfrm>
            <a:custGeom>
              <a:avLst/>
              <a:gdLst>
                <a:gd name="T0" fmla="*/ 33 w 51"/>
                <a:gd name="T1" fmla="*/ 5 h 45"/>
                <a:gd name="T2" fmla="*/ 29 w 51"/>
                <a:gd name="T3" fmla="*/ 13 h 45"/>
                <a:gd name="T4" fmla="*/ 20 w 51"/>
                <a:gd name="T5" fmla="*/ 16 h 45"/>
                <a:gd name="T6" fmla="*/ 15 w 51"/>
                <a:gd name="T7" fmla="*/ 18 h 45"/>
                <a:gd name="T8" fmla="*/ 10 w 51"/>
                <a:gd name="T9" fmla="*/ 19 h 45"/>
                <a:gd name="T10" fmla="*/ 7 w 51"/>
                <a:gd name="T11" fmla="*/ 18 h 45"/>
                <a:gd name="T12" fmla="*/ 3 w 51"/>
                <a:gd name="T13" fmla="*/ 14 h 45"/>
                <a:gd name="T14" fmla="*/ 0 w 51"/>
                <a:gd name="T15" fmla="*/ 20 h 45"/>
                <a:gd name="T16" fmla="*/ 4 w 51"/>
                <a:gd name="T17" fmla="*/ 29 h 45"/>
                <a:gd name="T18" fmla="*/ 8 w 51"/>
                <a:gd name="T19" fmla="*/ 37 h 45"/>
                <a:gd name="T20" fmla="*/ 13 w 51"/>
                <a:gd name="T21" fmla="*/ 39 h 45"/>
                <a:gd name="T22" fmla="*/ 14 w 51"/>
                <a:gd name="T23" fmla="*/ 41 h 45"/>
                <a:gd name="T24" fmla="*/ 19 w 51"/>
                <a:gd name="T25" fmla="*/ 41 h 45"/>
                <a:gd name="T26" fmla="*/ 21 w 51"/>
                <a:gd name="T27" fmla="*/ 39 h 45"/>
                <a:gd name="T28" fmla="*/ 25 w 51"/>
                <a:gd name="T29" fmla="*/ 40 h 45"/>
                <a:gd name="T30" fmla="*/ 28 w 51"/>
                <a:gd name="T31" fmla="*/ 40 h 45"/>
                <a:gd name="T32" fmla="*/ 31 w 51"/>
                <a:gd name="T33" fmla="*/ 43 h 45"/>
                <a:gd name="T34" fmla="*/ 34 w 51"/>
                <a:gd name="T35" fmla="*/ 42 h 45"/>
                <a:gd name="T36" fmla="*/ 36 w 51"/>
                <a:gd name="T37" fmla="*/ 43 h 45"/>
                <a:gd name="T38" fmla="*/ 37 w 51"/>
                <a:gd name="T39" fmla="*/ 37 h 45"/>
                <a:gd name="T40" fmla="*/ 37 w 51"/>
                <a:gd name="T41" fmla="*/ 33 h 45"/>
                <a:gd name="T42" fmla="*/ 39 w 51"/>
                <a:gd name="T43" fmla="*/ 30 h 45"/>
                <a:gd name="T44" fmla="*/ 42 w 51"/>
                <a:gd name="T45" fmla="*/ 24 h 45"/>
                <a:gd name="T46" fmla="*/ 47 w 51"/>
                <a:gd name="T47" fmla="*/ 19 h 45"/>
                <a:gd name="T48" fmla="*/ 49 w 51"/>
                <a:gd name="T49" fmla="*/ 18 h 45"/>
                <a:gd name="T50" fmla="*/ 45 w 51"/>
                <a:gd name="T51" fmla="*/ 13 h 45"/>
                <a:gd name="T52" fmla="*/ 42 w 51"/>
                <a:gd name="T53" fmla="*/ 7 h 45"/>
                <a:gd name="T54" fmla="*/ 44 w 51"/>
                <a:gd name="T55" fmla="*/ 6 h 45"/>
                <a:gd name="T56" fmla="*/ 44 w 51"/>
                <a:gd name="T57" fmla="*/ 3 h 45"/>
                <a:gd name="T58" fmla="*/ 33 w 51"/>
                <a:gd name="T59" fmla="*/ 5 h 45"/>
                <a:gd name="T60" fmla="*/ 33 w 51"/>
                <a:gd name="T61" fmla="*/ 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1" h="45">
                  <a:moveTo>
                    <a:pt x="33" y="5"/>
                  </a:moveTo>
                  <a:cubicBezTo>
                    <a:pt x="32" y="8"/>
                    <a:pt x="31" y="10"/>
                    <a:pt x="29" y="13"/>
                  </a:cubicBezTo>
                  <a:cubicBezTo>
                    <a:pt x="28" y="17"/>
                    <a:pt x="23" y="17"/>
                    <a:pt x="20" y="16"/>
                  </a:cubicBezTo>
                  <a:cubicBezTo>
                    <a:pt x="18" y="15"/>
                    <a:pt x="16" y="17"/>
                    <a:pt x="15" y="18"/>
                  </a:cubicBezTo>
                  <a:cubicBezTo>
                    <a:pt x="14" y="19"/>
                    <a:pt x="11" y="18"/>
                    <a:pt x="10" y="19"/>
                  </a:cubicBezTo>
                  <a:cubicBezTo>
                    <a:pt x="8" y="20"/>
                    <a:pt x="8" y="20"/>
                    <a:pt x="7" y="18"/>
                  </a:cubicBezTo>
                  <a:cubicBezTo>
                    <a:pt x="5" y="17"/>
                    <a:pt x="4" y="16"/>
                    <a:pt x="3" y="14"/>
                  </a:cubicBezTo>
                  <a:cubicBezTo>
                    <a:pt x="2" y="13"/>
                    <a:pt x="0" y="19"/>
                    <a:pt x="0" y="20"/>
                  </a:cubicBezTo>
                  <a:cubicBezTo>
                    <a:pt x="0" y="23"/>
                    <a:pt x="3" y="26"/>
                    <a:pt x="4" y="29"/>
                  </a:cubicBezTo>
                  <a:cubicBezTo>
                    <a:pt x="6" y="32"/>
                    <a:pt x="5" y="35"/>
                    <a:pt x="8" y="37"/>
                  </a:cubicBezTo>
                  <a:cubicBezTo>
                    <a:pt x="10" y="38"/>
                    <a:pt x="12" y="39"/>
                    <a:pt x="13" y="39"/>
                  </a:cubicBezTo>
                  <a:cubicBezTo>
                    <a:pt x="16" y="38"/>
                    <a:pt x="13" y="40"/>
                    <a:pt x="14" y="41"/>
                  </a:cubicBezTo>
                  <a:cubicBezTo>
                    <a:pt x="15" y="41"/>
                    <a:pt x="18" y="41"/>
                    <a:pt x="19" y="41"/>
                  </a:cubicBezTo>
                  <a:cubicBezTo>
                    <a:pt x="20" y="40"/>
                    <a:pt x="20" y="38"/>
                    <a:pt x="21" y="39"/>
                  </a:cubicBezTo>
                  <a:cubicBezTo>
                    <a:pt x="22" y="40"/>
                    <a:pt x="24" y="41"/>
                    <a:pt x="25" y="40"/>
                  </a:cubicBezTo>
                  <a:cubicBezTo>
                    <a:pt x="26" y="40"/>
                    <a:pt x="28" y="39"/>
                    <a:pt x="28" y="40"/>
                  </a:cubicBezTo>
                  <a:cubicBezTo>
                    <a:pt x="29" y="43"/>
                    <a:pt x="27" y="45"/>
                    <a:pt x="31" y="43"/>
                  </a:cubicBezTo>
                  <a:cubicBezTo>
                    <a:pt x="32" y="43"/>
                    <a:pt x="33" y="42"/>
                    <a:pt x="34" y="42"/>
                  </a:cubicBezTo>
                  <a:cubicBezTo>
                    <a:pt x="35" y="42"/>
                    <a:pt x="36" y="43"/>
                    <a:pt x="36" y="43"/>
                  </a:cubicBezTo>
                  <a:cubicBezTo>
                    <a:pt x="37" y="41"/>
                    <a:pt x="35" y="39"/>
                    <a:pt x="37" y="37"/>
                  </a:cubicBezTo>
                  <a:cubicBezTo>
                    <a:pt x="38" y="36"/>
                    <a:pt x="37" y="35"/>
                    <a:pt x="37" y="33"/>
                  </a:cubicBezTo>
                  <a:cubicBezTo>
                    <a:pt x="37" y="32"/>
                    <a:pt x="38" y="31"/>
                    <a:pt x="39" y="30"/>
                  </a:cubicBezTo>
                  <a:cubicBezTo>
                    <a:pt x="41" y="28"/>
                    <a:pt x="43" y="27"/>
                    <a:pt x="42" y="24"/>
                  </a:cubicBezTo>
                  <a:cubicBezTo>
                    <a:pt x="42" y="22"/>
                    <a:pt x="45" y="18"/>
                    <a:pt x="47" y="19"/>
                  </a:cubicBezTo>
                  <a:cubicBezTo>
                    <a:pt x="48" y="20"/>
                    <a:pt x="51" y="19"/>
                    <a:pt x="49" y="18"/>
                  </a:cubicBezTo>
                  <a:cubicBezTo>
                    <a:pt x="48" y="16"/>
                    <a:pt x="45" y="15"/>
                    <a:pt x="45" y="13"/>
                  </a:cubicBezTo>
                  <a:cubicBezTo>
                    <a:pt x="45" y="11"/>
                    <a:pt x="43" y="9"/>
                    <a:pt x="42" y="7"/>
                  </a:cubicBezTo>
                  <a:cubicBezTo>
                    <a:pt x="41" y="4"/>
                    <a:pt x="44" y="7"/>
                    <a:pt x="44" y="6"/>
                  </a:cubicBezTo>
                  <a:cubicBezTo>
                    <a:pt x="45" y="5"/>
                    <a:pt x="41" y="4"/>
                    <a:pt x="44" y="3"/>
                  </a:cubicBezTo>
                  <a:cubicBezTo>
                    <a:pt x="40" y="2"/>
                    <a:pt x="34" y="0"/>
                    <a:pt x="33" y="5"/>
                  </a:cubicBezTo>
                  <a:cubicBezTo>
                    <a:pt x="32" y="7"/>
                    <a:pt x="34" y="3"/>
                    <a:pt x="3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2" name="Freeform 710">
              <a:extLst>
                <a:ext uri="{FF2B5EF4-FFF2-40B4-BE49-F238E27FC236}">
                  <a16:creationId xmlns:a16="http://schemas.microsoft.com/office/drawing/2014/main" id="{F3B31B67-636F-63C1-4C65-DB1D93E2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4053" y="3942283"/>
              <a:ext cx="267257" cy="184617"/>
            </a:xfrm>
            <a:custGeom>
              <a:avLst/>
              <a:gdLst>
                <a:gd name="T0" fmla="*/ 45 w 49"/>
                <a:gd name="T1" fmla="*/ 10 h 32"/>
                <a:gd name="T2" fmla="*/ 47 w 49"/>
                <a:gd name="T3" fmla="*/ 8 h 32"/>
                <a:gd name="T4" fmla="*/ 43 w 49"/>
                <a:gd name="T5" fmla="*/ 7 h 32"/>
                <a:gd name="T6" fmla="*/ 42 w 49"/>
                <a:gd name="T7" fmla="*/ 6 h 32"/>
                <a:gd name="T8" fmla="*/ 41 w 49"/>
                <a:gd name="T9" fmla="*/ 6 h 32"/>
                <a:gd name="T10" fmla="*/ 41 w 49"/>
                <a:gd name="T11" fmla="*/ 4 h 32"/>
                <a:gd name="T12" fmla="*/ 39 w 49"/>
                <a:gd name="T13" fmla="*/ 2 h 32"/>
                <a:gd name="T14" fmla="*/ 37 w 49"/>
                <a:gd name="T15" fmla="*/ 2 h 32"/>
                <a:gd name="T16" fmla="*/ 36 w 49"/>
                <a:gd name="T17" fmla="*/ 1 h 32"/>
                <a:gd name="T18" fmla="*/ 32 w 49"/>
                <a:gd name="T19" fmla="*/ 6 h 32"/>
                <a:gd name="T20" fmla="*/ 30 w 49"/>
                <a:gd name="T21" fmla="*/ 8 h 32"/>
                <a:gd name="T22" fmla="*/ 29 w 49"/>
                <a:gd name="T23" fmla="*/ 9 h 32"/>
                <a:gd name="T24" fmla="*/ 29 w 49"/>
                <a:gd name="T25" fmla="*/ 10 h 32"/>
                <a:gd name="T26" fmla="*/ 25 w 49"/>
                <a:gd name="T27" fmla="*/ 12 h 32"/>
                <a:gd name="T28" fmla="*/ 25 w 49"/>
                <a:gd name="T29" fmla="*/ 15 h 32"/>
                <a:gd name="T30" fmla="*/ 27 w 49"/>
                <a:gd name="T31" fmla="*/ 14 h 32"/>
                <a:gd name="T32" fmla="*/ 29 w 49"/>
                <a:gd name="T33" fmla="*/ 13 h 32"/>
                <a:gd name="T34" fmla="*/ 28 w 49"/>
                <a:gd name="T35" fmla="*/ 11 h 32"/>
                <a:gd name="T36" fmla="*/ 29 w 49"/>
                <a:gd name="T37" fmla="*/ 13 h 32"/>
                <a:gd name="T38" fmla="*/ 26 w 49"/>
                <a:gd name="T39" fmla="*/ 14 h 32"/>
                <a:gd name="T40" fmla="*/ 23 w 49"/>
                <a:gd name="T41" fmla="*/ 13 h 32"/>
                <a:gd name="T42" fmla="*/ 14 w 49"/>
                <a:gd name="T43" fmla="*/ 20 h 32"/>
                <a:gd name="T44" fmla="*/ 9 w 49"/>
                <a:gd name="T45" fmla="*/ 23 h 32"/>
                <a:gd name="T46" fmla="*/ 7 w 49"/>
                <a:gd name="T47" fmla="*/ 26 h 32"/>
                <a:gd name="T48" fmla="*/ 9 w 49"/>
                <a:gd name="T49" fmla="*/ 28 h 32"/>
                <a:gd name="T50" fmla="*/ 0 w 49"/>
                <a:gd name="T51" fmla="*/ 26 h 32"/>
                <a:gd name="T52" fmla="*/ 5 w 49"/>
                <a:gd name="T53" fmla="*/ 32 h 32"/>
                <a:gd name="T54" fmla="*/ 7 w 49"/>
                <a:gd name="T55" fmla="*/ 31 h 32"/>
                <a:gd name="T56" fmla="*/ 12 w 49"/>
                <a:gd name="T57" fmla="*/ 30 h 32"/>
                <a:gd name="T58" fmla="*/ 20 w 49"/>
                <a:gd name="T59" fmla="*/ 29 h 32"/>
                <a:gd name="T60" fmla="*/ 27 w 49"/>
                <a:gd name="T61" fmla="*/ 24 h 32"/>
                <a:gd name="T62" fmla="*/ 30 w 49"/>
                <a:gd name="T63" fmla="*/ 18 h 32"/>
                <a:gd name="T64" fmla="*/ 34 w 49"/>
                <a:gd name="T65" fmla="*/ 14 h 32"/>
                <a:gd name="T66" fmla="*/ 43 w 49"/>
                <a:gd name="T67" fmla="*/ 14 h 32"/>
                <a:gd name="T68" fmla="*/ 45 w 49"/>
                <a:gd name="T69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" h="32">
                  <a:moveTo>
                    <a:pt x="45" y="10"/>
                  </a:moveTo>
                  <a:cubicBezTo>
                    <a:pt x="48" y="10"/>
                    <a:pt x="49" y="9"/>
                    <a:pt x="47" y="8"/>
                  </a:cubicBezTo>
                  <a:cubicBezTo>
                    <a:pt x="45" y="7"/>
                    <a:pt x="45" y="6"/>
                    <a:pt x="43" y="7"/>
                  </a:cubicBezTo>
                  <a:cubicBezTo>
                    <a:pt x="42" y="8"/>
                    <a:pt x="43" y="7"/>
                    <a:pt x="42" y="6"/>
                  </a:cubicBezTo>
                  <a:cubicBezTo>
                    <a:pt x="42" y="6"/>
                    <a:pt x="41" y="6"/>
                    <a:pt x="41" y="6"/>
                  </a:cubicBezTo>
                  <a:cubicBezTo>
                    <a:pt x="41" y="6"/>
                    <a:pt x="41" y="4"/>
                    <a:pt x="41" y="4"/>
                  </a:cubicBezTo>
                  <a:cubicBezTo>
                    <a:pt x="40" y="3"/>
                    <a:pt x="39" y="2"/>
                    <a:pt x="39" y="2"/>
                  </a:cubicBezTo>
                  <a:cubicBezTo>
                    <a:pt x="37" y="0"/>
                    <a:pt x="38" y="1"/>
                    <a:pt x="37" y="2"/>
                  </a:cubicBezTo>
                  <a:cubicBezTo>
                    <a:pt x="36" y="3"/>
                    <a:pt x="36" y="1"/>
                    <a:pt x="36" y="1"/>
                  </a:cubicBezTo>
                  <a:cubicBezTo>
                    <a:pt x="35" y="1"/>
                    <a:pt x="32" y="5"/>
                    <a:pt x="32" y="6"/>
                  </a:cubicBezTo>
                  <a:cubicBezTo>
                    <a:pt x="31" y="6"/>
                    <a:pt x="30" y="7"/>
                    <a:pt x="30" y="8"/>
                  </a:cubicBezTo>
                  <a:cubicBezTo>
                    <a:pt x="29" y="8"/>
                    <a:pt x="29" y="9"/>
                    <a:pt x="29" y="9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1"/>
                    <a:pt x="26" y="11"/>
                    <a:pt x="25" y="12"/>
                  </a:cubicBezTo>
                  <a:cubicBezTo>
                    <a:pt x="22" y="12"/>
                    <a:pt x="23" y="14"/>
                    <a:pt x="25" y="15"/>
                  </a:cubicBezTo>
                  <a:cubicBezTo>
                    <a:pt x="27" y="17"/>
                    <a:pt x="26" y="15"/>
                    <a:pt x="27" y="14"/>
                  </a:cubicBezTo>
                  <a:cubicBezTo>
                    <a:pt x="27" y="13"/>
                    <a:pt x="29" y="13"/>
                    <a:pt x="29" y="13"/>
                  </a:cubicBezTo>
                  <a:cubicBezTo>
                    <a:pt x="29" y="13"/>
                    <a:pt x="28" y="12"/>
                    <a:pt x="28" y="11"/>
                  </a:cubicBezTo>
                  <a:cubicBezTo>
                    <a:pt x="28" y="12"/>
                    <a:pt x="29" y="13"/>
                    <a:pt x="29" y="13"/>
                  </a:cubicBezTo>
                  <a:cubicBezTo>
                    <a:pt x="29" y="13"/>
                    <a:pt x="27" y="13"/>
                    <a:pt x="26" y="14"/>
                  </a:cubicBezTo>
                  <a:cubicBezTo>
                    <a:pt x="26" y="17"/>
                    <a:pt x="24" y="14"/>
                    <a:pt x="23" y="13"/>
                  </a:cubicBezTo>
                  <a:cubicBezTo>
                    <a:pt x="20" y="16"/>
                    <a:pt x="18" y="19"/>
                    <a:pt x="14" y="20"/>
                  </a:cubicBezTo>
                  <a:cubicBezTo>
                    <a:pt x="12" y="21"/>
                    <a:pt x="10" y="21"/>
                    <a:pt x="9" y="23"/>
                  </a:cubicBezTo>
                  <a:cubicBezTo>
                    <a:pt x="8" y="24"/>
                    <a:pt x="8" y="25"/>
                    <a:pt x="7" y="26"/>
                  </a:cubicBezTo>
                  <a:cubicBezTo>
                    <a:pt x="7" y="27"/>
                    <a:pt x="9" y="28"/>
                    <a:pt x="9" y="28"/>
                  </a:cubicBezTo>
                  <a:cubicBezTo>
                    <a:pt x="8" y="29"/>
                    <a:pt x="1" y="26"/>
                    <a:pt x="0" y="26"/>
                  </a:cubicBezTo>
                  <a:cubicBezTo>
                    <a:pt x="1" y="28"/>
                    <a:pt x="3" y="31"/>
                    <a:pt x="5" y="32"/>
                  </a:cubicBezTo>
                  <a:cubicBezTo>
                    <a:pt x="6" y="32"/>
                    <a:pt x="7" y="31"/>
                    <a:pt x="7" y="31"/>
                  </a:cubicBezTo>
                  <a:cubicBezTo>
                    <a:pt x="9" y="30"/>
                    <a:pt x="12" y="31"/>
                    <a:pt x="12" y="30"/>
                  </a:cubicBezTo>
                  <a:cubicBezTo>
                    <a:pt x="15" y="27"/>
                    <a:pt x="17" y="28"/>
                    <a:pt x="20" y="29"/>
                  </a:cubicBezTo>
                  <a:cubicBezTo>
                    <a:pt x="23" y="29"/>
                    <a:pt x="26" y="27"/>
                    <a:pt x="27" y="24"/>
                  </a:cubicBezTo>
                  <a:cubicBezTo>
                    <a:pt x="28" y="22"/>
                    <a:pt x="29" y="20"/>
                    <a:pt x="30" y="18"/>
                  </a:cubicBezTo>
                  <a:cubicBezTo>
                    <a:pt x="30" y="15"/>
                    <a:pt x="31" y="14"/>
                    <a:pt x="34" y="14"/>
                  </a:cubicBezTo>
                  <a:cubicBezTo>
                    <a:pt x="37" y="14"/>
                    <a:pt x="40" y="15"/>
                    <a:pt x="43" y="14"/>
                  </a:cubicBezTo>
                  <a:cubicBezTo>
                    <a:pt x="47" y="13"/>
                    <a:pt x="40" y="10"/>
                    <a:pt x="45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3" name="Freeform 711">
              <a:extLst>
                <a:ext uri="{FF2B5EF4-FFF2-40B4-BE49-F238E27FC236}">
                  <a16:creationId xmlns:a16="http://schemas.microsoft.com/office/drawing/2014/main" id="{917BAAFE-56FD-9177-E7C6-B7496791B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261" y="3302019"/>
              <a:ext cx="92797" cy="56956"/>
            </a:xfrm>
            <a:custGeom>
              <a:avLst/>
              <a:gdLst>
                <a:gd name="T0" fmla="*/ 2 w 17"/>
                <a:gd name="T1" fmla="*/ 8 h 10"/>
                <a:gd name="T2" fmla="*/ 7 w 17"/>
                <a:gd name="T3" fmla="*/ 9 h 10"/>
                <a:gd name="T4" fmla="*/ 12 w 17"/>
                <a:gd name="T5" fmla="*/ 9 h 10"/>
                <a:gd name="T6" fmla="*/ 16 w 17"/>
                <a:gd name="T7" fmla="*/ 8 h 10"/>
                <a:gd name="T8" fmla="*/ 15 w 17"/>
                <a:gd name="T9" fmla="*/ 3 h 10"/>
                <a:gd name="T10" fmla="*/ 10 w 17"/>
                <a:gd name="T11" fmla="*/ 3 h 10"/>
                <a:gd name="T12" fmla="*/ 6 w 17"/>
                <a:gd name="T13" fmla="*/ 1 h 10"/>
                <a:gd name="T14" fmla="*/ 2 w 17"/>
                <a:gd name="T15" fmla="*/ 8 h 10"/>
                <a:gd name="T16" fmla="*/ 2 w 17"/>
                <a:gd name="T17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2" y="8"/>
                  </a:moveTo>
                  <a:cubicBezTo>
                    <a:pt x="3" y="9"/>
                    <a:pt x="6" y="10"/>
                    <a:pt x="7" y="9"/>
                  </a:cubicBezTo>
                  <a:cubicBezTo>
                    <a:pt x="9" y="8"/>
                    <a:pt x="10" y="10"/>
                    <a:pt x="12" y="9"/>
                  </a:cubicBezTo>
                  <a:cubicBezTo>
                    <a:pt x="13" y="9"/>
                    <a:pt x="17" y="9"/>
                    <a:pt x="16" y="8"/>
                  </a:cubicBezTo>
                  <a:cubicBezTo>
                    <a:pt x="15" y="6"/>
                    <a:pt x="14" y="5"/>
                    <a:pt x="15" y="3"/>
                  </a:cubicBezTo>
                  <a:cubicBezTo>
                    <a:pt x="13" y="2"/>
                    <a:pt x="11" y="4"/>
                    <a:pt x="10" y="3"/>
                  </a:cubicBezTo>
                  <a:cubicBezTo>
                    <a:pt x="9" y="2"/>
                    <a:pt x="7" y="0"/>
                    <a:pt x="6" y="1"/>
                  </a:cubicBezTo>
                  <a:cubicBezTo>
                    <a:pt x="4" y="3"/>
                    <a:pt x="0" y="6"/>
                    <a:pt x="2" y="8"/>
                  </a:cubicBezTo>
                  <a:cubicBezTo>
                    <a:pt x="3" y="9"/>
                    <a:pt x="1" y="7"/>
                    <a:pt x="2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4" name="Freeform 712">
              <a:extLst>
                <a:ext uri="{FF2B5EF4-FFF2-40B4-BE49-F238E27FC236}">
                  <a16:creationId xmlns:a16="http://schemas.microsoft.com/office/drawing/2014/main" id="{6B00E75A-1F3C-E1F3-BC4C-AEC6C47D7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06827" y="3237208"/>
              <a:ext cx="202297" cy="133551"/>
            </a:xfrm>
            <a:custGeom>
              <a:avLst/>
              <a:gdLst>
                <a:gd name="T0" fmla="*/ 1 w 37"/>
                <a:gd name="T1" fmla="*/ 3 h 23"/>
                <a:gd name="T2" fmla="*/ 0 w 37"/>
                <a:gd name="T3" fmla="*/ 9 h 23"/>
                <a:gd name="T4" fmla="*/ 5 w 37"/>
                <a:gd name="T5" fmla="*/ 13 h 23"/>
                <a:gd name="T6" fmla="*/ 7 w 37"/>
                <a:gd name="T7" fmla="*/ 14 h 23"/>
                <a:gd name="T8" fmla="*/ 12 w 37"/>
                <a:gd name="T9" fmla="*/ 15 h 23"/>
                <a:gd name="T10" fmla="*/ 15 w 37"/>
                <a:gd name="T11" fmla="*/ 16 h 23"/>
                <a:gd name="T12" fmla="*/ 19 w 37"/>
                <a:gd name="T13" fmla="*/ 16 h 23"/>
                <a:gd name="T14" fmla="*/ 22 w 37"/>
                <a:gd name="T15" fmla="*/ 19 h 23"/>
                <a:gd name="T16" fmla="*/ 26 w 37"/>
                <a:gd name="T17" fmla="*/ 20 h 23"/>
                <a:gd name="T18" fmla="*/ 29 w 37"/>
                <a:gd name="T19" fmla="*/ 22 h 23"/>
                <a:gd name="T20" fmla="*/ 32 w 37"/>
                <a:gd name="T21" fmla="*/ 20 h 23"/>
                <a:gd name="T22" fmla="*/ 35 w 37"/>
                <a:gd name="T23" fmla="*/ 22 h 23"/>
                <a:gd name="T24" fmla="*/ 37 w 37"/>
                <a:gd name="T25" fmla="*/ 21 h 23"/>
                <a:gd name="T26" fmla="*/ 37 w 37"/>
                <a:gd name="T27" fmla="*/ 18 h 23"/>
                <a:gd name="T28" fmla="*/ 37 w 37"/>
                <a:gd name="T29" fmla="*/ 14 h 23"/>
                <a:gd name="T30" fmla="*/ 32 w 37"/>
                <a:gd name="T31" fmla="*/ 14 h 23"/>
                <a:gd name="T32" fmla="*/ 31 w 37"/>
                <a:gd name="T33" fmla="*/ 13 h 23"/>
                <a:gd name="T34" fmla="*/ 28 w 37"/>
                <a:gd name="T35" fmla="*/ 13 h 23"/>
                <a:gd name="T36" fmla="*/ 26 w 37"/>
                <a:gd name="T37" fmla="*/ 12 h 23"/>
                <a:gd name="T38" fmla="*/ 24 w 37"/>
                <a:gd name="T39" fmla="*/ 12 h 23"/>
                <a:gd name="T40" fmla="*/ 20 w 37"/>
                <a:gd name="T41" fmla="*/ 10 h 23"/>
                <a:gd name="T42" fmla="*/ 18 w 37"/>
                <a:gd name="T43" fmla="*/ 8 h 23"/>
                <a:gd name="T44" fmla="*/ 16 w 37"/>
                <a:gd name="T45" fmla="*/ 7 h 23"/>
                <a:gd name="T46" fmla="*/ 10 w 37"/>
                <a:gd name="T47" fmla="*/ 2 h 23"/>
                <a:gd name="T48" fmla="*/ 8 w 37"/>
                <a:gd name="T49" fmla="*/ 0 h 23"/>
                <a:gd name="T50" fmla="*/ 5 w 37"/>
                <a:gd name="T51" fmla="*/ 2 h 23"/>
                <a:gd name="T52" fmla="*/ 4 w 37"/>
                <a:gd name="T53" fmla="*/ 2 h 23"/>
                <a:gd name="T54" fmla="*/ 1 w 37"/>
                <a:gd name="T55" fmla="*/ 3 h 23"/>
                <a:gd name="T56" fmla="*/ 1 w 37"/>
                <a:gd name="T5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7" h="23">
                  <a:moveTo>
                    <a:pt x="1" y="3"/>
                  </a:moveTo>
                  <a:cubicBezTo>
                    <a:pt x="0" y="4"/>
                    <a:pt x="0" y="8"/>
                    <a:pt x="0" y="9"/>
                  </a:cubicBezTo>
                  <a:cubicBezTo>
                    <a:pt x="1" y="10"/>
                    <a:pt x="4" y="11"/>
                    <a:pt x="5" y="13"/>
                  </a:cubicBezTo>
                  <a:cubicBezTo>
                    <a:pt x="6" y="13"/>
                    <a:pt x="7" y="14"/>
                    <a:pt x="7" y="14"/>
                  </a:cubicBezTo>
                  <a:cubicBezTo>
                    <a:pt x="9" y="15"/>
                    <a:pt x="10" y="14"/>
                    <a:pt x="12" y="15"/>
                  </a:cubicBezTo>
                  <a:cubicBezTo>
                    <a:pt x="13" y="15"/>
                    <a:pt x="14" y="16"/>
                    <a:pt x="15" y="16"/>
                  </a:cubicBezTo>
                  <a:cubicBezTo>
                    <a:pt x="16" y="16"/>
                    <a:pt x="18" y="16"/>
                    <a:pt x="19" y="16"/>
                  </a:cubicBezTo>
                  <a:cubicBezTo>
                    <a:pt x="20" y="17"/>
                    <a:pt x="21" y="18"/>
                    <a:pt x="22" y="19"/>
                  </a:cubicBezTo>
                  <a:cubicBezTo>
                    <a:pt x="23" y="19"/>
                    <a:pt x="25" y="19"/>
                    <a:pt x="26" y="20"/>
                  </a:cubicBezTo>
                  <a:cubicBezTo>
                    <a:pt x="27" y="20"/>
                    <a:pt x="28" y="22"/>
                    <a:pt x="29" y="22"/>
                  </a:cubicBezTo>
                  <a:cubicBezTo>
                    <a:pt x="30" y="22"/>
                    <a:pt x="31" y="20"/>
                    <a:pt x="32" y="20"/>
                  </a:cubicBezTo>
                  <a:cubicBezTo>
                    <a:pt x="33" y="21"/>
                    <a:pt x="33" y="23"/>
                    <a:pt x="35" y="22"/>
                  </a:cubicBezTo>
                  <a:cubicBezTo>
                    <a:pt x="35" y="22"/>
                    <a:pt x="37" y="21"/>
                    <a:pt x="37" y="21"/>
                  </a:cubicBezTo>
                  <a:cubicBezTo>
                    <a:pt x="37" y="20"/>
                    <a:pt x="37" y="19"/>
                    <a:pt x="37" y="18"/>
                  </a:cubicBezTo>
                  <a:cubicBezTo>
                    <a:pt x="36" y="17"/>
                    <a:pt x="37" y="16"/>
                    <a:pt x="37" y="14"/>
                  </a:cubicBezTo>
                  <a:cubicBezTo>
                    <a:pt x="35" y="14"/>
                    <a:pt x="34" y="15"/>
                    <a:pt x="32" y="14"/>
                  </a:cubicBezTo>
                  <a:cubicBezTo>
                    <a:pt x="32" y="14"/>
                    <a:pt x="31" y="13"/>
                    <a:pt x="31" y="13"/>
                  </a:cubicBezTo>
                  <a:cubicBezTo>
                    <a:pt x="30" y="13"/>
                    <a:pt x="29" y="14"/>
                    <a:pt x="28" y="13"/>
                  </a:cubicBezTo>
                  <a:cubicBezTo>
                    <a:pt x="28" y="13"/>
                    <a:pt x="27" y="12"/>
                    <a:pt x="26" y="12"/>
                  </a:cubicBezTo>
                  <a:cubicBezTo>
                    <a:pt x="25" y="12"/>
                    <a:pt x="24" y="14"/>
                    <a:pt x="24" y="12"/>
                  </a:cubicBezTo>
                  <a:cubicBezTo>
                    <a:pt x="22" y="10"/>
                    <a:pt x="21" y="11"/>
                    <a:pt x="20" y="10"/>
                  </a:cubicBezTo>
                  <a:cubicBezTo>
                    <a:pt x="19" y="9"/>
                    <a:pt x="19" y="8"/>
                    <a:pt x="18" y="8"/>
                  </a:cubicBezTo>
                  <a:cubicBezTo>
                    <a:pt x="17" y="7"/>
                    <a:pt x="16" y="7"/>
                    <a:pt x="16" y="7"/>
                  </a:cubicBezTo>
                  <a:cubicBezTo>
                    <a:pt x="14" y="6"/>
                    <a:pt x="11" y="4"/>
                    <a:pt x="10" y="2"/>
                  </a:cubicBezTo>
                  <a:cubicBezTo>
                    <a:pt x="10" y="1"/>
                    <a:pt x="9" y="0"/>
                    <a:pt x="8" y="0"/>
                  </a:cubicBezTo>
                  <a:cubicBezTo>
                    <a:pt x="6" y="0"/>
                    <a:pt x="6" y="1"/>
                    <a:pt x="5" y="2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2" y="3"/>
                    <a:pt x="1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5" name="Freeform 713">
              <a:extLst>
                <a:ext uri="{FF2B5EF4-FFF2-40B4-BE49-F238E27FC236}">
                  <a16:creationId xmlns:a16="http://schemas.microsoft.com/office/drawing/2014/main" id="{E35F8AD9-29D8-5652-8317-C453CA90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667323" y="3722316"/>
              <a:ext cx="152187" cy="133551"/>
            </a:xfrm>
            <a:custGeom>
              <a:avLst/>
              <a:gdLst>
                <a:gd name="T0" fmla="*/ 14 w 28"/>
                <a:gd name="T1" fmla="*/ 19 h 23"/>
                <a:gd name="T2" fmla="*/ 19 w 28"/>
                <a:gd name="T3" fmla="*/ 18 h 23"/>
                <a:gd name="T4" fmla="*/ 19 w 28"/>
                <a:gd name="T5" fmla="*/ 15 h 23"/>
                <a:gd name="T6" fmla="*/ 21 w 28"/>
                <a:gd name="T7" fmla="*/ 14 h 23"/>
                <a:gd name="T8" fmla="*/ 24 w 28"/>
                <a:gd name="T9" fmla="*/ 12 h 23"/>
                <a:gd name="T10" fmla="*/ 27 w 28"/>
                <a:gd name="T11" fmla="*/ 9 h 23"/>
                <a:gd name="T12" fmla="*/ 26 w 28"/>
                <a:gd name="T13" fmla="*/ 1 h 23"/>
                <a:gd name="T14" fmla="*/ 22 w 28"/>
                <a:gd name="T15" fmla="*/ 1 h 23"/>
                <a:gd name="T16" fmla="*/ 19 w 28"/>
                <a:gd name="T17" fmla="*/ 2 h 23"/>
                <a:gd name="T18" fmla="*/ 17 w 28"/>
                <a:gd name="T19" fmla="*/ 2 h 23"/>
                <a:gd name="T20" fmla="*/ 3 w 28"/>
                <a:gd name="T21" fmla="*/ 3 h 23"/>
                <a:gd name="T22" fmla="*/ 0 w 28"/>
                <a:gd name="T23" fmla="*/ 7 h 23"/>
                <a:gd name="T24" fmla="*/ 1 w 28"/>
                <a:gd name="T25" fmla="*/ 10 h 23"/>
                <a:gd name="T26" fmla="*/ 3 w 28"/>
                <a:gd name="T27" fmla="*/ 14 h 23"/>
                <a:gd name="T28" fmla="*/ 5 w 28"/>
                <a:gd name="T29" fmla="*/ 18 h 23"/>
                <a:gd name="T30" fmla="*/ 6 w 28"/>
                <a:gd name="T31" fmla="*/ 19 h 23"/>
                <a:gd name="T32" fmla="*/ 7 w 28"/>
                <a:gd name="T33" fmla="*/ 21 h 23"/>
                <a:gd name="T34" fmla="*/ 8 w 28"/>
                <a:gd name="T35" fmla="*/ 23 h 23"/>
                <a:gd name="T36" fmla="*/ 14 w 28"/>
                <a:gd name="T37" fmla="*/ 19 h 23"/>
                <a:gd name="T38" fmla="*/ 14 w 28"/>
                <a:gd name="T39" fmla="*/ 1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" h="23">
                  <a:moveTo>
                    <a:pt x="14" y="19"/>
                  </a:moveTo>
                  <a:cubicBezTo>
                    <a:pt x="14" y="18"/>
                    <a:pt x="20" y="20"/>
                    <a:pt x="19" y="18"/>
                  </a:cubicBezTo>
                  <a:cubicBezTo>
                    <a:pt x="19" y="18"/>
                    <a:pt x="18" y="15"/>
                    <a:pt x="19" y="15"/>
                  </a:cubicBezTo>
                  <a:cubicBezTo>
                    <a:pt x="20" y="15"/>
                    <a:pt x="21" y="16"/>
                    <a:pt x="21" y="14"/>
                  </a:cubicBezTo>
                  <a:cubicBezTo>
                    <a:pt x="21" y="12"/>
                    <a:pt x="23" y="13"/>
                    <a:pt x="24" y="12"/>
                  </a:cubicBezTo>
                  <a:cubicBezTo>
                    <a:pt x="26" y="12"/>
                    <a:pt x="26" y="10"/>
                    <a:pt x="27" y="9"/>
                  </a:cubicBezTo>
                  <a:cubicBezTo>
                    <a:pt x="28" y="7"/>
                    <a:pt x="25" y="2"/>
                    <a:pt x="26" y="1"/>
                  </a:cubicBezTo>
                  <a:cubicBezTo>
                    <a:pt x="24" y="2"/>
                    <a:pt x="24" y="2"/>
                    <a:pt x="22" y="1"/>
                  </a:cubicBezTo>
                  <a:cubicBezTo>
                    <a:pt x="21" y="0"/>
                    <a:pt x="19" y="2"/>
                    <a:pt x="19" y="2"/>
                  </a:cubicBezTo>
                  <a:cubicBezTo>
                    <a:pt x="19" y="4"/>
                    <a:pt x="17" y="2"/>
                    <a:pt x="17" y="2"/>
                  </a:cubicBezTo>
                  <a:cubicBezTo>
                    <a:pt x="13" y="1"/>
                    <a:pt x="6" y="0"/>
                    <a:pt x="3" y="3"/>
                  </a:cubicBezTo>
                  <a:cubicBezTo>
                    <a:pt x="2" y="4"/>
                    <a:pt x="0" y="5"/>
                    <a:pt x="0" y="7"/>
                  </a:cubicBezTo>
                  <a:cubicBezTo>
                    <a:pt x="0" y="8"/>
                    <a:pt x="1" y="9"/>
                    <a:pt x="1" y="10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4" y="16"/>
                    <a:pt x="4" y="17"/>
                    <a:pt x="5" y="18"/>
                  </a:cubicBezTo>
                  <a:cubicBezTo>
                    <a:pt x="5" y="19"/>
                    <a:pt x="6" y="18"/>
                    <a:pt x="6" y="19"/>
                  </a:cubicBezTo>
                  <a:cubicBezTo>
                    <a:pt x="7" y="19"/>
                    <a:pt x="6" y="20"/>
                    <a:pt x="7" y="21"/>
                  </a:cubicBezTo>
                  <a:cubicBezTo>
                    <a:pt x="9" y="21"/>
                    <a:pt x="8" y="22"/>
                    <a:pt x="8" y="23"/>
                  </a:cubicBezTo>
                  <a:cubicBezTo>
                    <a:pt x="8" y="22"/>
                    <a:pt x="14" y="20"/>
                    <a:pt x="14" y="19"/>
                  </a:cubicBezTo>
                  <a:cubicBezTo>
                    <a:pt x="14" y="19"/>
                    <a:pt x="14" y="20"/>
                    <a:pt x="14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6" name="Freeform 714">
              <a:extLst>
                <a:ext uri="{FF2B5EF4-FFF2-40B4-BE49-F238E27FC236}">
                  <a16:creationId xmlns:a16="http://schemas.microsoft.com/office/drawing/2014/main" id="{A37A2770-42A6-C3A7-9B54-5C3F85575DA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07932" y="3957995"/>
              <a:ext cx="120636" cy="151229"/>
            </a:xfrm>
            <a:custGeom>
              <a:avLst/>
              <a:gdLst>
                <a:gd name="T0" fmla="*/ 10 w 22"/>
                <a:gd name="T1" fmla="*/ 3 h 26"/>
                <a:gd name="T2" fmla="*/ 7 w 22"/>
                <a:gd name="T3" fmla="*/ 4 h 26"/>
                <a:gd name="T4" fmla="*/ 6 w 22"/>
                <a:gd name="T5" fmla="*/ 4 h 26"/>
                <a:gd name="T6" fmla="*/ 5 w 22"/>
                <a:gd name="T7" fmla="*/ 1 h 26"/>
                <a:gd name="T8" fmla="*/ 0 w 22"/>
                <a:gd name="T9" fmla="*/ 0 h 26"/>
                <a:gd name="T10" fmla="*/ 1 w 22"/>
                <a:gd name="T11" fmla="*/ 6 h 26"/>
                <a:gd name="T12" fmla="*/ 4 w 22"/>
                <a:gd name="T13" fmla="*/ 14 h 26"/>
                <a:gd name="T14" fmla="*/ 9 w 22"/>
                <a:gd name="T15" fmla="*/ 21 h 26"/>
                <a:gd name="T16" fmla="*/ 19 w 22"/>
                <a:gd name="T17" fmla="*/ 26 h 26"/>
                <a:gd name="T18" fmla="*/ 20 w 22"/>
                <a:gd name="T19" fmla="*/ 23 h 26"/>
                <a:gd name="T20" fmla="*/ 16 w 22"/>
                <a:gd name="T21" fmla="*/ 14 h 26"/>
                <a:gd name="T22" fmla="*/ 16 w 22"/>
                <a:gd name="T23" fmla="*/ 6 h 26"/>
                <a:gd name="T24" fmla="*/ 10 w 22"/>
                <a:gd name="T25" fmla="*/ 3 h 26"/>
                <a:gd name="T26" fmla="*/ 10 w 22"/>
                <a:gd name="T27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" h="26">
                  <a:moveTo>
                    <a:pt x="10" y="3"/>
                  </a:moveTo>
                  <a:cubicBezTo>
                    <a:pt x="9" y="3"/>
                    <a:pt x="8" y="4"/>
                    <a:pt x="7" y="4"/>
                  </a:cubicBezTo>
                  <a:cubicBezTo>
                    <a:pt x="7" y="3"/>
                    <a:pt x="6" y="4"/>
                    <a:pt x="6" y="4"/>
                  </a:cubicBezTo>
                  <a:cubicBezTo>
                    <a:pt x="5" y="4"/>
                    <a:pt x="5" y="2"/>
                    <a:pt x="5" y="1"/>
                  </a:cubicBezTo>
                  <a:cubicBezTo>
                    <a:pt x="4" y="0"/>
                    <a:pt x="2" y="0"/>
                    <a:pt x="0" y="0"/>
                  </a:cubicBezTo>
                  <a:cubicBezTo>
                    <a:pt x="1" y="1"/>
                    <a:pt x="1" y="4"/>
                    <a:pt x="1" y="6"/>
                  </a:cubicBezTo>
                  <a:cubicBezTo>
                    <a:pt x="2" y="8"/>
                    <a:pt x="3" y="11"/>
                    <a:pt x="4" y="14"/>
                  </a:cubicBezTo>
                  <a:cubicBezTo>
                    <a:pt x="6" y="16"/>
                    <a:pt x="7" y="19"/>
                    <a:pt x="9" y="21"/>
                  </a:cubicBezTo>
                  <a:cubicBezTo>
                    <a:pt x="12" y="22"/>
                    <a:pt x="15" y="26"/>
                    <a:pt x="19" y="26"/>
                  </a:cubicBezTo>
                  <a:cubicBezTo>
                    <a:pt x="22" y="26"/>
                    <a:pt x="21" y="25"/>
                    <a:pt x="20" y="23"/>
                  </a:cubicBezTo>
                  <a:cubicBezTo>
                    <a:pt x="18" y="20"/>
                    <a:pt x="16" y="18"/>
                    <a:pt x="16" y="14"/>
                  </a:cubicBezTo>
                  <a:cubicBezTo>
                    <a:pt x="16" y="11"/>
                    <a:pt x="18" y="9"/>
                    <a:pt x="16" y="6"/>
                  </a:cubicBezTo>
                  <a:cubicBezTo>
                    <a:pt x="15" y="5"/>
                    <a:pt x="11" y="0"/>
                    <a:pt x="10" y="3"/>
                  </a:cubicBezTo>
                  <a:cubicBezTo>
                    <a:pt x="9" y="4"/>
                    <a:pt x="10" y="2"/>
                    <a:pt x="10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7" name="Freeform 715">
              <a:extLst>
                <a:ext uri="{FF2B5EF4-FFF2-40B4-BE49-F238E27FC236}">
                  <a16:creationId xmlns:a16="http://schemas.microsoft.com/office/drawing/2014/main" id="{6933DEFB-5A20-EFCA-41FD-DFEA5B385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8655" y="2430003"/>
              <a:ext cx="1631380" cy="1125373"/>
            </a:xfrm>
            <a:custGeom>
              <a:avLst/>
              <a:gdLst>
                <a:gd name="T0" fmla="*/ 279 w 300"/>
                <a:gd name="T1" fmla="*/ 37 h 195"/>
                <a:gd name="T2" fmla="*/ 244 w 300"/>
                <a:gd name="T3" fmla="*/ 1 h 195"/>
                <a:gd name="T4" fmla="*/ 223 w 300"/>
                <a:gd name="T5" fmla="*/ 18 h 195"/>
                <a:gd name="T6" fmla="*/ 214 w 300"/>
                <a:gd name="T7" fmla="*/ 27 h 195"/>
                <a:gd name="T8" fmla="*/ 205 w 300"/>
                <a:gd name="T9" fmla="*/ 39 h 195"/>
                <a:gd name="T10" fmla="*/ 224 w 300"/>
                <a:gd name="T11" fmla="*/ 46 h 195"/>
                <a:gd name="T12" fmla="*/ 197 w 300"/>
                <a:gd name="T13" fmla="*/ 55 h 195"/>
                <a:gd name="T14" fmla="*/ 180 w 300"/>
                <a:gd name="T15" fmla="*/ 66 h 195"/>
                <a:gd name="T16" fmla="*/ 146 w 300"/>
                <a:gd name="T17" fmla="*/ 75 h 195"/>
                <a:gd name="T18" fmla="*/ 121 w 300"/>
                <a:gd name="T19" fmla="*/ 70 h 195"/>
                <a:gd name="T20" fmla="*/ 94 w 300"/>
                <a:gd name="T21" fmla="*/ 56 h 195"/>
                <a:gd name="T22" fmla="*/ 66 w 300"/>
                <a:gd name="T23" fmla="*/ 30 h 195"/>
                <a:gd name="T24" fmla="*/ 56 w 300"/>
                <a:gd name="T25" fmla="*/ 44 h 195"/>
                <a:gd name="T26" fmla="*/ 44 w 300"/>
                <a:gd name="T27" fmla="*/ 51 h 195"/>
                <a:gd name="T28" fmla="*/ 34 w 300"/>
                <a:gd name="T29" fmla="*/ 63 h 195"/>
                <a:gd name="T30" fmla="*/ 28 w 300"/>
                <a:gd name="T31" fmla="*/ 76 h 195"/>
                <a:gd name="T32" fmla="*/ 11 w 300"/>
                <a:gd name="T33" fmla="*/ 84 h 195"/>
                <a:gd name="T34" fmla="*/ 1 w 300"/>
                <a:gd name="T35" fmla="*/ 91 h 195"/>
                <a:gd name="T36" fmla="*/ 7 w 300"/>
                <a:gd name="T37" fmla="*/ 103 h 195"/>
                <a:gd name="T38" fmla="*/ 23 w 300"/>
                <a:gd name="T39" fmla="*/ 111 h 195"/>
                <a:gd name="T40" fmla="*/ 27 w 300"/>
                <a:gd name="T41" fmla="*/ 121 h 195"/>
                <a:gd name="T42" fmla="*/ 27 w 300"/>
                <a:gd name="T43" fmla="*/ 135 h 195"/>
                <a:gd name="T44" fmla="*/ 40 w 300"/>
                <a:gd name="T45" fmla="*/ 140 h 195"/>
                <a:gd name="T46" fmla="*/ 62 w 300"/>
                <a:gd name="T47" fmla="*/ 154 h 195"/>
                <a:gd name="T48" fmla="*/ 74 w 300"/>
                <a:gd name="T49" fmla="*/ 156 h 195"/>
                <a:gd name="T50" fmla="*/ 92 w 300"/>
                <a:gd name="T51" fmla="*/ 151 h 195"/>
                <a:gd name="T52" fmla="*/ 106 w 300"/>
                <a:gd name="T53" fmla="*/ 146 h 195"/>
                <a:gd name="T54" fmla="*/ 116 w 300"/>
                <a:gd name="T55" fmla="*/ 155 h 195"/>
                <a:gd name="T56" fmla="*/ 117 w 300"/>
                <a:gd name="T57" fmla="*/ 166 h 195"/>
                <a:gd name="T58" fmla="*/ 119 w 300"/>
                <a:gd name="T59" fmla="*/ 178 h 195"/>
                <a:gd name="T60" fmla="*/ 125 w 300"/>
                <a:gd name="T61" fmla="*/ 187 h 195"/>
                <a:gd name="T62" fmla="*/ 134 w 300"/>
                <a:gd name="T63" fmla="*/ 186 h 195"/>
                <a:gd name="T64" fmla="*/ 143 w 300"/>
                <a:gd name="T65" fmla="*/ 182 h 195"/>
                <a:gd name="T66" fmla="*/ 155 w 300"/>
                <a:gd name="T67" fmla="*/ 180 h 195"/>
                <a:gd name="T68" fmla="*/ 168 w 300"/>
                <a:gd name="T69" fmla="*/ 186 h 195"/>
                <a:gd name="T70" fmla="*/ 175 w 300"/>
                <a:gd name="T71" fmla="*/ 195 h 195"/>
                <a:gd name="T72" fmla="*/ 189 w 300"/>
                <a:gd name="T73" fmla="*/ 186 h 195"/>
                <a:gd name="T74" fmla="*/ 202 w 300"/>
                <a:gd name="T75" fmla="*/ 182 h 195"/>
                <a:gd name="T76" fmla="*/ 215 w 300"/>
                <a:gd name="T77" fmla="*/ 173 h 195"/>
                <a:gd name="T78" fmla="*/ 221 w 300"/>
                <a:gd name="T79" fmla="*/ 164 h 195"/>
                <a:gd name="T80" fmla="*/ 228 w 300"/>
                <a:gd name="T81" fmla="*/ 156 h 195"/>
                <a:gd name="T82" fmla="*/ 232 w 300"/>
                <a:gd name="T83" fmla="*/ 149 h 195"/>
                <a:gd name="T84" fmla="*/ 236 w 300"/>
                <a:gd name="T85" fmla="*/ 143 h 195"/>
                <a:gd name="T86" fmla="*/ 231 w 300"/>
                <a:gd name="T87" fmla="*/ 139 h 195"/>
                <a:gd name="T88" fmla="*/ 229 w 300"/>
                <a:gd name="T89" fmla="*/ 132 h 195"/>
                <a:gd name="T90" fmla="*/ 221 w 300"/>
                <a:gd name="T91" fmla="*/ 115 h 195"/>
                <a:gd name="T92" fmla="*/ 229 w 300"/>
                <a:gd name="T93" fmla="*/ 106 h 195"/>
                <a:gd name="T94" fmla="*/ 238 w 300"/>
                <a:gd name="T95" fmla="*/ 102 h 195"/>
                <a:gd name="T96" fmla="*/ 220 w 300"/>
                <a:gd name="T97" fmla="*/ 102 h 195"/>
                <a:gd name="T98" fmla="*/ 221 w 300"/>
                <a:gd name="T99" fmla="*/ 90 h 195"/>
                <a:gd name="T100" fmla="*/ 234 w 300"/>
                <a:gd name="T101" fmla="*/ 87 h 195"/>
                <a:gd name="T102" fmla="*/ 238 w 300"/>
                <a:gd name="T103" fmla="*/ 89 h 195"/>
                <a:gd name="T104" fmla="*/ 259 w 300"/>
                <a:gd name="T105" fmla="*/ 77 h 195"/>
                <a:gd name="T106" fmla="*/ 271 w 300"/>
                <a:gd name="T107" fmla="*/ 72 h 195"/>
                <a:gd name="T108" fmla="*/ 281 w 300"/>
                <a:gd name="T109" fmla="*/ 60 h 195"/>
                <a:gd name="T110" fmla="*/ 295 w 300"/>
                <a:gd name="T111" fmla="*/ 47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0" h="195">
                  <a:moveTo>
                    <a:pt x="298" y="37"/>
                  </a:moveTo>
                  <a:cubicBezTo>
                    <a:pt x="298" y="35"/>
                    <a:pt x="294" y="36"/>
                    <a:pt x="293" y="37"/>
                  </a:cubicBezTo>
                  <a:cubicBezTo>
                    <a:pt x="291" y="37"/>
                    <a:pt x="290" y="38"/>
                    <a:pt x="288" y="39"/>
                  </a:cubicBezTo>
                  <a:cubicBezTo>
                    <a:pt x="286" y="40"/>
                    <a:pt x="279" y="40"/>
                    <a:pt x="279" y="37"/>
                  </a:cubicBezTo>
                  <a:cubicBezTo>
                    <a:pt x="277" y="33"/>
                    <a:pt x="276" y="31"/>
                    <a:pt x="272" y="29"/>
                  </a:cubicBezTo>
                  <a:cubicBezTo>
                    <a:pt x="269" y="28"/>
                    <a:pt x="263" y="28"/>
                    <a:pt x="262" y="24"/>
                  </a:cubicBezTo>
                  <a:cubicBezTo>
                    <a:pt x="261" y="18"/>
                    <a:pt x="259" y="11"/>
                    <a:pt x="255" y="6"/>
                  </a:cubicBezTo>
                  <a:cubicBezTo>
                    <a:pt x="252" y="3"/>
                    <a:pt x="248" y="3"/>
                    <a:pt x="244" y="1"/>
                  </a:cubicBezTo>
                  <a:cubicBezTo>
                    <a:pt x="240" y="0"/>
                    <a:pt x="233" y="1"/>
                    <a:pt x="229" y="3"/>
                  </a:cubicBezTo>
                  <a:cubicBezTo>
                    <a:pt x="228" y="4"/>
                    <a:pt x="226" y="5"/>
                    <a:pt x="225" y="6"/>
                  </a:cubicBezTo>
                  <a:cubicBezTo>
                    <a:pt x="225" y="7"/>
                    <a:pt x="228" y="7"/>
                    <a:pt x="228" y="8"/>
                  </a:cubicBezTo>
                  <a:cubicBezTo>
                    <a:pt x="229" y="12"/>
                    <a:pt x="224" y="15"/>
                    <a:pt x="223" y="18"/>
                  </a:cubicBezTo>
                  <a:cubicBezTo>
                    <a:pt x="222" y="19"/>
                    <a:pt x="222" y="20"/>
                    <a:pt x="222" y="21"/>
                  </a:cubicBezTo>
                  <a:cubicBezTo>
                    <a:pt x="222" y="22"/>
                    <a:pt x="222" y="22"/>
                    <a:pt x="222" y="23"/>
                  </a:cubicBezTo>
                  <a:cubicBezTo>
                    <a:pt x="222" y="25"/>
                    <a:pt x="219" y="25"/>
                    <a:pt x="217" y="26"/>
                  </a:cubicBezTo>
                  <a:cubicBezTo>
                    <a:pt x="216" y="26"/>
                    <a:pt x="215" y="27"/>
                    <a:pt x="214" y="27"/>
                  </a:cubicBezTo>
                  <a:cubicBezTo>
                    <a:pt x="213" y="27"/>
                    <a:pt x="208" y="25"/>
                    <a:pt x="208" y="25"/>
                  </a:cubicBezTo>
                  <a:cubicBezTo>
                    <a:pt x="207" y="27"/>
                    <a:pt x="206" y="30"/>
                    <a:pt x="205" y="32"/>
                  </a:cubicBezTo>
                  <a:cubicBezTo>
                    <a:pt x="205" y="33"/>
                    <a:pt x="204" y="34"/>
                    <a:pt x="204" y="35"/>
                  </a:cubicBezTo>
                  <a:cubicBezTo>
                    <a:pt x="204" y="35"/>
                    <a:pt x="202" y="41"/>
                    <a:pt x="205" y="39"/>
                  </a:cubicBezTo>
                  <a:cubicBezTo>
                    <a:pt x="206" y="38"/>
                    <a:pt x="206" y="38"/>
                    <a:pt x="208" y="38"/>
                  </a:cubicBezTo>
                  <a:cubicBezTo>
                    <a:pt x="209" y="38"/>
                    <a:pt x="211" y="40"/>
                    <a:pt x="212" y="39"/>
                  </a:cubicBezTo>
                  <a:cubicBezTo>
                    <a:pt x="216" y="36"/>
                    <a:pt x="219" y="38"/>
                    <a:pt x="222" y="42"/>
                  </a:cubicBezTo>
                  <a:cubicBezTo>
                    <a:pt x="223" y="43"/>
                    <a:pt x="225" y="45"/>
                    <a:pt x="224" y="46"/>
                  </a:cubicBezTo>
                  <a:cubicBezTo>
                    <a:pt x="224" y="46"/>
                    <a:pt x="220" y="45"/>
                    <a:pt x="219" y="45"/>
                  </a:cubicBezTo>
                  <a:cubicBezTo>
                    <a:pt x="216" y="46"/>
                    <a:pt x="212" y="46"/>
                    <a:pt x="209" y="47"/>
                  </a:cubicBezTo>
                  <a:cubicBezTo>
                    <a:pt x="206" y="48"/>
                    <a:pt x="206" y="54"/>
                    <a:pt x="202" y="54"/>
                  </a:cubicBezTo>
                  <a:cubicBezTo>
                    <a:pt x="200" y="54"/>
                    <a:pt x="198" y="53"/>
                    <a:pt x="197" y="55"/>
                  </a:cubicBezTo>
                  <a:cubicBezTo>
                    <a:pt x="196" y="56"/>
                    <a:pt x="194" y="58"/>
                    <a:pt x="192" y="58"/>
                  </a:cubicBezTo>
                  <a:cubicBezTo>
                    <a:pt x="189" y="57"/>
                    <a:pt x="183" y="53"/>
                    <a:pt x="182" y="59"/>
                  </a:cubicBezTo>
                  <a:cubicBezTo>
                    <a:pt x="182" y="61"/>
                    <a:pt x="184" y="62"/>
                    <a:pt x="184" y="63"/>
                  </a:cubicBezTo>
                  <a:cubicBezTo>
                    <a:pt x="184" y="65"/>
                    <a:pt x="181" y="65"/>
                    <a:pt x="180" y="66"/>
                  </a:cubicBezTo>
                  <a:cubicBezTo>
                    <a:pt x="177" y="69"/>
                    <a:pt x="176" y="72"/>
                    <a:pt x="172" y="72"/>
                  </a:cubicBezTo>
                  <a:cubicBezTo>
                    <a:pt x="167" y="72"/>
                    <a:pt x="162" y="72"/>
                    <a:pt x="157" y="73"/>
                  </a:cubicBezTo>
                  <a:cubicBezTo>
                    <a:pt x="155" y="74"/>
                    <a:pt x="151" y="78"/>
                    <a:pt x="150" y="77"/>
                  </a:cubicBezTo>
                  <a:cubicBezTo>
                    <a:pt x="148" y="77"/>
                    <a:pt x="147" y="75"/>
                    <a:pt x="146" y="75"/>
                  </a:cubicBezTo>
                  <a:cubicBezTo>
                    <a:pt x="144" y="75"/>
                    <a:pt x="143" y="75"/>
                    <a:pt x="141" y="75"/>
                  </a:cubicBezTo>
                  <a:cubicBezTo>
                    <a:pt x="139" y="74"/>
                    <a:pt x="137" y="74"/>
                    <a:pt x="135" y="72"/>
                  </a:cubicBezTo>
                  <a:cubicBezTo>
                    <a:pt x="133" y="71"/>
                    <a:pt x="132" y="71"/>
                    <a:pt x="131" y="70"/>
                  </a:cubicBezTo>
                  <a:cubicBezTo>
                    <a:pt x="127" y="70"/>
                    <a:pt x="125" y="70"/>
                    <a:pt x="121" y="70"/>
                  </a:cubicBezTo>
                  <a:cubicBezTo>
                    <a:pt x="118" y="70"/>
                    <a:pt x="113" y="71"/>
                    <a:pt x="109" y="70"/>
                  </a:cubicBezTo>
                  <a:cubicBezTo>
                    <a:pt x="108" y="70"/>
                    <a:pt x="107" y="68"/>
                    <a:pt x="107" y="67"/>
                  </a:cubicBezTo>
                  <a:cubicBezTo>
                    <a:pt x="105" y="65"/>
                    <a:pt x="104" y="63"/>
                    <a:pt x="102" y="61"/>
                  </a:cubicBezTo>
                  <a:cubicBezTo>
                    <a:pt x="99" y="59"/>
                    <a:pt x="97" y="56"/>
                    <a:pt x="94" y="56"/>
                  </a:cubicBezTo>
                  <a:cubicBezTo>
                    <a:pt x="92" y="56"/>
                    <a:pt x="81" y="56"/>
                    <a:pt x="83" y="52"/>
                  </a:cubicBezTo>
                  <a:cubicBezTo>
                    <a:pt x="85" y="48"/>
                    <a:pt x="84" y="41"/>
                    <a:pt x="79" y="38"/>
                  </a:cubicBezTo>
                  <a:cubicBezTo>
                    <a:pt x="75" y="35"/>
                    <a:pt x="70" y="35"/>
                    <a:pt x="69" y="29"/>
                  </a:cubicBezTo>
                  <a:cubicBezTo>
                    <a:pt x="68" y="30"/>
                    <a:pt x="67" y="29"/>
                    <a:pt x="66" y="30"/>
                  </a:cubicBezTo>
                  <a:cubicBezTo>
                    <a:pt x="65" y="31"/>
                    <a:pt x="65" y="31"/>
                    <a:pt x="65" y="32"/>
                  </a:cubicBezTo>
                  <a:cubicBezTo>
                    <a:pt x="63" y="35"/>
                    <a:pt x="60" y="34"/>
                    <a:pt x="59" y="37"/>
                  </a:cubicBezTo>
                  <a:cubicBezTo>
                    <a:pt x="59" y="39"/>
                    <a:pt x="61" y="41"/>
                    <a:pt x="60" y="42"/>
                  </a:cubicBezTo>
                  <a:cubicBezTo>
                    <a:pt x="59" y="43"/>
                    <a:pt x="57" y="44"/>
                    <a:pt x="56" y="44"/>
                  </a:cubicBezTo>
                  <a:cubicBezTo>
                    <a:pt x="55" y="45"/>
                    <a:pt x="54" y="43"/>
                    <a:pt x="53" y="44"/>
                  </a:cubicBezTo>
                  <a:cubicBezTo>
                    <a:pt x="51" y="44"/>
                    <a:pt x="50" y="43"/>
                    <a:pt x="48" y="42"/>
                  </a:cubicBezTo>
                  <a:cubicBezTo>
                    <a:pt x="47" y="41"/>
                    <a:pt x="46" y="46"/>
                    <a:pt x="45" y="47"/>
                  </a:cubicBezTo>
                  <a:cubicBezTo>
                    <a:pt x="45" y="48"/>
                    <a:pt x="44" y="50"/>
                    <a:pt x="44" y="51"/>
                  </a:cubicBezTo>
                  <a:cubicBezTo>
                    <a:pt x="44" y="53"/>
                    <a:pt x="45" y="53"/>
                    <a:pt x="45" y="54"/>
                  </a:cubicBezTo>
                  <a:cubicBezTo>
                    <a:pt x="45" y="56"/>
                    <a:pt x="39" y="54"/>
                    <a:pt x="39" y="54"/>
                  </a:cubicBezTo>
                  <a:cubicBezTo>
                    <a:pt x="37" y="55"/>
                    <a:pt x="33" y="55"/>
                    <a:pt x="32" y="56"/>
                  </a:cubicBezTo>
                  <a:cubicBezTo>
                    <a:pt x="33" y="55"/>
                    <a:pt x="34" y="62"/>
                    <a:pt x="34" y="63"/>
                  </a:cubicBezTo>
                  <a:cubicBezTo>
                    <a:pt x="35" y="64"/>
                    <a:pt x="36" y="65"/>
                    <a:pt x="37" y="66"/>
                  </a:cubicBezTo>
                  <a:cubicBezTo>
                    <a:pt x="37" y="67"/>
                    <a:pt x="34" y="69"/>
                    <a:pt x="33" y="70"/>
                  </a:cubicBezTo>
                  <a:cubicBezTo>
                    <a:pt x="32" y="71"/>
                    <a:pt x="33" y="74"/>
                    <a:pt x="32" y="74"/>
                  </a:cubicBezTo>
                  <a:cubicBezTo>
                    <a:pt x="31" y="75"/>
                    <a:pt x="29" y="75"/>
                    <a:pt x="28" y="76"/>
                  </a:cubicBezTo>
                  <a:cubicBezTo>
                    <a:pt x="26" y="77"/>
                    <a:pt x="25" y="78"/>
                    <a:pt x="24" y="79"/>
                  </a:cubicBezTo>
                  <a:cubicBezTo>
                    <a:pt x="22" y="79"/>
                    <a:pt x="21" y="79"/>
                    <a:pt x="19" y="80"/>
                  </a:cubicBezTo>
                  <a:cubicBezTo>
                    <a:pt x="17" y="80"/>
                    <a:pt x="16" y="81"/>
                    <a:pt x="15" y="83"/>
                  </a:cubicBezTo>
                  <a:cubicBezTo>
                    <a:pt x="15" y="83"/>
                    <a:pt x="11" y="84"/>
                    <a:pt x="11" y="84"/>
                  </a:cubicBezTo>
                  <a:cubicBezTo>
                    <a:pt x="11" y="84"/>
                    <a:pt x="11" y="83"/>
                    <a:pt x="11" y="83"/>
                  </a:cubicBezTo>
                  <a:cubicBezTo>
                    <a:pt x="10" y="83"/>
                    <a:pt x="9" y="83"/>
                    <a:pt x="7" y="83"/>
                  </a:cubicBezTo>
                  <a:cubicBezTo>
                    <a:pt x="6" y="83"/>
                    <a:pt x="3" y="85"/>
                    <a:pt x="3" y="86"/>
                  </a:cubicBezTo>
                  <a:cubicBezTo>
                    <a:pt x="2" y="88"/>
                    <a:pt x="1" y="90"/>
                    <a:pt x="1" y="91"/>
                  </a:cubicBezTo>
                  <a:cubicBezTo>
                    <a:pt x="0" y="93"/>
                    <a:pt x="3" y="95"/>
                    <a:pt x="4" y="95"/>
                  </a:cubicBezTo>
                  <a:cubicBezTo>
                    <a:pt x="7" y="95"/>
                    <a:pt x="6" y="95"/>
                    <a:pt x="7" y="98"/>
                  </a:cubicBezTo>
                  <a:cubicBezTo>
                    <a:pt x="7" y="99"/>
                    <a:pt x="8" y="99"/>
                    <a:pt x="8" y="101"/>
                  </a:cubicBezTo>
                  <a:cubicBezTo>
                    <a:pt x="8" y="101"/>
                    <a:pt x="7" y="103"/>
                    <a:pt x="7" y="103"/>
                  </a:cubicBezTo>
                  <a:cubicBezTo>
                    <a:pt x="9" y="104"/>
                    <a:pt x="10" y="104"/>
                    <a:pt x="11" y="105"/>
                  </a:cubicBezTo>
                  <a:cubicBezTo>
                    <a:pt x="13" y="107"/>
                    <a:pt x="12" y="109"/>
                    <a:pt x="14" y="110"/>
                  </a:cubicBezTo>
                  <a:cubicBezTo>
                    <a:pt x="16" y="111"/>
                    <a:pt x="18" y="112"/>
                    <a:pt x="20" y="113"/>
                  </a:cubicBezTo>
                  <a:cubicBezTo>
                    <a:pt x="21" y="113"/>
                    <a:pt x="22" y="112"/>
                    <a:pt x="23" y="111"/>
                  </a:cubicBezTo>
                  <a:cubicBezTo>
                    <a:pt x="26" y="109"/>
                    <a:pt x="31" y="110"/>
                    <a:pt x="33" y="113"/>
                  </a:cubicBezTo>
                  <a:cubicBezTo>
                    <a:pt x="34" y="115"/>
                    <a:pt x="32" y="116"/>
                    <a:pt x="31" y="117"/>
                  </a:cubicBezTo>
                  <a:cubicBezTo>
                    <a:pt x="30" y="118"/>
                    <a:pt x="30" y="118"/>
                    <a:pt x="30" y="119"/>
                  </a:cubicBezTo>
                  <a:cubicBezTo>
                    <a:pt x="29" y="121"/>
                    <a:pt x="28" y="121"/>
                    <a:pt x="27" y="121"/>
                  </a:cubicBezTo>
                  <a:cubicBezTo>
                    <a:pt x="24" y="123"/>
                    <a:pt x="32" y="126"/>
                    <a:pt x="29" y="128"/>
                  </a:cubicBezTo>
                  <a:cubicBezTo>
                    <a:pt x="28" y="130"/>
                    <a:pt x="27" y="129"/>
                    <a:pt x="25" y="129"/>
                  </a:cubicBezTo>
                  <a:cubicBezTo>
                    <a:pt x="21" y="128"/>
                    <a:pt x="26" y="132"/>
                    <a:pt x="26" y="132"/>
                  </a:cubicBezTo>
                  <a:cubicBezTo>
                    <a:pt x="26" y="134"/>
                    <a:pt x="25" y="135"/>
                    <a:pt x="27" y="135"/>
                  </a:cubicBezTo>
                  <a:cubicBezTo>
                    <a:pt x="29" y="136"/>
                    <a:pt x="29" y="137"/>
                    <a:pt x="31" y="138"/>
                  </a:cubicBezTo>
                  <a:cubicBezTo>
                    <a:pt x="33" y="138"/>
                    <a:pt x="34" y="140"/>
                    <a:pt x="36" y="141"/>
                  </a:cubicBezTo>
                  <a:cubicBezTo>
                    <a:pt x="36" y="141"/>
                    <a:pt x="37" y="142"/>
                    <a:pt x="38" y="142"/>
                  </a:cubicBezTo>
                  <a:cubicBezTo>
                    <a:pt x="39" y="142"/>
                    <a:pt x="38" y="140"/>
                    <a:pt x="40" y="140"/>
                  </a:cubicBezTo>
                  <a:cubicBezTo>
                    <a:pt x="44" y="140"/>
                    <a:pt x="46" y="147"/>
                    <a:pt x="50" y="147"/>
                  </a:cubicBezTo>
                  <a:cubicBezTo>
                    <a:pt x="52" y="147"/>
                    <a:pt x="52" y="150"/>
                    <a:pt x="54" y="150"/>
                  </a:cubicBezTo>
                  <a:cubicBezTo>
                    <a:pt x="56" y="151"/>
                    <a:pt x="57" y="153"/>
                    <a:pt x="58" y="153"/>
                  </a:cubicBezTo>
                  <a:cubicBezTo>
                    <a:pt x="60" y="151"/>
                    <a:pt x="60" y="154"/>
                    <a:pt x="62" y="154"/>
                  </a:cubicBezTo>
                  <a:cubicBezTo>
                    <a:pt x="63" y="154"/>
                    <a:pt x="63" y="153"/>
                    <a:pt x="64" y="153"/>
                  </a:cubicBezTo>
                  <a:cubicBezTo>
                    <a:pt x="65" y="153"/>
                    <a:pt x="65" y="154"/>
                    <a:pt x="66" y="155"/>
                  </a:cubicBezTo>
                  <a:cubicBezTo>
                    <a:pt x="68" y="155"/>
                    <a:pt x="70" y="155"/>
                    <a:pt x="72" y="154"/>
                  </a:cubicBezTo>
                  <a:cubicBezTo>
                    <a:pt x="75" y="153"/>
                    <a:pt x="73" y="155"/>
                    <a:pt x="74" y="156"/>
                  </a:cubicBezTo>
                  <a:cubicBezTo>
                    <a:pt x="74" y="156"/>
                    <a:pt x="76" y="153"/>
                    <a:pt x="77" y="153"/>
                  </a:cubicBezTo>
                  <a:cubicBezTo>
                    <a:pt x="78" y="152"/>
                    <a:pt x="80" y="152"/>
                    <a:pt x="81" y="153"/>
                  </a:cubicBezTo>
                  <a:cubicBezTo>
                    <a:pt x="83" y="155"/>
                    <a:pt x="85" y="153"/>
                    <a:pt x="87" y="154"/>
                  </a:cubicBezTo>
                  <a:cubicBezTo>
                    <a:pt x="89" y="155"/>
                    <a:pt x="91" y="153"/>
                    <a:pt x="92" y="151"/>
                  </a:cubicBezTo>
                  <a:cubicBezTo>
                    <a:pt x="93" y="151"/>
                    <a:pt x="93" y="150"/>
                    <a:pt x="94" y="150"/>
                  </a:cubicBezTo>
                  <a:cubicBezTo>
                    <a:pt x="95" y="149"/>
                    <a:pt x="96" y="150"/>
                    <a:pt x="97" y="149"/>
                  </a:cubicBezTo>
                  <a:cubicBezTo>
                    <a:pt x="98" y="148"/>
                    <a:pt x="99" y="146"/>
                    <a:pt x="101" y="147"/>
                  </a:cubicBezTo>
                  <a:cubicBezTo>
                    <a:pt x="103" y="148"/>
                    <a:pt x="103" y="148"/>
                    <a:pt x="106" y="146"/>
                  </a:cubicBezTo>
                  <a:cubicBezTo>
                    <a:pt x="107" y="145"/>
                    <a:pt x="109" y="148"/>
                    <a:pt x="109" y="149"/>
                  </a:cubicBezTo>
                  <a:cubicBezTo>
                    <a:pt x="108" y="151"/>
                    <a:pt x="106" y="152"/>
                    <a:pt x="108" y="152"/>
                  </a:cubicBezTo>
                  <a:cubicBezTo>
                    <a:pt x="111" y="152"/>
                    <a:pt x="111" y="152"/>
                    <a:pt x="114" y="151"/>
                  </a:cubicBezTo>
                  <a:cubicBezTo>
                    <a:pt x="115" y="151"/>
                    <a:pt x="116" y="154"/>
                    <a:pt x="116" y="155"/>
                  </a:cubicBezTo>
                  <a:cubicBezTo>
                    <a:pt x="116" y="155"/>
                    <a:pt x="116" y="157"/>
                    <a:pt x="117" y="156"/>
                  </a:cubicBezTo>
                  <a:cubicBezTo>
                    <a:pt x="117" y="156"/>
                    <a:pt x="119" y="156"/>
                    <a:pt x="119" y="157"/>
                  </a:cubicBezTo>
                  <a:cubicBezTo>
                    <a:pt x="119" y="158"/>
                    <a:pt x="117" y="159"/>
                    <a:pt x="118" y="160"/>
                  </a:cubicBezTo>
                  <a:cubicBezTo>
                    <a:pt x="119" y="162"/>
                    <a:pt x="118" y="165"/>
                    <a:pt x="117" y="166"/>
                  </a:cubicBezTo>
                  <a:cubicBezTo>
                    <a:pt x="116" y="168"/>
                    <a:pt x="114" y="169"/>
                    <a:pt x="113" y="170"/>
                  </a:cubicBezTo>
                  <a:cubicBezTo>
                    <a:pt x="113" y="171"/>
                    <a:pt x="113" y="176"/>
                    <a:pt x="112" y="175"/>
                  </a:cubicBezTo>
                  <a:cubicBezTo>
                    <a:pt x="113" y="176"/>
                    <a:pt x="119" y="173"/>
                    <a:pt x="120" y="175"/>
                  </a:cubicBezTo>
                  <a:cubicBezTo>
                    <a:pt x="120" y="175"/>
                    <a:pt x="118" y="176"/>
                    <a:pt x="119" y="178"/>
                  </a:cubicBezTo>
                  <a:cubicBezTo>
                    <a:pt x="120" y="180"/>
                    <a:pt x="123" y="180"/>
                    <a:pt x="122" y="181"/>
                  </a:cubicBezTo>
                  <a:cubicBezTo>
                    <a:pt x="122" y="182"/>
                    <a:pt x="121" y="184"/>
                    <a:pt x="121" y="185"/>
                  </a:cubicBezTo>
                  <a:cubicBezTo>
                    <a:pt x="122" y="186"/>
                    <a:pt x="125" y="185"/>
                    <a:pt x="125" y="186"/>
                  </a:cubicBezTo>
                  <a:cubicBezTo>
                    <a:pt x="125" y="186"/>
                    <a:pt x="125" y="187"/>
                    <a:pt x="125" y="187"/>
                  </a:cubicBezTo>
                  <a:cubicBezTo>
                    <a:pt x="125" y="189"/>
                    <a:pt x="126" y="188"/>
                    <a:pt x="127" y="188"/>
                  </a:cubicBezTo>
                  <a:cubicBezTo>
                    <a:pt x="128" y="188"/>
                    <a:pt x="129" y="187"/>
                    <a:pt x="130" y="188"/>
                  </a:cubicBezTo>
                  <a:cubicBezTo>
                    <a:pt x="131" y="188"/>
                    <a:pt x="132" y="189"/>
                    <a:pt x="133" y="190"/>
                  </a:cubicBezTo>
                  <a:cubicBezTo>
                    <a:pt x="135" y="191"/>
                    <a:pt x="134" y="187"/>
                    <a:pt x="134" y="186"/>
                  </a:cubicBezTo>
                  <a:cubicBezTo>
                    <a:pt x="132" y="182"/>
                    <a:pt x="134" y="184"/>
                    <a:pt x="136" y="182"/>
                  </a:cubicBezTo>
                  <a:cubicBezTo>
                    <a:pt x="138" y="181"/>
                    <a:pt x="137" y="182"/>
                    <a:pt x="139" y="183"/>
                  </a:cubicBezTo>
                  <a:cubicBezTo>
                    <a:pt x="139" y="183"/>
                    <a:pt x="141" y="182"/>
                    <a:pt x="141" y="182"/>
                  </a:cubicBezTo>
                  <a:cubicBezTo>
                    <a:pt x="141" y="183"/>
                    <a:pt x="143" y="181"/>
                    <a:pt x="143" y="182"/>
                  </a:cubicBezTo>
                  <a:cubicBezTo>
                    <a:pt x="144" y="183"/>
                    <a:pt x="144" y="184"/>
                    <a:pt x="146" y="182"/>
                  </a:cubicBezTo>
                  <a:cubicBezTo>
                    <a:pt x="147" y="181"/>
                    <a:pt x="147" y="182"/>
                    <a:pt x="148" y="181"/>
                  </a:cubicBezTo>
                  <a:cubicBezTo>
                    <a:pt x="149" y="180"/>
                    <a:pt x="149" y="178"/>
                    <a:pt x="151" y="178"/>
                  </a:cubicBezTo>
                  <a:cubicBezTo>
                    <a:pt x="152" y="178"/>
                    <a:pt x="153" y="180"/>
                    <a:pt x="155" y="180"/>
                  </a:cubicBezTo>
                  <a:cubicBezTo>
                    <a:pt x="155" y="180"/>
                    <a:pt x="159" y="181"/>
                    <a:pt x="159" y="181"/>
                  </a:cubicBezTo>
                  <a:cubicBezTo>
                    <a:pt x="159" y="182"/>
                    <a:pt x="157" y="183"/>
                    <a:pt x="157" y="184"/>
                  </a:cubicBezTo>
                  <a:cubicBezTo>
                    <a:pt x="158" y="185"/>
                    <a:pt x="160" y="186"/>
                    <a:pt x="161" y="187"/>
                  </a:cubicBezTo>
                  <a:cubicBezTo>
                    <a:pt x="163" y="188"/>
                    <a:pt x="167" y="189"/>
                    <a:pt x="168" y="186"/>
                  </a:cubicBezTo>
                  <a:cubicBezTo>
                    <a:pt x="168" y="186"/>
                    <a:pt x="170" y="188"/>
                    <a:pt x="170" y="188"/>
                  </a:cubicBezTo>
                  <a:cubicBezTo>
                    <a:pt x="171" y="189"/>
                    <a:pt x="172" y="187"/>
                    <a:pt x="174" y="188"/>
                  </a:cubicBezTo>
                  <a:cubicBezTo>
                    <a:pt x="175" y="189"/>
                    <a:pt x="173" y="190"/>
                    <a:pt x="173" y="191"/>
                  </a:cubicBezTo>
                  <a:cubicBezTo>
                    <a:pt x="173" y="192"/>
                    <a:pt x="175" y="194"/>
                    <a:pt x="175" y="195"/>
                  </a:cubicBezTo>
                  <a:cubicBezTo>
                    <a:pt x="176" y="195"/>
                    <a:pt x="177" y="194"/>
                    <a:pt x="178" y="194"/>
                  </a:cubicBezTo>
                  <a:cubicBezTo>
                    <a:pt x="178" y="193"/>
                    <a:pt x="175" y="192"/>
                    <a:pt x="176" y="191"/>
                  </a:cubicBezTo>
                  <a:cubicBezTo>
                    <a:pt x="178" y="188"/>
                    <a:pt x="180" y="188"/>
                    <a:pt x="183" y="187"/>
                  </a:cubicBezTo>
                  <a:cubicBezTo>
                    <a:pt x="185" y="186"/>
                    <a:pt x="187" y="186"/>
                    <a:pt x="189" y="186"/>
                  </a:cubicBezTo>
                  <a:cubicBezTo>
                    <a:pt x="190" y="186"/>
                    <a:pt x="190" y="184"/>
                    <a:pt x="191" y="184"/>
                  </a:cubicBezTo>
                  <a:cubicBezTo>
                    <a:pt x="193" y="184"/>
                    <a:pt x="192" y="183"/>
                    <a:pt x="192" y="182"/>
                  </a:cubicBezTo>
                  <a:cubicBezTo>
                    <a:pt x="192" y="183"/>
                    <a:pt x="196" y="182"/>
                    <a:pt x="196" y="182"/>
                  </a:cubicBezTo>
                  <a:cubicBezTo>
                    <a:pt x="198" y="181"/>
                    <a:pt x="200" y="182"/>
                    <a:pt x="202" y="182"/>
                  </a:cubicBezTo>
                  <a:cubicBezTo>
                    <a:pt x="204" y="182"/>
                    <a:pt x="205" y="181"/>
                    <a:pt x="207" y="180"/>
                  </a:cubicBezTo>
                  <a:cubicBezTo>
                    <a:pt x="208" y="180"/>
                    <a:pt x="208" y="177"/>
                    <a:pt x="209" y="177"/>
                  </a:cubicBezTo>
                  <a:cubicBezTo>
                    <a:pt x="211" y="177"/>
                    <a:pt x="212" y="176"/>
                    <a:pt x="213" y="175"/>
                  </a:cubicBezTo>
                  <a:cubicBezTo>
                    <a:pt x="214" y="175"/>
                    <a:pt x="215" y="174"/>
                    <a:pt x="215" y="173"/>
                  </a:cubicBezTo>
                  <a:cubicBezTo>
                    <a:pt x="214" y="173"/>
                    <a:pt x="218" y="172"/>
                    <a:pt x="218" y="172"/>
                  </a:cubicBezTo>
                  <a:cubicBezTo>
                    <a:pt x="219" y="171"/>
                    <a:pt x="220" y="169"/>
                    <a:pt x="221" y="168"/>
                  </a:cubicBezTo>
                  <a:cubicBezTo>
                    <a:pt x="222" y="167"/>
                    <a:pt x="222" y="167"/>
                    <a:pt x="222" y="166"/>
                  </a:cubicBezTo>
                  <a:cubicBezTo>
                    <a:pt x="223" y="164"/>
                    <a:pt x="221" y="165"/>
                    <a:pt x="221" y="164"/>
                  </a:cubicBezTo>
                  <a:cubicBezTo>
                    <a:pt x="221" y="164"/>
                    <a:pt x="226" y="164"/>
                    <a:pt x="223" y="162"/>
                  </a:cubicBezTo>
                  <a:cubicBezTo>
                    <a:pt x="222" y="161"/>
                    <a:pt x="223" y="161"/>
                    <a:pt x="224" y="161"/>
                  </a:cubicBezTo>
                  <a:cubicBezTo>
                    <a:pt x="225" y="161"/>
                    <a:pt x="225" y="160"/>
                    <a:pt x="226" y="159"/>
                  </a:cubicBezTo>
                  <a:cubicBezTo>
                    <a:pt x="227" y="158"/>
                    <a:pt x="227" y="157"/>
                    <a:pt x="228" y="156"/>
                  </a:cubicBezTo>
                  <a:cubicBezTo>
                    <a:pt x="228" y="156"/>
                    <a:pt x="228" y="154"/>
                    <a:pt x="228" y="154"/>
                  </a:cubicBezTo>
                  <a:cubicBezTo>
                    <a:pt x="229" y="153"/>
                    <a:pt x="230" y="153"/>
                    <a:pt x="231" y="152"/>
                  </a:cubicBezTo>
                  <a:cubicBezTo>
                    <a:pt x="232" y="151"/>
                    <a:pt x="231" y="150"/>
                    <a:pt x="231" y="150"/>
                  </a:cubicBezTo>
                  <a:cubicBezTo>
                    <a:pt x="231" y="149"/>
                    <a:pt x="232" y="149"/>
                    <a:pt x="232" y="149"/>
                  </a:cubicBezTo>
                  <a:cubicBezTo>
                    <a:pt x="233" y="149"/>
                    <a:pt x="232" y="147"/>
                    <a:pt x="232" y="147"/>
                  </a:cubicBezTo>
                  <a:cubicBezTo>
                    <a:pt x="232" y="147"/>
                    <a:pt x="234" y="148"/>
                    <a:pt x="234" y="147"/>
                  </a:cubicBezTo>
                  <a:cubicBezTo>
                    <a:pt x="236" y="146"/>
                    <a:pt x="234" y="146"/>
                    <a:pt x="233" y="145"/>
                  </a:cubicBezTo>
                  <a:cubicBezTo>
                    <a:pt x="233" y="145"/>
                    <a:pt x="236" y="143"/>
                    <a:pt x="236" y="143"/>
                  </a:cubicBezTo>
                  <a:cubicBezTo>
                    <a:pt x="235" y="145"/>
                    <a:pt x="232" y="142"/>
                    <a:pt x="231" y="141"/>
                  </a:cubicBezTo>
                  <a:cubicBezTo>
                    <a:pt x="231" y="141"/>
                    <a:pt x="230" y="142"/>
                    <a:pt x="229" y="142"/>
                  </a:cubicBezTo>
                  <a:cubicBezTo>
                    <a:pt x="228" y="143"/>
                    <a:pt x="227" y="141"/>
                    <a:pt x="226" y="142"/>
                  </a:cubicBezTo>
                  <a:cubicBezTo>
                    <a:pt x="228" y="141"/>
                    <a:pt x="230" y="140"/>
                    <a:pt x="231" y="139"/>
                  </a:cubicBezTo>
                  <a:cubicBezTo>
                    <a:pt x="232" y="138"/>
                    <a:pt x="235" y="138"/>
                    <a:pt x="233" y="136"/>
                  </a:cubicBezTo>
                  <a:cubicBezTo>
                    <a:pt x="231" y="135"/>
                    <a:pt x="230" y="134"/>
                    <a:pt x="228" y="132"/>
                  </a:cubicBezTo>
                  <a:cubicBezTo>
                    <a:pt x="228" y="131"/>
                    <a:pt x="223" y="133"/>
                    <a:pt x="223" y="130"/>
                  </a:cubicBezTo>
                  <a:cubicBezTo>
                    <a:pt x="223" y="132"/>
                    <a:pt x="228" y="132"/>
                    <a:pt x="229" y="132"/>
                  </a:cubicBezTo>
                  <a:cubicBezTo>
                    <a:pt x="230" y="132"/>
                    <a:pt x="233" y="135"/>
                    <a:pt x="234" y="133"/>
                  </a:cubicBezTo>
                  <a:cubicBezTo>
                    <a:pt x="235" y="131"/>
                    <a:pt x="229" y="129"/>
                    <a:pt x="229" y="127"/>
                  </a:cubicBezTo>
                  <a:cubicBezTo>
                    <a:pt x="228" y="125"/>
                    <a:pt x="228" y="121"/>
                    <a:pt x="226" y="120"/>
                  </a:cubicBezTo>
                  <a:cubicBezTo>
                    <a:pt x="225" y="118"/>
                    <a:pt x="219" y="118"/>
                    <a:pt x="221" y="115"/>
                  </a:cubicBezTo>
                  <a:cubicBezTo>
                    <a:pt x="222" y="113"/>
                    <a:pt x="223" y="112"/>
                    <a:pt x="224" y="111"/>
                  </a:cubicBezTo>
                  <a:cubicBezTo>
                    <a:pt x="226" y="109"/>
                    <a:pt x="224" y="110"/>
                    <a:pt x="225" y="109"/>
                  </a:cubicBezTo>
                  <a:cubicBezTo>
                    <a:pt x="225" y="108"/>
                    <a:pt x="228" y="109"/>
                    <a:pt x="228" y="109"/>
                  </a:cubicBezTo>
                  <a:cubicBezTo>
                    <a:pt x="229" y="108"/>
                    <a:pt x="227" y="107"/>
                    <a:pt x="229" y="106"/>
                  </a:cubicBezTo>
                  <a:cubicBezTo>
                    <a:pt x="231" y="106"/>
                    <a:pt x="232" y="105"/>
                    <a:pt x="233" y="104"/>
                  </a:cubicBezTo>
                  <a:cubicBezTo>
                    <a:pt x="234" y="104"/>
                    <a:pt x="235" y="104"/>
                    <a:pt x="235" y="104"/>
                  </a:cubicBezTo>
                  <a:cubicBezTo>
                    <a:pt x="236" y="104"/>
                    <a:pt x="235" y="105"/>
                    <a:pt x="236" y="105"/>
                  </a:cubicBezTo>
                  <a:cubicBezTo>
                    <a:pt x="237" y="106"/>
                    <a:pt x="238" y="103"/>
                    <a:pt x="238" y="102"/>
                  </a:cubicBezTo>
                  <a:cubicBezTo>
                    <a:pt x="236" y="100"/>
                    <a:pt x="234" y="101"/>
                    <a:pt x="233" y="101"/>
                  </a:cubicBezTo>
                  <a:cubicBezTo>
                    <a:pt x="231" y="101"/>
                    <a:pt x="230" y="99"/>
                    <a:pt x="228" y="100"/>
                  </a:cubicBezTo>
                  <a:cubicBezTo>
                    <a:pt x="227" y="100"/>
                    <a:pt x="226" y="102"/>
                    <a:pt x="224" y="102"/>
                  </a:cubicBezTo>
                  <a:cubicBezTo>
                    <a:pt x="223" y="103"/>
                    <a:pt x="221" y="103"/>
                    <a:pt x="220" y="102"/>
                  </a:cubicBezTo>
                  <a:cubicBezTo>
                    <a:pt x="219" y="101"/>
                    <a:pt x="221" y="99"/>
                    <a:pt x="220" y="98"/>
                  </a:cubicBezTo>
                  <a:cubicBezTo>
                    <a:pt x="218" y="97"/>
                    <a:pt x="210" y="97"/>
                    <a:pt x="213" y="92"/>
                  </a:cubicBezTo>
                  <a:cubicBezTo>
                    <a:pt x="214" y="91"/>
                    <a:pt x="215" y="92"/>
                    <a:pt x="217" y="92"/>
                  </a:cubicBezTo>
                  <a:cubicBezTo>
                    <a:pt x="218" y="92"/>
                    <a:pt x="220" y="91"/>
                    <a:pt x="221" y="90"/>
                  </a:cubicBezTo>
                  <a:cubicBezTo>
                    <a:pt x="223" y="87"/>
                    <a:pt x="226" y="85"/>
                    <a:pt x="229" y="83"/>
                  </a:cubicBezTo>
                  <a:cubicBezTo>
                    <a:pt x="230" y="81"/>
                    <a:pt x="231" y="81"/>
                    <a:pt x="233" y="81"/>
                  </a:cubicBezTo>
                  <a:cubicBezTo>
                    <a:pt x="233" y="82"/>
                    <a:pt x="236" y="82"/>
                    <a:pt x="236" y="83"/>
                  </a:cubicBezTo>
                  <a:cubicBezTo>
                    <a:pt x="235" y="84"/>
                    <a:pt x="235" y="86"/>
                    <a:pt x="234" y="87"/>
                  </a:cubicBezTo>
                  <a:cubicBezTo>
                    <a:pt x="233" y="87"/>
                    <a:pt x="231" y="88"/>
                    <a:pt x="231" y="89"/>
                  </a:cubicBezTo>
                  <a:cubicBezTo>
                    <a:pt x="231" y="90"/>
                    <a:pt x="234" y="90"/>
                    <a:pt x="234" y="90"/>
                  </a:cubicBezTo>
                  <a:cubicBezTo>
                    <a:pt x="234" y="90"/>
                    <a:pt x="230" y="93"/>
                    <a:pt x="231" y="93"/>
                  </a:cubicBezTo>
                  <a:cubicBezTo>
                    <a:pt x="232" y="94"/>
                    <a:pt x="237" y="89"/>
                    <a:pt x="238" y="89"/>
                  </a:cubicBezTo>
                  <a:cubicBezTo>
                    <a:pt x="240" y="88"/>
                    <a:pt x="242" y="87"/>
                    <a:pt x="244" y="87"/>
                  </a:cubicBezTo>
                  <a:cubicBezTo>
                    <a:pt x="246" y="87"/>
                    <a:pt x="246" y="87"/>
                    <a:pt x="247" y="85"/>
                  </a:cubicBezTo>
                  <a:cubicBezTo>
                    <a:pt x="249" y="84"/>
                    <a:pt x="252" y="83"/>
                    <a:pt x="254" y="81"/>
                  </a:cubicBezTo>
                  <a:cubicBezTo>
                    <a:pt x="255" y="80"/>
                    <a:pt x="257" y="77"/>
                    <a:pt x="259" y="77"/>
                  </a:cubicBezTo>
                  <a:cubicBezTo>
                    <a:pt x="260" y="76"/>
                    <a:pt x="266" y="80"/>
                    <a:pt x="266" y="77"/>
                  </a:cubicBezTo>
                  <a:cubicBezTo>
                    <a:pt x="266" y="76"/>
                    <a:pt x="265" y="75"/>
                    <a:pt x="266" y="74"/>
                  </a:cubicBezTo>
                  <a:cubicBezTo>
                    <a:pt x="267" y="74"/>
                    <a:pt x="268" y="74"/>
                    <a:pt x="269" y="74"/>
                  </a:cubicBezTo>
                  <a:cubicBezTo>
                    <a:pt x="271" y="74"/>
                    <a:pt x="270" y="73"/>
                    <a:pt x="271" y="72"/>
                  </a:cubicBezTo>
                  <a:cubicBezTo>
                    <a:pt x="273" y="71"/>
                    <a:pt x="274" y="72"/>
                    <a:pt x="274" y="70"/>
                  </a:cubicBezTo>
                  <a:cubicBezTo>
                    <a:pt x="274" y="67"/>
                    <a:pt x="277" y="70"/>
                    <a:pt x="278" y="71"/>
                  </a:cubicBezTo>
                  <a:cubicBezTo>
                    <a:pt x="278" y="69"/>
                    <a:pt x="281" y="69"/>
                    <a:pt x="281" y="67"/>
                  </a:cubicBezTo>
                  <a:cubicBezTo>
                    <a:pt x="281" y="65"/>
                    <a:pt x="282" y="62"/>
                    <a:pt x="281" y="60"/>
                  </a:cubicBezTo>
                  <a:cubicBezTo>
                    <a:pt x="279" y="57"/>
                    <a:pt x="280" y="58"/>
                    <a:pt x="282" y="56"/>
                  </a:cubicBezTo>
                  <a:cubicBezTo>
                    <a:pt x="284" y="55"/>
                    <a:pt x="285" y="54"/>
                    <a:pt x="287" y="55"/>
                  </a:cubicBezTo>
                  <a:cubicBezTo>
                    <a:pt x="290" y="56"/>
                    <a:pt x="290" y="56"/>
                    <a:pt x="291" y="53"/>
                  </a:cubicBezTo>
                  <a:cubicBezTo>
                    <a:pt x="292" y="51"/>
                    <a:pt x="294" y="50"/>
                    <a:pt x="295" y="47"/>
                  </a:cubicBezTo>
                  <a:cubicBezTo>
                    <a:pt x="295" y="45"/>
                    <a:pt x="296" y="43"/>
                    <a:pt x="298" y="41"/>
                  </a:cubicBezTo>
                  <a:cubicBezTo>
                    <a:pt x="300" y="39"/>
                    <a:pt x="298" y="39"/>
                    <a:pt x="298" y="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8" name="Freeform 716">
              <a:extLst>
                <a:ext uri="{FF2B5EF4-FFF2-40B4-BE49-F238E27FC236}">
                  <a16:creationId xmlns:a16="http://schemas.microsoft.com/office/drawing/2014/main" id="{E4053DEC-608E-64A0-CD0F-B73D94CFB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3557" y="2486960"/>
              <a:ext cx="853736" cy="392799"/>
            </a:xfrm>
            <a:custGeom>
              <a:avLst/>
              <a:gdLst>
                <a:gd name="T0" fmla="*/ 0 w 157"/>
                <a:gd name="T1" fmla="*/ 19 h 68"/>
                <a:gd name="T2" fmla="*/ 7 w 157"/>
                <a:gd name="T3" fmla="*/ 26 h 68"/>
                <a:gd name="T4" fmla="*/ 12 w 157"/>
                <a:gd name="T5" fmla="*/ 29 h 68"/>
                <a:gd name="T6" fmla="*/ 15 w 157"/>
                <a:gd name="T7" fmla="*/ 36 h 68"/>
                <a:gd name="T8" fmla="*/ 15 w 157"/>
                <a:gd name="T9" fmla="*/ 38 h 68"/>
                <a:gd name="T10" fmla="*/ 15 w 157"/>
                <a:gd name="T11" fmla="*/ 40 h 68"/>
                <a:gd name="T12" fmla="*/ 16 w 157"/>
                <a:gd name="T13" fmla="*/ 45 h 68"/>
                <a:gd name="T14" fmla="*/ 28 w 157"/>
                <a:gd name="T15" fmla="*/ 47 h 68"/>
                <a:gd name="T16" fmla="*/ 36 w 157"/>
                <a:gd name="T17" fmla="*/ 54 h 68"/>
                <a:gd name="T18" fmla="*/ 39 w 157"/>
                <a:gd name="T19" fmla="*/ 59 h 68"/>
                <a:gd name="T20" fmla="*/ 44 w 157"/>
                <a:gd name="T21" fmla="*/ 60 h 68"/>
                <a:gd name="T22" fmla="*/ 56 w 157"/>
                <a:gd name="T23" fmla="*/ 60 h 68"/>
                <a:gd name="T24" fmla="*/ 64 w 157"/>
                <a:gd name="T25" fmla="*/ 61 h 68"/>
                <a:gd name="T26" fmla="*/ 69 w 157"/>
                <a:gd name="T27" fmla="*/ 64 h 68"/>
                <a:gd name="T28" fmla="*/ 76 w 157"/>
                <a:gd name="T29" fmla="*/ 66 h 68"/>
                <a:gd name="T30" fmla="*/ 81 w 157"/>
                <a:gd name="T31" fmla="*/ 67 h 68"/>
                <a:gd name="T32" fmla="*/ 93 w 157"/>
                <a:gd name="T33" fmla="*/ 62 h 68"/>
                <a:gd name="T34" fmla="*/ 106 w 157"/>
                <a:gd name="T35" fmla="*/ 61 h 68"/>
                <a:gd name="T36" fmla="*/ 113 w 157"/>
                <a:gd name="T37" fmla="*/ 55 h 68"/>
                <a:gd name="T38" fmla="*/ 114 w 157"/>
                <a:gd name="T39" fmla="*/ 51 h 68"/>
                <a:gd name="T40" fmla="*/ 115 w 157"/>
                <a:gd name="T41" fmla="*/ 47 h 68"/>
                <a:gd name="T42" fmla="*/ 126 w 157"/>
                <a:gd name="T43" fmla="*/ 46 h 68"/>
                <a:gd name="T44" fmla="*/ 130 w 157"/>
                <a:gd name="T45" fmla="*/ 44 h 68"/>
                <a:gd name="T46" fmla="*/ 137 w 157"/>
                <a:gd name="T47" fmla="*/ 42 h 68"/>
                <a:gd name="T48" fmla="*/ 139 w 157"/>
                <a:gd name="T49" fmla="*/ 38 h 68"/>
                <a:gd name="T50" fmla="*/ 143 w 157"/>
                <a:gd name="T51" fmla="*/ 37 h 68"/>
                <a:gd name="T52" fmla="*/ 154 w 157"/>
                <a:gd name="T53" fmla="*/ 36 h 68"/>
                <a:gd name="T54" fmla="*/ 150 w 157"/>
                <a:gd name="T55" fmla="*/ 29 h 68"/>
                <a:gd name="T56" fmla="*/ 145 w 157"/>
                <a:gd name="T57" fmla="*/ 28 h 68"/>
                <a:gd name="T58" fmla="*/ 141 w 157"/>
                <a:gd name="T59" fmla="*/ 29 h 68"/>
                <a:gd name="T60" fmla="*/ 136 w 157"/>
                <a:gd name="T61" fmla="*/ 28 h 68"/>
                <a:gd name="T62" fmla="*/ 134 w 157"/>
                <a:gd name="T63" fmla="*/ 27 h 68"/>
                <a:gd name="T64" fmla="*/ 137 w 157"/>
                <a:gd name="T65" fmla="*/ 19 h 68"/>
                <a:gd name="T66" fmla="*/ 137 w 157"/>
                <a:gd name="T67" fmla="*/ 14 h 68"/>
                <a:gd name="T68" fmla="*/ 131 w 157"/>
                <a:gd name="T69" fmla="*/ 14 h 68"/>
                <a:gd name="T70" fmla="*/ 124 w 157"/>
                <a:gd name="T71" fmla="*/ 15 h 68"/>
                <a:gd name="T72" fmla="*/ 114 w 157"/>
                <a:gd name="T73" fmla="*/ 19 h 68"/>
                <a:gd name="T74" fmla="*/ 103 w 157"/>
                <a:gd name="T75" fmla="*/ 19 h 68"/>
                <a:gd name="T76" fmla="*/ 98 w 157"/>
                <a:gd name="T77" fmla="*/ 17 h 68"/>
                <a:gd name="T78" fmla="*/ 94 w 157"/>
                <a:gd name="T79" fmla="*/ 15 h 68"/>
                <a:gd name="T80" fmla="*/ 83 w 157"/>
                <a:gd name="T81" fmla="*/ 11 h 68"/>
                <a:gd name="T82" fmla="*/ 77 w 157"/>
                <a:gd name="T83" fmla="*/ 13 h 68"/>
                <a:gd name="T84" fmla="*/ 71 w 157"/>
                <a:gd name="T85" fmla="*/ 12 h 68"/>
                <a:gd name="T86" fmla="*/ 68 w 157"/>
                <a:gd name="T87" fmla="*/ 8 h 68"/>
                <a:gd name="T88" fmla="*/ 64 w 157"/>
                <a:gd name="T89" fmla="*/ 5 h 68"/>
                <a:gd name="T90" fmla="*/ 58 w 157"/>
                <a:gd name="T91" fmla="*/ 3 h 68"/>
                <a:gd name="T92" fmla="*/ 52 w 157"/>
                <a:gd name="T93" fmla="*/ 1 h 68"/>
                <a:gd name="T94" fmla="*/ 45 w 157"/>
                <a:gd name="T95" fmla="*/ 7 h 68"/>
                <a:gd name="T96" fmla="*/ 47 w 157"/>
                <a:gd name="T97" fmla="*/ 13 h 68"/>
                <a:gd name="T98" fmla="*/ 41 w 157"/>
                <a:gd name="T99" fmla="*/ 15 h 68"/>
                <a:gd name="T100" fmla="*/ 37 w 157"/>
                <a:gd name="T101" fmla="*/ 14 h 68"/>
                <a:gd name="T102" fmla="*/ 34 w 157"/>
                <a:gd name="T103" fmla="*/ 14 h 68"/>
                <a:gd name="T104" fmla="*/ 28 w 157"/>
                <a:gd name="T105" fmla="*/ 10 h 68"/>
                <a:gd name="T106" fmla="*/ 21 w 157"/>
                <a:gd name="T107" fmla="*/ 9 h 68"/>
                <a:gd name="T108" fmla="*/ 13 w 157"/>
                <a:gd name="T109" fmla="*/ 13 h 68"/>
                <a:gd name="T110" fmla="*/ 7 w 157"/>
                <a:gd name="T111" fmla="*/ 17 h 68"/>
                <a:gd name="T112" fmla="*/ 0 w 157"/>
                <a:gd name="T113" fmla="*/ 19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7" h="68">
                  <a:moveTo>
                    <a:pt x="0" y="19"/>
                  </a:moveTo>
                  <a:cubicBezTo>
                    <a:pt x="1" y="23"/>
                    <a:pt x="3" y="25"/>
                    <a:pt x="7" y="26"/>
                  </a:cubicBezTo>
                  <a:cubicBezTo>
                    <a:pt x="9" y="27"/>
                    <a:pt x="10" y="28"/>
                    <a:pt x="12" y="29"/>
                  </a:cubicBezTo>
                  <a:cubicBezTo>
                    <a:pt x="13" y="31"/>
                    <a:pt x="14" y="34"/>
                    <a:pt x="15" y="36"/>
                  </a:cubicBezTo>
                  <a:cubicBezTo>
                    <a:pt x="16" y="37"/>
                    <a:pt x="15" y="37"/>
                    <a:pt x="15" y="38"/>
                  </a:cubicBezTo>
                  <a:cubicBezTo>
                    <a:pt x="14" y="38"/>
                    <a:pt x="15" y="39"/>
                    <a:pt x="15" y="40"/>
                  </a:cubicBezTo>
                  <a:cubicBezTo>
                    <a:pt x="14" y="43"/>
                    <a:pt x="13" y="43"/>
                    <a:pt x="16" y="45"/>
                  </a:cubicBezTo>
                  <a:cubicBezTo>
                    <a:pt x="20" y="46"/>
                    <a:pt x="24" y="45"/>
                    <a:pt x="28" y="47"/>
                  </a:cubicBezTo>
                  <a:cubicBezTo>
                    <a:pt x="30" y="49"/>
                    <a:pt x="34" y="52"/>
                    <a:pt x="36" y="54"/>
                  </a:cubicBezTo>
                  <a:cubicBezTo>
                    <a:pt x="37" y="55"/>
                    <a:pt x="38" y="57"/>
                    <a:pt x="39" y="59"/>
                  </a:cubicBezTo>
                  <a:cubicBezTo>
                    <a:pt x="40" y="61"/>
                    <a:pt x="43" y="60"/>
                    <a:pt x="44" y="60"/>
                  </a:cubicBezTo>
                  <a:cubicBezTo>
                    <a:pt x="48" y="60"/>
                    <a:pt x="52" y="60"/>
                    <a:pt x="56" y="60"/>
                  </a:cubicBezTo>
                  <a:cubicBezTo>
                    <a:pt x="58" y="60"/>
                    <a:pt x="62" y="60"/>
                    <a:pt x="64" y="61"/>
                  </a:cubicBezTo>
                  <a:cubicBezTo>
                    <a:pt x="66" y="62"/>
                    <a:pt x="67" y="64"/>
                    <a:pt x="69" y="64"/>
                  </a:cubicBezTo>
                  <a:cubicBezTo>
                    <a:pt x="71" y="65"/>
                    <a:pt x="74" y="66"/>
                    <a:pt x="76" y="66"/>
                  </a:cubicBezTo>
                  <a:cubicBezTo>
                    <a:pt x="78" y="65"/>
                    <a:pt x="80" y="68"/>
                    <a:pt x="81" y="67"/>
                  </a:cubicBezTo>
                  <a:cubicBezTo>
                    <a:pt x="85" y="65"/>
                    <a:pt x="88" y="63"/>
                    <a:pt x="93" y="62"/>
                  </a:cubicBezTo>
                  <a:cubicBezTo>
                    <a:pt x="97" y="62"/>
                    <a:pt x="103" y="63"/>
                    <a:pt x="106" y="61"/>
                  </a:cubicBezTo>
                  <a:cubicBezTo>
                    <a:pt x="109" y="59"/>
                    <a:pt x="110" y="56"/>
                    <a:pt x="113" y="55"/>
                  </a:cubicBezTo>
                  <a:cubicBezTo>
                    <a:pt x="116" y="54"/>
                    <a:pt x="116" y="53"/>
                    <a:pt x="114" y="51"/>
                  </a:cubicBezTo>
                  <a:cubicBezTo>
                    <a:pt x="113" y="50"/>
                    <a:pt x="113" y="48"/>
                    <a:pt x="115" y="47"/>
                  </a:cubicBezTo>
                  <a:cubicBezTo>
                    <a:pt x="118" y="44"/>
                    <a:pt x="122" y="50"/>
                    <a:pt x="126" y="46"/>
                  </a:cubicBezTo>
                  <a:cubicBezTo>
                    <a:pt x="127" y="45"/>
                    <a:pt x="128" y="44"/>
                    <a:pt x="130" y="44"/>
                  </a:cubicBezTo>
                  <a:cubicBezTo>
                    <a:pt x="133" y="43"/>
                    <a:pt x="134" y="44"/>
                    <a:pt x="137" y="42"/>
                  </a:cubicBezTo>
                  <a:cubicBezTo>
                    <a:pt x="138" y="41"/>
                    <a:pt x="138" y="38"/>
                    <a:pt x="139" y="38"/>
                  </a:cubicBezTo>
                  <a:cubicBezTo>
                    <a:pt x="141" y="37"/>
                    <a:pt x="142" y="37"/>
                    <a:pt x="143" y="37"/>
                  </a:cubicBezTo>
                  <a:cubicBezTo>
                    <a:pt x="147" y="36"/>
                    <a:pt x="150" y="35"/>
                    <a:pt x="154" y="36"/>
                  </a:cubicBezTo>
                  <a:cubicBezTo>
                    <a:pt x="157" y="36"/>
                    <a:pt x="151" y="29"/>
                    <a:pt x="150" y="29"/>
                  </a:cubicBezTo>
                  <a:cubicBezTo>
                    <a:pt x="149" y="28"/>
                    <a:pt x="147" y="27"/>
                    <a:pt x="145" y="28"/>
                  </a:cubicBezTo>
                  <a:cubicBezTo>
                    <a:pt x="143" y="28"/>
                    <a:pt x="143" y="30"/>
                    <a:pt x="141" y="29"/>
                  </a:cubicBezTo>
                  <a:cubicBezTo>
                    <a:pt x="140" y="28"/>
                    <a:pt x="137" y="27"/>
                    <a:pt x="136" y="28"/>
                  </a:cubicBezTo>
                  <a:cubicBezTo>
                    <a:pt x="135" y="30"/>
                    <a:pt x="134" y="29"/>
                    <a:pt x="134" y="27"/>
                  </a:cubicBezTo>
                  <a:cubicBezTo>
                    <a:pt x="134" y="25"/>
                    <a:pt x="137" y="21"/>
                    <a:pt x="137" y="19"/>
                  </a:cubicBezTo>
                  <a:cubicBezTo>
                    <a:pt x="138" y="17"/>
                    <a:pt x="141" y="14"/>
                    <a:pt x="137" y="14"/>
                  </a:cubicBezTo>
                  <a:cubicBezTo>
                    <a:pt x="134" y="14"/>
                    <a:pt x="134" y="15"/>
                    <a:pt x="131" y="14"/>
                  </a:cubicBezTo>
                  <a:cubicBezTo>
                    <a:pt x="128" y="13"/>
                    <a:pt x="127" y="13"/>
                    <a:pt x="124" y="15"/>
                  </a:cubicBezTo>
                  <a:cubicBezTo>
                    <a:pt x="121" y="17"/>
                    <a:pt x="117" y="18"/>
                    <a:pt x="114" y="19"/>
                  </a:cubicBezTo>
                  <a:cubicBezTo>
                    <a:pt x="109" y="20"/>
                    <a:pt x="107" y="19"/>
                    <a:pt x="103" y="19"/>
                  </a:cubicBezTo>
                  <a:cubicBezTo>
                    <a:pt x="101" y="18"/>
                    <a:pt x="100" y="18"/>
                    <a:pt x="98" y="17"/>
                  </a:cubicBezTo>
                  <a:cubicBezTo>
                    <a:pt x="97" y="17"/>
                    <a:pt x="96" y="15"/>
                    <a:pt x="94" y="15"/>
                  </a:cubicBezTo>
                  <a:cubicBezTo>
                    <a:pt x="90" y="14"/>
                    <a:pt x="88" y="12"/>
                    <a:pt x="83" y="11"/>
                  </a:cubicBezTo>
                  <a:cubicBezTo>
                    <a:pt x="81" y="11"/>
                    <a:pt x="79" y="12"/>
                    <a:pt x="77" y="13"/>
                  </a:cubicBezTo>
                  <a:cubicBezTo>
                    <a:pt x="75" y="14"/>
                    <a:pt x="73" y="13"/>
                    <a:pt x="71" y="12"/>
                  </a:cubicBezTo>
                  <a:cubicBezTo>
                    <a:pt x="69" y="11"/>
                    <a:pt x="68" y="11"/>
                    <a:pt x="68" y="8"/>
                  </a:cubicBezTo>
                  <a:cubicBezTo>
                    <a:pt x="67" y="6"/>
                    <a:pt x="67" y="6"/>
                    <a:pt x="64" y="5"/>
                  </a:cubicBezTo>
                  <a:cubicBezTo>
                    <a:pt x="62" y="4"/>
                    <a:pt x="60" y="3"/>
                    <a:pt x="58" y="3"/>
                  </a:cubicBezTo>
                  <a:cubicBezTo>
                    <a:pt x="56" y="3"/>
                    <a:pt x="53" y="0"/>
                    <a:pt x="52" y="1"/>
                  </a:cubicBezTo>
                  <a:cubicBezTo>
                    <a:pt x="50" y="1"/>
                    <a:pt x="46" y="5"/>
                    <a:pt x="45" y="7"/>
                  </a:cubicBezTo>
                  <a:cubicBezTo>
                    <a:pt x="45" y="9"/>
                    <a:pt x="48" y="11"/>
                    <a:pt x="47" y="13"/>
                  </a:cubicBezTo>
                  <a:cubicBezTo>
                    <a:pt x="46" y="15"/>
                    <a:pt x="43" y="17"/>
                    <a:pt x="41" y="15"/>
                  </a:cubicBezTo>
                  <a:cubicBezTo>
                    <a:pt x="39" y="15"/>
                    <a:pt x="38" y="14"/>
                    <a:pt x="37" y="14"/>
                  </a:cubicBezTo>
                  <a:cubicBezTo>
                    <a:pt x="36" y="14"/>
                    <a:pt x="35" y="14"/>
                    <a:pt x="34" y="14"/>
                  </a:cubicBezTo>
                  <a:cubicBezTo>
                    <a:pt x="31" y="13"/>
                    <a:pt x="31" y="11"/>
                    <a:pt x="28" y="10"/>
                  </a:cubicBezTo>
                  <a:cubicBezTo>
                    <a:pt x="26" y="9"/>
                    <a:pt x="23" y="8"/>
                    <a:pt x="21" y="9"/>
                  </a:cubicBezTo>
                  <a:cubicBezTo>
                    <a:pt x="18" y="10"/>
                    <a:pt x="16" y="12"/>
                    <a:pt x="13" y="13"/>
                  </a:cubicBezTo>
                  <a:cubicBezTo>
                    <a:pt x="11" y="14"/>
                    <a:pt x="9" y="16"/>
                    <a:pt x="7" y="17"/>
                  </a:cubicBezTo>
                  <a:cubicBezTo>
                    <a:pt x="4" y="17"/>
                    <a:pt x="2" y="19"/>
                    <a:pt x="0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19" name="Freeform 717">
              <a:extLst>
                <a:ext uri="{FF2B5EF4-FFF2-40B4-BE49-F238E27FC236}">
                  <a16:creationId xmlns:a16="http://schemas.microsoft.com/office/drawing/2014/main" id="{96E69FD9-E56C-F6EC-0C04-63D76D1683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165" y="1732783"/>
              <a:ext cx="341494" cy="622590"/>
            </a:xfrm>
            <a:custGeom>
              <a:avLst/>
              <a:gdLst>
                <a:gd name="T0" fmla="*/ 61 w 63"/>
                <a:gd name="T1" fmla="*/ 25 h 108"/>
                <a:gd name="T2" fmla="*/ 61 w 63"/>
                <a:gd name="T3" fmla="*/ 20 h 108"/>
                <a:gd name="T4" fmla="*/ 61 w 63"/>
                <a:gd name="T5" fmla="*/ 16 h 108"/>
                <a:gd name="T6" fmla="*/ 60 w 63"/>
                <a:gd name="T7" fmla="*/ 13 h 108"/>
                <a:gd name="T8" fmla="*/ 60 w 63"/>
                <a:gd name="T9" fmla="*/ 11 h 108"/>
                <a:gd name="T10" fmla="*/ 57 w 63"/>
                <a:gd name="T11" fmla="*/ 7 h 108"/>
                <a:gd name="T12" fmla="*/ 51 w 63"/>
                <a:gd name="T13" fmla="*/ 5 h 108"/>
                <a:gd name="T14" fmla="*/ 44 w 63"/>
                <a:gd name="T15" fmla="*/ 1 h 108"/>
                <a:gd name="T16" fmla="*/ 44 w 63"/>
                <a:gd name="T17" fmla="*/ 5 h 108"/>
                <a:gd name="T18" fmla="*/ 34 w 63"/>
                <a:gd name="T19" fmla="*/ 5 h 108"/>
                <a:gd name="T20" fmla="*/ 34 w 63"/>
                <a:gd name="T21" fmla="*/ 10 h 108"/>
                <a:gd name="T22" fmla="*/ 29 w 63"/>
                <a:gd name="T23" fmla="*/ 10 h 108"/>
                <a:gd name="T24" fmla="*/ 27 w 63"/>
                <a:gd name="T25" fmla="*/ 12 h 108"/>
                <a:gd name="T26" fmla="*/ 25 w 63"/>
                <a:gd name="T27" fmla="*/ 15 h 108"/>
                <a:gd name="T28" fmla="*/ 25 w 63"/>
                <a:gd name="T29" fmla="*/ 18 h 108"/>
                <a:gd name="T30" fmla="*/ 24 w 63"/>
                <a:gd name="T31" fmla="*/ 20 h 108"/>
                <a:gd name="T32" fmla="*/ 20 w 63"/>
                <a:gd name="T33" fmla="*/ 25 h 108"/>
                <a:gd name="T34" fmla="*/ 17 w 63"/>
                <a:gd name="T35" fmla="*/ 27 h 108"/>
                <a:gd name="T36" fmla="*/ 16 w 63"/>
                <a:gd name="T37" fmla="*/ 33 h 108"/>
                <a:gd name="T38" fmla="*/ 13 w 63"/>
                <a:gd name="T39" fmla="*/ 38 h 108"/>
                <a:gd name="T40" fmla="*/ 15 w 63"/>
                <a:gd name="T41" fmla="*/ 42 h 108"/>
                <a:gd name="T42" fmla="*/ 9 w 63"/>
                <a:gd name="T43" fmla="*/ 44 h 108"/>
                <a:gd name="T44" fmla="*/ 5 w 63"/>
                <a:gd name="T45" fmla="*/ 51 h 108"/>
                <a:gd name="T46" fmla="*/ 6 w 63"/>
                <a:gd name="T47" fmla="*/ 57 h 108"/>
                <a:gd name="T48" fmla="*/ 8 w 63"/>
                <a:gd name="T49" fmla="*/ 63 h 108"/>
                <a:gd name="T50" fmla="*/ 7 w 63"/>
                <a:gd name="T51" fmla="*/ 67 h 108"/>
                <a:gd name="T52" fmla="*/ 7 w 63"/>
                <a:gd name="T53" fmla="*/ 74 h 108"/>
                <a:gd name="T54" fmla="*/ 4 w 63"/>
                <a:gd name="T55" fmla="*/ 78 h 108"/>
                <a:gd name="T56" fmla="*/ 3 w 63"/>
                <a:gd name="T57" fmla="*/ 83 h 108"/>
                <a:gd name="T58" fmla="*/ 0 w 63"/>
                <a:gd name="T59" fmla="*/ 82 h 108"/>
                <a:gd name="T60" fmla="*/ 4 w 63"/>
                <a:gd name="T61" fmla="*/ 90 h 108"/>
                <a:gd name="T62" fmla="*/ 7 w 63"/>
                <a:gd name="T63" fmla="*/ 97 h 108"/>
                <a:gd name="T64" fmla="*/ 8 w 63"/>
                <a:gd name="T65" fmla="*/ 102 h 108"/>
                <a:gd name="T66" fmla="*/ 10 w 63"/>
                <a:gd name="T67" fmla="*/ 107 h 108"/>
                <a:gd name="T68" fmla="*/ 14 w 63"/>
                <a:gd name="T69" fmla="*/ 108 h 108"/>
                <a:gd name="T70" fmla="*/ 15 w 63"/>
                <a:gd name="T71" fmla="*/ 105 h 108"/>
                <a:gd name="T72" fmla="*/ 24 w 63"/>
                <a:gd name="T73" fmla="*/ 101 h 108"/>
                <a:gd name="T74" fmla="*/ 27 w 63"/>
                <a:gd name="T75" fmla="*/ 92 h 108"/>
                <a:gd name="T76" fmla="*/ 26 w 63"/>
                <a:gd name="T77" fmla="*/ 87 h 108"/>
                <a:gd name="T78" fmla="*/ 28 w 63"/>
                <a:gd name="T79" fmla="*/ 84 h 108"/>
                <a:gd name="T80" fmla="*/ 32 w 63"/>
                <a:gd name="T81" fmla="*/ 82 h 108"/>
                <a:gd name="T82" fmla="*/ 32 w 63"/>
                <a:gd name="T83" fmla="*/ 81 h 108"/>
                <a:gd name="T84" fmla="*/ 35 w 63"/>
                <a:gd name="T85" fmla="*/ 80 h 108"/>
                <a:gd name="T86" fmla="*/ 34 w 63"/>
                <a:gd name="T87" fmla="*/ 78 h 108"/>
                <a:gd name="T88" fmla="*/ 36 w 63"/>
                <a:gd name="T89" fmla="*/ 77 h 108"/>
                <a:gd name="T90" fmla="*/ 35 w 63"/>
                <a:gd name="T91" fmla="*/ 73 h 108"/>
                <a:gd name="T92" fmla="*/ 29 w 63"/>
                <a:gd name="T93" fmla="*/ 66 h 108"/>
                <a:gd name="T94" fmla="*/ 30 w 63"/>
                <a:gd name="T95" fmla="*/ 60 h 108"/>
                <a:gd name="T96" fmla="*/ 30 w 63"/>
                <a:gd name="T97" fmla="*/ 56 h 108"/>
                <a:gd name="T98" fmla="*/ 33 w 63"/>
                <a:gd name="T99" fmla="*/ 53 h 108"/>
                <a:gd name="T100" fmla="*/ 39 w 63"/>
                <a:gd name="T101" fmla="*/ 48 h 108"/>
                <a:gd name="T102" fmla="*/ 49 w 63"/>
                <a:gd name="T103" fmla="*/ 41 h 108"/>
                <a:gd name="T104" fmla="*/ 50 w 63"/>
                <a:gd name="T105" fmla="*/ 35 h 108"/>
                <a:gd name="T106" fmla="*/ 50 w 63"/>
                <a:gd name="T107" fmla="*/ 32 h 108"/>
                <a:gd name="T108" fmla="*/ 54 w 63"/>
                <a:gd name="T109" fmla="*/ 30 h 108"/>
                <a:gd name="T110" fmla="*/ 58 w 63"/>
                <a:gd name="T111" fmla="*/ 29 h 108"/>
                <a:gd name="T112" fmla="*/ 60 w 63"/>
                <a:gd name="T113" fmla="*/ 28 h 108"/>
                <a:gd name="T114" fmla="*/ 63 w 63"/>
                <a:gd name="T115" fmla="*/ 28 h 108"/>
                <a:gd name="T116" fmla="*/ 61 w 63"/>
                <a:gd name="T117" fmla="*/ 25 h 108"/>
                <a:gd name="T118" fmla="*/ 61 w 63"/>
                <a:gd name="T119" fmla="*/ 2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3" h="108">
                  <a:moveTo>
                    <a:pt x="61" y="25"/>
                  </a:moveTo>
                  <a:cubicBezTo>
                    <a:pt x="60" y="24"/>
                    <a:pt x="62" y="22"/>
                    <a:pt x="61" y="20"/>
                  </a:cubicBezTo>
                  <a:cubicBezTo>
                    <a:pt x="60" y="18"/>
                    <a:pt x="61" y="18"/>
                    <a:pt x="61" y="16"/>
                  </a:cubicBezTo>
                  <a:cubicBezTo>
                    <a:pt x="61" y="15"/>
                    <a:pt x="60" y="14"/>
                    <a:pt x="60" y="13"/>
                  </a:cubicBezTo>
                  <a:cubicBezTo>
                    <a:pt x="59" y="12"/>
                    <a:pt x="60" y="12"/>
                    <a:pt x="60" y="11"/>
                  </a:cubicBezTo>
                  <a:cubicBezTo>
                    <a:pt x="59" y="9"/>
                    <a:pt x="59" y="8"/>
                    <a:pt x="57" y="7"/>
                  </a:cubicBezTo>
                  <a:cubicBezTo>
                    <a:pt x="55" y="6"/>
                    <a:pt x="53" y="6"/>
                    <a:pt x="51" y="5"/>
                  </a:cubicBezTo>
                  <a:cubicBezTo>
                    <a:pt x="49" y="3"/>
                    <a:pt x="47" y="0"/>
                    <a:pt x="44" y="1"/>
                  </a:cubicBezTo>
                  <a:cubicBezTo>
                    <a:pt x="43" y="1"/>
                    <a:pt x="44" y="4"/>
                    <a:pt x="44" y="5"/>
                  </a:cubicBezTo>
                  <a:cubicBezTo>
                    <a:pt x="43" y="8"/>
                    <a:pt x="37" y="6"/>
                    <a:pt x="34" y="5"/>
                  </a:cubicBezTo>
                  <a:cubicBezTo>
                    <a:pt x="34" y="7"/>
                    <a:pt x="34" y="8"/>
                    <a:pt x="34" y="10"/>
                  </a:cubicBezTo>
                  <a:cubicBezTo>
                    <a:pt x="33" y="10"/>
                    <a:pt x="31" y="9"/>
                    <a:pt x="29" y="10"/>
                  </a:cubicBezTo>
                  <a:cubicBezTo>
                    <a:pt x="28" y="10"/>
                    <a:pt x="28" y="11"/>
                    <a:pt x="27" y="12"/>
                  </a:cubicBezTo>
                  <a:cubicBezTo>
                    <a:pt x="27" y="13"/>
                    <a:pt x="25" y="14"/>
                    <a:pt x="25" y="15"/>
                  </a:cubicBezTo>
                  <a:cubicBezTo>
                    <a:pt x="24" y="16"/>
                    <a:pt x="26" y="18"/>
                    <a:pt x="25" y="18"/>
                  </a:cubicBezTo>
                  <a:cubicBezTo>
                    <a:pt x="25" y="19"/>
                    <a:pt x="24" y="19"/>
                    <a:pt x="24" y="20"/>
                  </a:cubicBezTo>
                  <a:cubicBezTo>
                    <a:pt x="22" y="21"/>
                    <a:pt x="20" y="23"/>
                    <a:pt x="20" y="25"/>
                  </a:cubicBezTo>
                  <a:cubicBezTo>
                    <a:pt x="20" y="27"/>
                    <a:pt x="18" y="25"/>
                    <a:pt x="17" y="27"/>
                  </a:cubicBezTo>
                  <a:cubicBezTo>
                    <a:pt x="17" y="29"/>
                    <a:pt x="17" y="31"/>
                    <a:pt x="16" y="33"/>
                  </a:cubicBezTo>
                  <a:cubicBezTo>
                    <a:pt x="16" y="35"/>
                    <a:pt x="13" y="36"/>
                    <a:pt x="13" y="38"/>
                  </a:cubicBezTo>
                  <a:cubicBezTo>
                    <a:pt x="13" y="39"/>
                    <a:pt x="16" y="41"/>
                    <a:pt x="15" y="42"/>
                  </a:cubicBezTo>
                  <a:cubicBezTo>
                    <a:pt x="13" y="44"/>
                    <a:pt x="11" y="43"/>
                    <a:pt x="9" y="44"/>
                  </a:cubicBezTo>
                  <a:cubicBezTo>
                    <a:pt x="6" y="45"/>
                    <a:pt x="5" y="48"/>
                    <a:pt x="5" y="51"/>
                  </a:cubicBezTo>
                  <a:cubicBezTo>
                    <a:pt x="6" y="53"/>
                    <a:pt x="6" y="55"/>
                    <a:pt x="6" y="57"/>
                  </a:cubicBezTo>
                  <a:cubicBezTo>
                    <a:pt x="6" y="60"/>
                    <a:pt x="4" y="61"/>
                    <a:pt x="8" y="63"/>
                  </a:cubicBezTo>
                  <a:cubicBezTo>
                    <a:pt x="10" y="65"/>
                    <a:pt x="9" y="66"/>
                    <a:pt x="7" y="67"/>
                  </a:cubicBezTo>
                  <a:cubicBezTo>
                    <a:pt x="6" y="68"/>
                    <a:pt x="8" y="72"/>
                    <a:pt x="7" y="74"/>
                  </a:cubicBezTo>
                  <a:cubicBezTo>
                    <a:pt x="7" y="76"/>
                    <a:pt x="4" y="76"/>
                    <a:pt x="4" y="78"/>
                  </a:cubicBezTo>
                  <a:cubicBezTo>
                    <a:pt x="4" y="79"/>
                    <a:pt x="4" y="83"/>
                    <a:pt x="3" y="83"/>
                  </a:cubicBezTo>
                  <a:cubicBezTo>
                    <a:pt x="3" y="83"/>
                    <a:pt x="1" y="82"/>
                    <a:pt x="0" y="82"/>
                  </a:cubicBezTo>
                  <a:cubicBezTo>
                    <a:pt x="0" y="86"/>
                    <a:pt x="4" y="87"/>
                    <a:pt x="4" y="90"/>
                  </a:cubicBezTo>
                  <a:cubicBezTo>
                    <a:pt x="3" y="91"/>
                    <a:pt x="6" y="96"/>
                    <a:pt x="7" y="97"/>
                  </a:cubicBezTo>
                  <a:cubicBezTo>
                    <a:pt x="9" y="99"/>
                    <a:pt x="8" y="100"/>
                    <a:pt x="8" y="102"/>
                  </a:cubicBezTo>
                  <a:cubicBezTo>
                    <a:pt x="8" y="103"/>
                    <a:pt x="10" y="105"/>
                    <a:pt x="10" y="107"/>
                  </a:cubicBezTo>
                  <a:cubicBezTo>
                    <a:pt x="9" y="108"/>
                    <a:pt x="13" y="107"/>
                    <a:pt x="14" y="108"/>
                  </a:cubicBezTo>
                  <a:cubicBezTo>
                    <a:pt x="16" y="108"/>
                    <a:pt x="15" y="107"/>
                    <a:pt x="15" y="105"/>
                  </a:cubicBezTo>
                  <a:cubicBezTo>
                    <a:pt x="15" y="100"/>
                    <a:pt x="23" y="104"/>
                    <a:pt x="24" y="101"/>
                  </a:cubicBezTo>
                  <a:cubicBezTo>
                    <a:pt x="25" y="98"/>
                    <a:pt x="26" y="95"/>
                    <a:pt x="27" y="92"/>
                  </a:cubicBezTo>
                  <a:cubicBezTo>
                    <a:pt x="27" y="90"/>
                    <a:pt x="27" y="88"/>
                    <a:pt x="26" y="87"/>
                  </a:cubicBezTo>
                  <a:cubicBezTo>
                    <a:pt x="25" y="85"/>
                    <a:pt x="26" y="85"/>
                    <a:pt x="28" y="84"/>
                  </a:cubicBezTo>
                  <a:cubicBezTo>
                    <a:pt x="29" y="84"/>
                    <a:pt x="32" y="83"/>
                    <a:pt x="32" y="82"/>
                  </a:cubicBezTo>
                  <a:cubicBezTo>
                    <a:pt x="32" y="82"/>
                    <a:pt x="32" y="81"/>
                    <a:pt x="32" y="81"/>
                  </a:cubicBezTo>
                  <a:cubicBezTo>
                    <a:pt x="33" y="81"/>
                    <a:pt x="35" y="81"/>
                    <a:pt x="35" y="80"/>
                  </a:cubicBezTo>
                  <a:cubicBezTo>
                    <a:pt x="35" y="79"/>
                    <a:pt x="34" y="79"/>
                    <a:pt x="34" y="78"/>
                  </a:cubicBezTo>
                  <a:cubicBezTo>
                    <a:pt x="35" y="78"/>
                    <a:pt x="36" y="77"/>
                    <a:pt x="36" y="77"/>
                  </a:cubicBezTo>
                  <a:cubicBezTo>
                    <a:pt x="38" y="75"/>
                    <a:pt x="37" y="74"/>
                    <a:pt x="35" y="73"/>
                  </a:cubicBezTo>
                  <a:cubicBezTo>
                    <a:pt x="33" y="71"/>
                    <a:pt x="29" y="70"/>
                    <a:pt x="29" y="66"/>
                  </a:cubicBezTo>
                  <a:cubicBezTo>
                    <a:pt x="29" y="64"/>
                    <a:pt x="29" y="62"/>
                    <a:pt x="30" y="60"/>
                  </a:cubicBezTo>
                  <a:cubicBezTo>
                    <a:pt x="31" y="58"/>
                    <a:pt x="31" y="58"/>
                    <a:pt x="30" y="56"/>
                  </a:cubicBezTo>
                  <a:cubicBezTo>
                    <a:pt x="29" y="56"/>
                    <a:pt x="33" y="53"/>
                    <a:pt x="33" y="53"/>
                  </a:cubicBezTo>
                  <a:cubicBezTo>
                    <a:pt x="35" y="51"/>
                    <a:pt x="36" y="49"/>
                    <a:pt x="39" y="48"/>
                  </a:cubicBezTo>
                  <a:cubicBezTo>
                    <a:pt x="42" y="47"/>
                    <a:pt x="47" y="44"/>
                    <a:pt x="49" y="41"/>
                  </a:cubicBezTo>
                  <a:cubicBezTo>
                    <a:pt x="51" y="38"/>
                    <a:pt x="46" y="36"/>
                    <a:pt x="50" y="35"/>
                  </a:cubicBezTo>
                  <a:cubicBezTo>
                    <a:pt x="52" y="34"/>
                    <a:pt x="51" y="34"/>
                    <a:pt x="50" y="32"/>
                  </a:cubicBezTo>
                  <a:cubicBezTo>
                    <a:pt x="50" y="31"/>
                    <a:pt x="53" y="30"/>
                    <a:pt x="54" y="30"/>
                  </a:cubicBezTo>
                  <a:cubicBezTo>
                    <a:pt x="56" y="28"/>
                    <a:pt x="57" y="27"/>
                    <a:pt x="58" y="29"/>
                  </a:cubicBezTo>
                  <a:cubicBezTo>
                    <a:pt x="59" y="29"/>
                    <a:pt x="60" y="28"/>
                    <a:pt x="60" y="28"/>
                  </a:cubicBezTo>
                  <a:cubicBezTo>
                    <a:pt x="61" y="28"/>
                    <a:pt x="62" y="28"/>
                    <a:pt x="63" y="28"/>
                  </a:cubicBezTo>
                  <a:cubicBezTo>
                    <a:pt x="63" y="27"/>
                    <a:pt x="62" y="27"/>
                    <a:pt x="61" y="25"/>
                  </a:cubicBezTo>
                  <a:cubicBezTo>
                    <a:pt x="60" y="24"/>
                    <a:pt x="61" y="26"/>
                    <a:pt x="61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0" name="Freeform 718">
              <a:extLst>
                <a:ext uri="{FF2B5EF4-FFF2-40B4-BE49-F238E27FC236}">
                  <a16:creationId xmlns:a16="http://schemas.microsoft.com/office/drawing/2014/main" id="{1CFD5C22-C693-48C3-8807-04CF3C1F4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97719" y="1685648"/>
              <a:ext cx="293240" cy="485109"/>
            </a:xfrm>
            <a:custGeom>
              <a:avLst/>
              <a:gdLst>
                <a:gd name="T0" fmla="*/ 53 w 54"/>
                <a:gd name="T1" fmla="*/ 59 h 84"/>
                <a:gd name="T2" fmla="*/ 47 w 54"/>
                <a:gd name="T3" fmla="*/ 55 h 84"/>
                <a:gd name="T4" fmla="*/ 49 w 54"/>
                <a:gd name="T5" fmla="*/ 51 h 84"/>
                <a:gd name="T6" fmla="*/ 44 w 54"/>
                <a:gd name="T7" fmla="*/ 44 h 84"/>
                <a:gd name="T8" fmla="*/ 46 w 54"/>
                <a:gd name="T9" fmla="*/ 43 h 84"/>
                <a:gd name="T10" fmla="*/ 44 w 54"/>
                <a:gd name="T11" fmla="*/ 38 h 84"/>
                <a:gd name="T12" fmla="*/ 45 w 54"/>
                <a:gd name="T13" fmla="*/ 36 h 84"/>
                <a:gd name="T14" fmla="*/ 44 w 54"/>
                <a:gd name="T15" fmla="*/ 32 h 84"/>
                <a:gd name="T16" fmla="*/ 42 w 54"/>
                <a:gd name="T17" fmla="*/ 26 h 84"/>
                <a:gd name="T18" fmla="*/ 45 w 54"/>
                <a:gd name="T19" fmla="*/ 23 h 84"/>
                <a:gd name="T20" fmla="*/ 44 w 54"/>
                <a:gd name="T21" fmla="*/ 19 h 84"/>
                <a:gd name="T22" fmla="*/ 38 w 54"/>
                <a:gd name="T23" fmla="*/ 13 h 84"/>
                <a:gd name="T24" fmla="*/ 40 w 54"/>
                <a:gd name="T25" fmla="*/ 12 h 84"/>
                <a:gd name="T26" fmla="*/ 39 w 54"/>
                <a:gd name="T27" fmla="*/ 10 h 84"/>
                <a:gd name="T28" fmla="*/ 41 w 54"/>
                <a:gd name="T29" fmla="*/ 3 h 84"/>
                <a:gd name="T30" fmla="*/ 37 w 54"/>
                <a:gd name="T31" fmla="*/ 1 h 84"/>
                <a:gd name="T32" fmla="*/ 34 w 54"/>
                <a:gd name="T33" fmla="*/ 0 h 84"/>
                <a:gd name="T34" fmla="*/ 29 w 54"/>
                <a:gd name="T35" fmla="*/ 1 h 84"/>
                <a:gd name="T36" fmla="*/ 25 w 54"/>
                <a:gd name="T37" fmla="*/ 5 h 84"/>
                <a:gd name="T38" fmla="*/ 24 w 54"/>
                <a:gd name="T39" fmla="*/ 10 h 84"/>
                <a:gd name="T40" fmla="*/ 21 w 54"/>
                <a:gd name="T41" fmla="*/ 13 h 84"/>
                <a:gd name="T42" fmla="*/ 17 w 54"/>
                <a:gd name="T43" fmla="*/ 11 h 84"/>
                <a:gd name="T44" fmla="*/ 14 w 54"/>
                <a:gd name="T45" fmla="*/ 12 h 84"/>
                <a:gd name="T46" fmla="*/ 7 w 54"/>
                <a:gd name="T47" fmla="*/ 10 h 84"/>
                <a:gd name="T48" fmla="*/ 4 w 54"/>
                <a:gd name="T49" fmla="*/ 7 h 84"/>
                <a:gd name="T50" fmla="*/ 0 w 54"/>
                <a:gd name="T51" fmla="*/ 9 h 84"/>
                <a:gd name="T52" fmla="*/ 8 w 54"/>
                <a:gd name="T53" fmla="*/ 14 h 84"/>
                <a:gd name="T54" fmla="*/ 12 w 54"/>
                <a:gd name="T55" fmla="*/ 16 h 84"/>
                <a:gd name="T56" fmla="*/ 14 w 54"/>
                <a:gd name="T57" fmla="*/ 19 h 84"/>
                <a:gd name="T58" fmla="*/ 14 w 54"/>
                <a:gd name="T59" fmla="*/ 21 h 84"/>
                <a:gd name="T60" fmla="*/ 15 w 54"/>
                <a:gd name="T61" fmla="*/ 24 h 84"/>
                <a:gd name="T62" fmla="*/ 15 w 54"/>
                <a:gd name="T63" fmla="*/ 27 h 84"/>
                <a:gd name="T64" fmla="*/ 16 w 54"/>
                <a:gd name="T65" fmla="*/ 29 h 84"/>
                <a:gd name="T66" fmla="*/ 15 w 54"/>
                <a:gd name="T67" fmla="*/ 33 h 84"/>
                <a:gd name="T68" fmla="*/ 17 w 54"/>
                <a:gd name="T69" fmla="*/ 36 h 84"/>
                <a:gd name="T70" fmla="*/ 21 w 54"/>
                <a:gd name="T71" fmla="*/ 38 h 84"/>
                <a:gd name="T72" fmla="*/ 22 w 54"/>
                <a:gd name="T73" fmla="*/ 41 h 84"/>
                <a:gd name="T74" fmla="*/ 23 w 54"/>
                <a:gd name="T75" fmla="*/ 44 h 84"/>
                <a:gd name="T76" fmla="*/ 20 w 54"/>
                <a:gd name="T77" fmla="*/ 44 h 84"/>
                <a:gd name="T78" fmla="*/ 16 w 54"/>
                <a:gd name="T79" fmla="*/ 49 h 84"/>
                <a:gd name="T80" fmla="*/ 13 w 54"/>
                <a:gd name="T81" fmla="*/ 51 h 84"/>
                <a:gd name="T82" fmla="*/ 10 w 54"/>
                <a:gd name="T83" fmla="*/ 54 h 84"/>
                <a:gd name="T84" fmla="*/ 4 w 54"/>
                <a:gd name="T85" fmla="*/ 57 h 84"/>
                <a:gd name="T86" fmla="*/ 2 w 54"/>
                <a:gd name="T87" fmla="*/ 62 h 84"/>
                <a:gd name="T88" fmla="*/ 4 w 54"/>
                <a:gd name="T89" fmla="*/ 67 h 84"/>
                <a:gd name="T90" fmla="*/ 4 w 54"/>
                <a:gd name="T91" fmla="*/ 73 h 84"/>
                <a:gd name="T92" fmla="*/ 4 w 54"/>
                <a:gd name="T93" fmla="*/ 78 h 84"/>
                <a:gd name="T94" fmla="*/ 7 w 54"/>
                <a:gd name="T95" fmla="*/ 80 h 84"/>
                <a:gd name="T96" fmla="*/ 5 w 54"/>
                <a:gd name="T97" fmla="*/ 81 h 84"/>
                <a:gd name="T98" fmla="*/ 8 w 54"/>
                <a:gd name="T99" fmla="*/ 79 h 84"/>
                <a:gd name="T100" fmla="*/ 8 w 54"/>
                <a:gd name="T101" fmla="*/ 83 h 84"/>
                <a:gd name="T102" fmla="*/ 11 w 54"/>
                <a:gd name="T103" fmla="*/ 80 h 84"/>
                <a:gd name="T104" fmla="*/ 11 w 54"/>
                <a:gd name="T105" fmla="*/ 83 h 84"/>
                <a:gd name="T106" fmla="*/ 23 w 54"/>
                <a:gd name="T107" fmla="*/ 80 h 84"/>
                <a:gd name="T108" fmla="*/ 36 w 54"/>
                <a:gd name="T109" fmla="*/ 78 h 84"/>
                <a:gd name="T110" fmla="*/ 46 w 54"/>
                <a:gd name="T111" fmla="*/ 68 h 84"/>
                <a:gd name="T112" fmla="*/ 53 w 54"/>
                <a:gd name="T113" fmla="*/ 59 h 84"/>
                <a:gd name="T114" fmla="*/ 53 w 54"/>
                <a:gd name="T115" fmla="*/ 5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4" h="84">
                  <a:moveTo>
                    <a:pt x="53" y="59"/>
                  </a:moveTo>
                  <a:cubicBezTo>
                    <a:pt x="52" y="57"/>
                    <a:pt x="49" y="56"/>
                    <a:pt x="47" y="55"/>
                  </a:cubicBezTo>
                  <a:cubicBezTo>
                    <a:pt x="44" y="53"/>
                    <a:pt x="48" y="53"/>
                    <a:pt x="49" y="51"/>
                  </a:cubicBezTo>
                  <a:cubicBezTo>
                    <a:pt x="49" y="51"/>
                    <a:pt x="45" y="45"/>
                    <a:pt x="44" y="44"/>
                  </a:cubicBezTo>
                  <a:cubicBezTo>
                    <a:pt x="44" y="44"/>
                    <a:pt x="46" y="43"/>
                    <a:pt x="46" y="43"/>
                  </a:cubicBezTo>
                  <a:cubicBezTo>
                    <a:pt x="46" y="42"/>
                    <a:pt x="44" y="39"/>
                    <a:pt x="44" y="38"/>
                  </a:cubicBezTo>
                  <a:cubicBezTo>
                    <a:pt x="44" y="37"/>
                    <a:pt x="45" y="37"/>
                    <a:pt x="45" y="36"/>
                  </a:cubicBezTo>
                  <a:cubicBezTo>
                    <a:pt x="46" y="35"/>
                    <a:pt x="44" y="33"/>
                    <a:pt x="44" y="32"/>
                  </a:cubicBezTo>
                  <a:cubicBezTo>
                    <a:pt x="42" y="30"/>
                    <a:pt x="40" y="28"/>
                    <a:pt x="42" y="26"/>
                  </a:cubicBezTo>
                  <a:cubicBezTo>
                    <a:pt x="43" y="25"/>
                    <a:pt x="45" y="24"/>
                    <a:pt x="45" y="23"/>
                  </a:cubicBezTo>
                  <a:cubicBezTo>
                    <a:pt x="46" y="21"/>
                    <a:pt x="44" y="20"/>
                    <a:pt x="44" y="19"/>
                  </a:cubicBezTo>
                  <a:cubicBezTo>
                    <a:pt x="43" y="18"/>
                    <a:pt x="36" y="15"/>
                    <a:pt x="38" y="13"/>
                  </a:cubicBezTo>
                  <a:cubicBezTo>
                    <a:pt x="38" y="13"/>
                    <a:pt x="40" y="12"/>
                    <a:pt x="40" y="12"/>
                  </a:cubicBezTo>
                  <a:cubicBezTo>
                    <a:pt x="40" y="12"/>
                    <a:pt x="37" y="10"/>
                    <a:pt x="39" y="10"/>
                  </a:cubicBezTo>
                  <a:cubicBezTo>
                    <a:pt x="42" y="10"/>
                    <a:pt x="44" y="5"/>
                    <a:pt x="41" y="3"/>
                  </a:cubicBezTo>
                  <a:cubicBezTo>
                    <a:pt x="40" y="2"/>
                    <a:pt x="38" y="2"/>
                    <a:pt x="37" y="1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2" y="1"/>
                    <a:pt x="31" y="0"/>
                    <a:pt x="29" y="1"/>
                  </a:cubicBezTo>
                  <a:cubicBezTo>
                    <a:pt x="28" y="2"/>
                    <a:pt x="26" y="4"/>
                    <a:pt x="25" y="5"/>
                  </a:cubicBezTo>
                  <a:cubicBezTo>
                    <a:pt x="25" y="6"/>
                    <a:pt x="25" y="10"/>
                    <a:pt x="24" y="10"/>
                  </a:cubicBezTo>
                  <a:cubicBezTo>
                    <a:pt x="23" y="11"/>
                    <a:pt x="22" y="12"/>
                    <a:pt x="21" y="13"/>
                  </a:cubicBezTo>
                  <a:cubicBezTo>
                    <a:pt x="20" y="13"/>
                    <a:pt x="18" y="11"/>
                    <a:pt x="17" y="11"/>
                  </a:cubicBezTo>
                  <a:cubicBezTo>
                    <a:pt x="16" y="11"/>
                    <a:pt x="15" y="12"/>
                    <a:pt x="14" y="12"/>
                  </a:cubicBezTo>
                  <a:cubicBezTo>
                    <a:pt x="11" y="13"/>
                    <a:pt x="9" y="12"/>
                    <a:pt x="7" y="10"/>
                  </a:cubicBezTo>
                  <a:cubicBezTo>
                    <a:pt x="7" y="9"/>
                    <a:pt x="5" y="7"/>
                    <a:pt x="4" y="7"/>
                  </a:cubicBezTo>
                  <a:cubicBezTo>
                    <a:pt x="3" y="7"/>
                    <a:pt x="1" y="9"/>
                    <a:pt x="0" y="9"/>
                  </a:cubicBezTo>
                  <a:cubicBezTo>
                    <a:pt x="2" y="11"/>
                    <a:pt x="5" y="13"/>
                    <a:pt x="8" y="14"/>
                  </a:cubicBezTo>
                  <a:cubicBezTo>
                    <a:pt x="9" y="14"/>
                    <a:pt x="11" y="15"/>
                    <a:pt x="12" y="16"/>
                  </a:cubicBezTo>
                  <a:cubicBezTo>
                    <a:pt x="13" y="17"/>
                    <a:pt x="13" y="18"/>
                    <a:pt x="14" y="19"/>
                  </a:cubicBezTo>
                  <a:cubicBezTo>
                    <a:pt x="14" y="20"/>
                    <a:pt x="13" y="20"/>
                    <a:pt x="14" y="21"/>
                  </a:cubicBezTo>
                  <a:cubicBezTo>
                    <a:pt x="14" y="22"/>
                    <a:pt x="16" y="23"/>
                    <a:pt x="15" y="24"/>
                  </a:cubicBezTo>
                  <a:cubicBezTo>
                    <a:pt x="15" y="25"/>
                    <a:pt x="14" y="26"/>
                    <a:pt x="15" y="27"/>
                  </a:cubicBezTo>
                  <a:cubicBezTo>
                    <a:pt x="15" y="27"/>
                    <a:pt x="16" y="29"/>
                    <a:pt x="16" y="29"/>
                  </a:cubicBezTo>
                  <a:cubicBezTo>
                    <a:pt x="15" y="30"/>
                    <a:pt x="15" y="32"/>
                    <a:pt x="15" y="33"/>
                  </a:cubicBezTo>
                  <a:cubicBezTo>
                    <a:pt x="15" y="33"/>
                    <a:pt x="17" y="36"/>
                    <a:pt x="17" y="36"/>
                  </a:cubicBezTo>
                  <a:cubicBezTo>
                    <a:pt x="18" y="37"/>
                    <a:pt x="20" y="38"/>
                    <a:pt x="21" y="38"/>
                  </a:cubicBezTo>
                  <a:cubicBezTo>
                    <a:pt x="22" y="39"/>
                    <a:pt x="22" y="40"/>
                    <a:pt x="22" y="41"/>
                  </a:cubicBezTo>
                  <a:cubicBezTo>
                    <a:pt x="22" y="42"/>
                    <a:pt x="23" y="43"/>
                    <a:pt x="23" y="44"/>
                  </a:cubicBezTo>
                  <a:cubicBezTo>
                    <a:pt x="23" y="45"/>
                    <a:pt x="21" y="44"/>
                    <a:pt x="20" y="44"/>
                  </a:cubicBezTo>
                  <a:cubicBezTo>
                    <a:pt x="19" y="44"/>
                    <a:pt x="16" y="48"/>
                    <a:pt x="16" y="49"/>
                  </a:cubicBezTo>
                  <a:cubicBezTo>
                    <a:pt x="15" y="50"/>
                    <a:pt x="14" y="50"/>
                    <a:pt x="13" y="51"/>
                  </a:cubicBezTo>
                  <a:cubicBezTo>
                    <a:pt x="12" y="52"/>
                    <a:pt x="11" y="53"/>
                    <a:pt x="10" y="54"/>
                  </a:cubicBezTo>
                  <a:cubicBezTo>
                    <a:pt x="9" y="54"/>
                    <a:pt x="4" y="58"/>
                    <a:pt x="4" y="57"/>
                  </a:cubicBezTo>
                  <a:cubicBezTo>
                    <a:pt x="4" y="59"/>
                    <a:pt x="2" y="60"/>
                    <a:pt x="2" y="62"/>
                  </a:cubicBezTo>
                  <a:cubicBezTo>
                    <a:pt x="3" y="64"/>
                    <a:pt x="2" y="67"/>
                    <a:pt x="4" y="67"/>
                  </a:cubicBezTo>
                  <a:cubicBezTo>
                    <a:pt x="5" y="67"/>
                    <a:pt x="4" y="72"/>
                    <a:pt x="4" y="73"/>
                  </a:cubicBezTo>
                  <a:cubicBezTo>
                    <a:pt x="4" y="75"/>
                    <a:pt x="2" y="77"/>
                    <a:pt x="4" y="78"/>
                  </a:cubicBezTo>
                  <a:cubicBezTo>
                    <a:pt x="4" y="78"/>
                    <a:pt x="8" y="79"/>
                    <a:pt x="7" y="80"/>
                  </a:cubicBezTo>
                  <a:cubicBezTo>
                    <a:pt x="7" y="80"/>
                    <a:pt x="5" y="81"/>
                    <a:pt x="5" y="81"/>
                  </a:cubicBezTo>
                  <a:cubicBezTo>
                    <a:pt x="7" y="81"/>
                    <a:pt x="7" y="79"/>
                    <a:pt x="8" y="79"/>
                  </a:cubicBezTo>
                  <a:cubicBezTo>
                    <a:pt x="10" y="78"/>
                    <a:pt x="8" y="83"/>
                    <a:pt x="8" y="83"/>
                  </a:cubicBezTo>
                  <a:cubicBezTo>
                    <a:pt x="8" y="83"/>
                    <a:pt x="11" y="80"/>
                    <a:pt x="11" y="80"/>
                  </a:cubicBezTo>
                  <a:cubicBezTo>
                    <a:pt x="12" y="79"/>
                    <a:pt x="11" y="83"/>
                    <a:pt x="11" y="83"/>
                  </a:cubicBezTo>
                  <a:cubicBezTo>
                    <a:pt x="14" y="84"/>
                    <a:pt x="20" y="81"/>
                    <a:pt x="23" y="80"/>
                  </a:cubicBezTo>
                  <a:cubicBezTo>
                    <a:pt x="27" y="79"/>
                    <a:pt x="31" y="79"/>
                    <a:pt x="36" y="78"/>
                  </a:cubicBezTo>
                  <a:cubicBezTo>
                    <a:pt x="39" y="74"/>
                    <a:pt x="43" y="71"/>
                    <a:pt x="46" y="68"/>
                  </a:cubicBezTo>
                  <a:cubicBezTo>
                    <a:pt x="48" y="66"/>
                    <a:pt x="54" y="62"/>
                    <a:pt x="53" y="59"/>
                  </a:cubicBezTo>
                  <a:cubicBezTo>
                    <a:pt x="52" y="57"/>
                    <a:pt x="54" y="62"/>
                    <a:pt x="53" y="5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1" name="Freeform 719">
              <a:extLst>
                <a:ext uri="{FF2B5EF4-FFF2-40B4-BE49-F238E27FC236}">
                  <a16:creationId xmlns:a16="http://schemas.microsoft.com/office/drawing/2014/main" id="{CC0E5829-BAFD-B74A-CF60-95F57E14D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8274" y="1628690"/>
              <a:ext cx="695981" cy="616697"/>
            </a:xfrm>
            <a:custGeom>
              <a:avLst/>
              <a:gdLst>
                <a:gd name="T0" fmla="*/ 38 w 128"/>
                <a:gd name="T1" fmla="*/ 87 h 107"/>
                <a:gd name="T2" fmla="*/ 38 w 128"/>
                <a:gd name="T3" fmla="*/ 63 h 107"/>
                <a:gd name="T4" fmla="*/ 47 w 128"/>
                <a:gd name="T5" fmla="*/ 52 h 107"/>
                <a:gd name="T6" fmla="*/ 56 w 128"/>
                <a:gd name="T7" fmla="*/ 34 h 107"/>
                <a:gd name="T8" fmla="*/ 72 w 128"/>
                <a:gd name="T9" fmla="*/ 25 h 107"/>
                <a:gd name="T10" fmla="*/ 86 w 128"/>
                <a:gd name="T11" fmla="*/ 22 h 107"/>
                <a:gd name="T12" fmla="*/ 102 w 128"/>
                <a:gd name="T13" fmla="*/ 20 h 107"/>
                <a:gd name="T14" fmla="*/ 112 w 128"/>
                <a:gd name="T15" fmla="*/ 10 h 107"/>
                <a:gd name="T16" fmla="*/ 120 w 128"/>
                <a:gd name="T17" fmla="*/ 13 h 107"/>
                <a:gd name="T18" fmla="*/ 127 w 128"/>
                <a:gd name="T19" fmla="*/ 6 h 107"/>
                <a:gd name="T20" fmla="*/ 114 w 128"/>
                <a:gd name="T21" fmla="*/ 5 h 107"/>
                <a:gd name="T22" fmla="*/ 116 w 128"/>
                <a:gd name="T23" fmla="*/ 2 h 107"/>
                <a:gd name="T24" fmla="*/ 106 w 128"/>
                <a:gd name="T25" fmla="*/ 3 h 107"/>
                <a:gd name="T26" fmla="*/ 100 w 128"/>
                <a:gd name="T27" fmla="*/ 1 h 107"/>
                <a:gd name="T28" fmla="*/ 95 w 128"/>
                <a:gd name="T29" fmla="*/ 3 h 107"/>
                <a:gd name="T30" fmla="*/ 91 w 128"/>
                <a:gd name="T31" fmla="*/ 6 h 107"/>
                <a:gd name="T32" fmla="*/ 90 w 128"/>
                <a:gd name="T33" fmla="*/ 11 h 107"/>
                <a:gd name="T34" fmla="*/ 84 w 128"/>
                <a:gd name="T35" fmla="*/ 10 h 107"/>
                <a:gd name="T36" fmla="*/ 80 w 128"/>
                <a:gd name="T37" fmla="*/ 13 h 107"/>
                <a:gd name="T38" fmla="*/ 76 w 128"/>
                <a:gd name="T39" fmla="*/ 15 h 107"/>
                <a:gd name="T40" fmla="*/ 72 w 128"/>
                <a:gd name="T41" fmla="*/ 16 h 107"/>
                <a:gd name="T42" fmla="*/ 68 w 128"/>
                <a:gd name="T43" fmla="*/ 10 h 107"/>
                <a:gd name="T44" fmla="*/ 67 w 128"/>
                <a:gd name="T45" fmla="*/ 14 h 107"/>
                <a:gd name="T46" fmla="*/ 65 w 128"/>
                <a:gd name="T47" fmla="*/ 14 h 107"/>
                <a:gd name="T48" fmla="*/ 62 w 128"/>
                <a:gd name="T49" fmla="*/ 18 h 107"/>
                <a:gd name="T50" fmla="*/ 61 w 128"/>
                <a:gd name="T51" fmla="*/ 21 h 107"/>
                <a:gd name="T52" fmla="*/ 57 w 128"/>
                <a:gd name="T53" fmla="*/ 20 h 107"/>
                <a:gd name="T54" fmla="*/ 54 w 128"/>
                <a:gd name="T55" fmla="*/ 20 h 107"/>
                <a:gd name="T56" fmla="*/ 51 w 128"/>
                <a:gd name="T57" fmla="*/ 22 h 107"/>
                <a:gd name="T58" fmla="*/ 49 w 128"/>
                <a:gd name="T59" fmla="*/ 23 h 107"/>
                <a:gd name="T60" fmla="*/ 54 w 128"/>
                <a:gd name="T61" fmla="*/ 25 h 107"/>
                <a:gd name="T62" fmla="*/ 56 w 128"/>
                <a:gd name="T63" fmla="*/ 25 h 107"/>
                <a:gd name="T64" fmla="*/ 57 w 128"/>
                <a:gd name="T65" fmla="*/ 28 h 107"/>
                <a:gd name="T66" fmla="*/ 49 w 128"/>
                <a:gd name="T67" fmla="*/ 31 h 107"/>
                <a:gd name="T68" fmla="*/ 53 w 128"/>
                <a:gd name="T69" fmla="*/ 33 h 107"/>
                <a:gd name="T70" fmla="*/ 49 w 128"/>
                <a:gd name="T71" fmla="*/ 35 h 107"/>
                <a:gd name="T72" fmla="*/ 43 w 128"/>
                <a:gd name="T73" fmla="*/ 40 h 107"/>
                <a:gd name="T74" fmla="*/ 42 w 128"/>
                <a:gd name="T75" fmla="*/ 43 h 107"/>
                <a:gd name="T76" fmla="*/ 39 w 128"/>
                <a:gd name="T77" fmla="*/ 45 h 107"/>
                <a:gd name="T78" fmla="*/ 39 w 128"/>
                <a:gd name="T79" fmla="*/ 49 h 107"/>
                <a:gd name="T80" fmla="*/ 39 w 128"/>
                <a:gd name="T81" fmla="*/ 52 h 107"/>
                <a:gd name="T82" fmla="*/ 35 w 128"/>
                <a:gd name="T83" fmla="*/ 56 h 107"/>
                <a:gd name="T84" fmla="*/ 27 w 128"/>
                <a:gd name="T85" fmla="*/ 62 h 107"/>
                <a:gd name="T86" fmla="*/ 31 w 128"/>
                <a:gd name="T87" fmla="*/ 64 h 107"/>
                <a:gd name="T88" fmla="*/ 28 w 128"/>
                <a:gd name="T89" fmla="*/ 66 h 107"/>
                <a:gd name="T90" fmla="*/ 19 w 128"/>
                <a:gd name="T91" fmla="*/ 68 h 107"/>
                <a:gd name="T92" fmla="*/ 16 w 128"/>
                <a:gd name="T93" fmla="*/ 72 h 107"/>
                <a:gd name="T94" fmla="*/ 10 w 128"/>
                <a:gd name="T95" fmla="*/ 73 h 107"/>
                <a:gd name="T96" fmla="*/ 10 w 128"/>
                <a:gd name="T97" fmla="*/ 74 h 107"/>
                <a:gd name="T98" fmla="*/ 5 w 128"/>
                <a:gd name="T99" fmla="*/ 75 h 107"/>
                <a:gd name="T100" fmla="*/ 4 w 128"/>
                <a:gd name="T101" fmla="*/ 81 h 107"/>
                <a:gd name="T102" fmla="*/ 1 w 128"/>
                <a:gd name="T103" fmla="*/ 86 h 107"/>
                <a:gd name="T104" fmla="*/ 6 w 128"/>
                <a:gd name="T105" fmla="*/ 92 h 107"/>
                <a:gd name="T106" fmla="*/ 7 w 128"/>
                <a:gd name="T107" fmla="*/ 94 h 107"/>
                <a:gd name="T108" fmla="*/ 3 w 128"/>
                <a:gd name="T109" fmla="*/ 93 h 107"/>
                <a:gd name="T110" fmla="*/ 5 w 128"/>
                <a:gd name="T111" fmla="*/ 97 h 107"/>
                <a:gd name="T112" fmla="*/ 5 w 128"/>
                <a:gd name="T113" fmla="*/ 103 h 107"/>
                <a:gd name="T114" fmla="*/ 27 w 128"/>
                <a:gd name="T115" fmla="*/ 99 h 107"/>
                <a:gd name="T116" fmla="*/ 34 w 128"/>
                <a:gd name="T117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28" h="107">
                  <a:moveTo>
                    <a:pt x="34" y="101"/>
                  </a:moveTo>
                  <a:cubicBezTo>
                    <a:pt x="34" y="101"/>
                    <a:pt x="35" y="98"/>
                    <a:pt x="35" y="97"/>
                  </a:cubicBezTo>
                  <a:cubicBezTo>
                    <a:pt x="35" y="95"/>
                    <a:pt x="36" y="94"/>
                    <a:pt x="38" y="93"/>
                  </a:cubicBezTo>
                  <a:cubicBezTo>
                    <a:pt x="40" y="91"/>
                    <a:pt x="38" y="88"/>
                    <a:pt x="38" y="87"/>
                  </a:cubicBezTo>
                  <a:cubicBezTo>
                    <a:pt x="38" y="84"/>
                    <a:pt x="42" y="84"/>
                    <a:pt x="39" y="82"/>
                  </a:cubicBezTo>
                  <a:cubicBezTo>
                    <a:pt x="37" y="80"/>
                    <a:pt x="36" y="80"/>
                    <a:pt x="37" y="77"/>
                  </a:cubicBezTo>
                  <a:cubicBezTo>
                    <a:pt x="38" y="75"/>
                    <a:pt x="37" y="73"/>
                    <a:pt x="37" y="71"/>
                  </a:cubicBezTo>
                  <a:cubicBezTo>
                    <a:pt x="36" y="68"/>
                    <a:pt x="35" y="65"/>
                    <a:pt x="38" y="63"/>
                  </a:cubicBezTo>
                  <a:cubicBezTo>
                    <a:pt x="39" y="62"/>
                    <a:pt x="41" y="62"/>
                    <a:pt x="42" y="61"/>
                  </a:cubicBezTo>
                  <a:cubicBezTo>
                    <a:pt x="43" y="61"/>
                    <a:pt x="44" y="62"/>
                    <a:pt x="45" y="61"/>
                  </a:cubicBezTo>
                  <a:cubicBezTo>
                    <a:pt x="46" y="59"/>
                    <a:pt x="45" y="58"/>
                    <a:pt x="44" y="57"/>
                  </a:cubicBezTo>
                  <a:cubicBezTo>
                    <a:pt x="44" y="55"/>
                    <a:pt x="46" y="54"/>
                    <a:pt x="47" y="52"/>
                  </a:cubicBezTo>
                  <a:cubicBezTo>
                    <a:pt x="47" y="51"/>
                    <a:pt x="48" y="48"/>
                    <a:pt x="48" y="46"/>
                  </a:cubicBezTo>
                  <a:cubicBezTo>
                    <a:pt x="48" y="44"/>
                    <a:pt x="52" y="44"/>
                    <a:pt x="51" y="43"/>
                  </a:cubicBezTo>
                  <a:cubicBezTo>
                    <a:pt x="51" y="41"/>
                    <a:pt x="53" y="40"/>
                    <a:pt x="54" y="38"/>
                  </a:cubicBezTo>
                  <a:cubicBezTo>
                    <a:pt x="56" y="36"/>
                    <a:pt x="56" y="37"/>
                    <a:pt x="56" y="34"/>
                  </a:cubicBezTo>
                  <a:cubicBezTo>
                    <a:pt x="55" y="33"/>
                    <a:pt x="59" y="28"/>
                    <a:pt x="60" y="28"/>
                  </a:cubicBezTo>
                  <a:cubicBezTo>
                    <a:pt x="61" y="27"/>
                    <a:pt x="64" y="28"/>
                    <a:pt x="65" y="28"/>
                  </a:cubicBezTo>
                  <a:cubicBezTo>
                    <a:pt x="65" y="26"/>
                    <a:pt x="65" y="25"/>
                    <a:pt x="65" y="23"/>
                  </a:cubicBezTo>
                  <a:cubicBezTo>
                    <a:pt x="68" y="24"/>
                    <a:pt x="70" y="24"/>
                    <a:pt x="72" y="25"/>
                  </a:cubicBezTo>
                  <a:cubicBezTo>
                    <a:pt x="76" y="25"/>
                    <a:pt x="74" y="21"/>
                    <a:pt x="75" y="19"/>
                  </a:cubicBezTo>
                  <a:cubicBezTo>
                    <a:pt x="75" y="19"/>
                    <a:pt x="77" y="19"/>
                    <a:pt x="78" y="19"/>
                  </a:cubicBezTo>
                  <a:cubicBezTo>
                    <a:pt x="79" y="18"/>
                    <a:pt x="81" y="16"/>
                    <a:pt x="82" y="18"/>
                  </a:cubicBezTo>
                  <a:cubicBezTo>
                    <a:pt x="84" y="19"/>
                    <a:pt x="84" y="21"/>
                    <a:pt x="86" y="22"/>
                  </a:cubicBezTo>
                  <a:cubicBezTo>
                    <a:pt x="87" y="22"/>
                    <a:pt x="89" y="22"/>
                    <a:pt x="90" y="22"/>
                  </a:cubicBezTo>
                  <a:cubicBezTo>
                    <a:pt x="91" y="22"/>
                    <a:pt x="92" y="21"/>
                    <a:pt x="94" y="21"/>
                  </a:cubicBezTo>
                  <a:cubicBezTo>
                    <a:pt x="95" y="21"/>
                    <a:pt x="96" y="23"/>
                    <a:pt x="98" y="23"/>
                  </a:cubicBezTo>
                  <a:cubicBezTo>
                    <a:pt x="98" y="22"/>
                    <a:pt x="102" y="20"/>
                    <a:pt x="102" y="20"/>
                  </a:cubicBezTo>
                  <a:cubicBezTo>
                    <a:pt x="102" y="17"/>
                    <a:pt x="102" y="16"/>
                    <a:pt x="103" y="14"/>
                  </a:cubicBezTo>
                  <a:cubicBezTo>
                    <a:pt x="104" y="13"/>
                    <a:pt x="106" y="11"/>
                    <a:pt x="107" y="11"/>
                  </a:cubicBezTo>
                  <a:cubicBezTo>
                    <a:pt x="108" y="11"/>
                    <a:pt x="109" y="11"/>
                    <a:pt x="110" y="11"/>
                  </a:cubicBezTo>
                  <a:cubicBezTo>
                    <a:pt x="111" y="11"/>
                    <a:pt x="111" y="10"/>
                    <a:pt x="112" y="10"/>
                  </a:cubicBezTo>
                  <a:cubicBezTo>
                    <a:pt x="113" y="10"/>
                    <a:pt x="115" y="12"/>
                    <a:pt x="116" y="12"/>
                  </a:cubicBezTo>
                  <a:cubicBezTo>
                    <a:pt x="118" y="13"/>
                    <a:pt x="119" y="14"/>
                    <a:pt x="119" y="17"/>
                  </a:cubicBezTo>
                  <a:cubicBezTo>
                    <a:pt x="121" y="17"/>
                    <a:pt x="126" y="14"/>
                    <a:pt x="124" y="12"/>
                  </a:cubicBezTo>
                  <a:cubicBezTo>
                    <a:pt x="126" y="13"/>
                    <a:pt x="121" y="13"/>
                    <a:pt x="120" y="13"/>
                  </a:cubicBezTo>
                  <a:cubicBezTo>
                    <a:pt x="125" y="12"/>
                    <a:pt x="118" y="9"/>
                    <a:pt x="117" y="10"/>
                  </a:cubicBezTo>
                  <a:cubicBezTo>
                    <a:pt x="118" y="9"/>
                    <a:pt x="119" y="10"/>
                    <a:pt x="119" y="10"/>
                  </a:cubicBezTo>
                  <a:cubicBezTo>
                    <a:pt x="121" y="10"/>
                    <a:pt x="123" y="10"/>
                    <a:pt x="124" y="9"/>
                  </a:cubicBezTo>
                  <a:cubicBezTo>
                    <a:pt x="125" y="9"/>
                    <a:pt x="128" y="7"/>
                    <a:pt x="127" y="6"/>
                  </a:cubicBezTo>
                  <a:cubicBezTo>
                    <a:pt x="125" y="5"/>
                    <a:pt x="122" y="4"/>
                    <a:pt x="119" y="3"/>
                  </a:cubicBezTo>
                  <a:cubicBezTo>
                    <a:pt x="118" y="2"/>
                    <a:pt x="117" y="4"/>
                    <a:pt x="116" y="5"/>
                  </a:cubicBezTo>
                  <a:cubicBezTo>
                    <a:pt x="116" y="5"/>
                    <a:pt x="114" y="8"/>
                    <a:pt x="114" y="7"/>
                  </a:cubicBezTo>
                  <a:cubicBezTo>
                    <a:pt x="114" y="7"/>
                    <a:pt x="114" y="6"/>
                    <a:pt x="114" y="5"/>
                  </a:cubicBezTo>
                  <a:cubicBezTo>
                    <a:pt x="114" y="5"/>
                    <a:pt x="112" y="5"/>
                    <a:pt x="112" y="5"/>
                  </a:cubicBezTo>
                  <a:cubicBezTo>
                    <a:pt x="113" y="4"/>
                    <a:pt x="115" y="5"/>
                    <a:pt x="115" y="4"/>
                  </a:cubicBezTo>
                  <a:cubicBezTo>
                    <a:pt x="115" y="4"/>
                    <a:pt x="112" y="4"/>
                    <a:pt x="112" y="4"/>
                  </a:cubicBezTo>
                  <a:cubicBezTo>
                    <a:pt x="112" y="3"/>
                    <a:pt x="116" y="3"/>
                    <a:pt x="116" y="2"/>
                  </a:cubicBezTo>
                  <a:cubicBezTo>
                    <a:pt x="115" y="1"/>
                    <a:pt x="109" y="0"/>
                    <a:pt x="110" y="2"/>
                  </a:cubicBezTo>
                  <a:cubicBezTo>
                    <a:pt x="111" y="3"/>
                    <a:pt x="111" y="3"/>
                    <a:pt x="110" y="4"/>
                  </a:cubicBezTo>
                  <a:cubicBezTo>
                    <a:pt x="109" y="5"/>
                    <a:pt x="107" y="7"/>
                    <a:pt x="106" y="7"/>
                  </a:cubicBezTo>
                  <a:cubicBezTo>
                    <a:pt x="105" y="7"/>
                    <a:pt x="106" y="3"/>
                    <a:pt x="106" y="3"/>
                  </a:cubicBezTo>
                  <a:cubicBezTo>
                    <a:pt x="106" y="2"/>
                    <a:pt x="101" y="9"/>
                    <a:pt x="100" y="9"/>
                  </a:cubicBezTo>
                  <a:cubicBezTo>
                    <a:pt x="97" y="9"/>
                    <a:pt x="100" y="5"/>
                    <a:pt x="101" y="4"/>
                  </a:cubicBezTo>
                  <a:cubicBezTo>
                    <a:pt x="102" y="4"/>
                    <a:pt x="103" y="2"/>
                    <a:pt x="103" y="2"/>
                  </a:cubicBezTo>
                  <a:cubicBezTo>
                    <a:pt x="102" y="1"/>
                    <a:pt x="100" y="0"/>
                    <a:pt x="100" y="1"/>
                  </a:cubicBezTo>
                  <a:cubicBezTo>
                    <a:pt x="100" y="1"/>
                    <a:pt x="101" y="2"/>
                    <a:pt x="101" y="2"/>
                  </a:cubicBezTo>
                  <a:cubicBezTo>
                    <a:pt x="101" y="2"/>
                    <a:pt x="99" y="2"/>
                    <a:pt x="98" y="2"/>
                  </a:cubicBezTo>
                  <a:cubicBezTo>
                    <a:pt x="97" y="3"/>
                    <a:pt x="98" y="2"/>
                    <a:pt x="97" y="1"/>
                  </a:cubicBezTo>
                  <a:cubicBezTo>
                    <a:pt x="97" y="1"/>
                    <a:pt x="95" y="3"/>
                    <a:pt x="95" y="3"/>
                  </a:cubicBezTo>
                  <a:cubicBezTo>
                    <a:pt x="95" y="4"/>
                    <a:pt x="97" y="5"/>
                    <a:pt x="96" y="5"/>
                  </a:cubicBezTo>
                  <a:cubicBezTo>
                    <a:pt x="95" y="5"/>
                    <a:pt x="95" y="5"/>
                    <a:pt x="95" y="5"/>
                  </a:cubicBezTo>
                  <a:cubicBezTo>
                    <a:pt x="94" y="5"/>
                    <a:pt x="94" y="6"/>
                    <a:pt x="94" y="7"/>
                  </a:cubicBezTo>
                  <a:cubicBezTo>
                    <a:pt x="95" y="5"/>
                    <a:pt x="91" y="6"/>
                    <a:pt x="91" y="6"/>
                  </a:cubicBezTo>
                  <a:cubicBezTo>
                    <a:pt x="91" y="6"/>
                    <a:pt x="93" y="5"/>
                    <a:pt x="93" y="4"/>
                  </a:cubicBezTo>
                  <a:cubicBezTo>
                    <a:pt x="93" y="5"/>
                    <a:pt x="89" y="6"/>
                    <a:pt x="88" y="6"/>
                  </a:cubicBezTo>
                  <a:cubicBezTo>
                    <a:pt x="87" y="6"/>
                    <a:pt x="91" y="9"/>
                    <a:pt x="91" y="9"/>
                  </a:cubicBezTo>
                  <a:cubicBezTo>
                    <a:pt x="91" y="9"/>
                    <a:pt x="90" y="11"/>
                    <a:pt x="90" y="11"/>
                  </a:cubicBezTo>
                  <a:cubicBezTo>
                    <a:pt x="90" y="11"/>
                    <a:pt x="87" y="8"/>
                    <a:pt x="87" y="8"/>
                  </a:cubicBezTo>
                  <a:cubicBezTo>
                    <a:pt x="87" y="8"/>
                    <a:pt x="85" y="11"/>
                    <a:pt x="85" y="8"/>
                  </a:cubicBezTo>
                  <a:cubicBezTo>
                    <a:pt x="84" y="7"/>
                    <a:pt x="81" y="9"/>
                    <a:pt x="80" y="8"/>
                  </a:cubicBezTo>
                  <a:cubicBezTo>
                    <a:pt x="81" y="9"/>
                    <a:pt x="84" y="9"/>
                    <a:pt x="84" y="10"/>
                  </a:cubicBezTo>
                  <a:cubicBezTo>
                    <a:pt x="84" y="10"/>
                    <a:pt x="83" y="10"/>
                    <a:pt x="83" y="11"/>
                  </a:cubicBezTo>
                  <a:cubicBezTo>
                    <a:pt x="83" y="12"/>
                    <a:pt x="84" y="12"/>
                    <a:pt x="84" y="13"/>
                  </a:cubicBezTo>
                  <a:cubicBezTo>
                    <a:pt x="84" y="13"/>
                    <a:pt x="81" y="12"/>
                    <a:pt x="81" y="11"/>
                  </a:cubicBezTo>
                  <a:cubicBezTo>
                    <a:pt x="80" y="11"/>
                    <a:pt x="80" y="12"/>
                    <a:pt x="80" y="13"/>
                  </a:cubicBezTo>
                  <a:cubicBezTo>
                    <a:pt x="79" y="13"/>
                    <a:pt x="79" y="12"/>
                    <a:pt x="79" y="11"/>
                  </a:cubicBezTo>
                  <a:cubicBezTo>
                    <a:pt x="79" y="11"/>
                    <a:pt x="77" y="13"/>
                    <a:pt x="77" y="13"/>
                  </a:cubicBezTo>
                  <a:cubicBezTo>
                    <a:pt x="76" y="14"/>
                    <a:pt x="78" y="14"/>
                    <a:pt x="78" y="15"/>
                  </a:cubicBezTo>
                  <a:cubicBezTo>
                    <a:pt x="78" y="15"/>
                    <a:pt x="76" y="15"/>
                    <a:pt x="76" y="15"/>
                  </a:cubicBezTo>
                  <a:cubicBezTo>
                    <a:pt x="75" y="14"/>
                    <a:pt x="76" y="13"/>
                    <a:pt x="76" y="12"/>
                  </a:cubicBezTo>
                  <a:cubicBezTo>
                    <a:pt x="76" y="12"/>
                    <a:pt x="73" y="14"/>
                    <a:pt x="73" y="14"/>
                  </a:cubicBezTo>
                  <a:cubicBezTo>
                    <a:pt x="73" y="14"/>
                    <a:pt x="73" y="14"/>
                    <a:pt x="74" y="14"/>
                  </a:cubicBezTo>
                  <a:cubicBezTo>
                    <a:pt x="73" y="14"/>
                    <a:pt x="72" y="16"/>
                    <a:pt x="72" y="16"/>
                  </a:cubicBezTo>
                  <a:cubicBezTo>
                    <a:pt x="71" y="15"/>
                    <a:pt x="73" y="14"/>
                    <a:pt x="72" y="14"/>
                  </a:cubicBezTo>
                  <a:cubicBezTo>
                    <a:pt x="71" y="13"/>
                    <a:pt x="70" y="13"/>
                    <a:pt x="70" y="12"/>
                  </a:cubicBezTo>
                  <a:cubicBezTo>
                    <a:pt x="70" y="12"/>
                    <a:pt x="72" y="12"/>
                    <a:pt x="72" y="12"/>
                  </a:cubicBezTo>
                  <a:cubicBezTo>
                    <a:pt x="72" y="11"/>
                    <a:pt x="69" y="10"/>
                    <a:pt x="68" y="10"/>
                  </a:cubicBezTo>
                  <a:cubicBezTo>
                    <a:pt x="68" y="11"/>
                    <a:pt x="69" y="13"/>
                    <a:pt x="69" y="13"/>
                  </a:cubicBezTo>
                  <a:cubicBezTo>
                    <a:pt x="69" y="13"/>
                    <a:pt x="65" y="14"/>
                    <a:pt x="66" y="14"/>
                  </a:cubicBezTo>
                  <a:cubicBezTo>
                    <a:pt x="66" y="14"/>
                    <a:pt x="68" y="14"/>
                    <a:pt x="68" y="14"/>
                  </a:cubicBezTo>
                  <a:cubicBezTo>
                    <a:pt x="68" y="14"/>
                    <a:pt x="67" y="14"/>
                    <a:pt x="67" y="14"/>
                  </a:cubicBezTo>
                  <a:cubicBezTo>
                    <a:pt x="68" y="16"/>
                    <a:pt x="70" y="14"/>
                    <a:pt x="69" y="14"/>
                  </a:cubicBezTo>
                  <a:cubicBezTo>
                    <a:pt x="70" y="15"/>
                    <a:pt x="69" y="16"/>
                    <a:pt x="69" y="16"/>
                  </a:cubicBezTo>
                  <a:cubicBezTo>
                    <a:pt x="69" y="17"/>
                    <a:pt x="67" y="15"/>
                    <a:pt x="67" y="15"/>
                  </a:cubicBezTo>
                  <a:cubicBezTo>
                    <a:pt x="66" y="15"/>
                    <a:pt x="66" y="14"/>
                    <a:pt x="65" y="14"/>
                  </a:cubicBezTo>
                  <a:cubicBezTo>
                    <a:pt x="65" y="14"/>
                    <a:pt x="64" y="16"/>
                    <a:pt x="63" y="15"/>
                  </a:cubicBezTo>
                  <a:cubicBezTo>
                    <a:pt x="63" y="14"/>
                    <a:pt x="60" y="16"/>
                    <a:pt x="60" y="16"/>
                  </a:cubicBezTo>
                  <a:cubicBezTo>
                    <a:pt x="60" y="16"/>
                    <a:pt x="60" y="19"/>
                    <a:pt x="60" y="19"/>
                  </a:cubicBezTo>
                  <a:cubicBezTo>
                    <a:pt x="60" y="20"/>
                    <a:pt x="61" y="17"/>
                    <a:pt x="62" y="18"/>
                  </a:cubicBezTo>
                  <a:cubicBezTo>
                    <a:pt x="62" y="18"/>
                    <a:pt x="64" y="19"/>
                    <a:pt x="64" y="18"/>
                  </a:cubicBezTo>
                  <a:cubicBezTo>
                    <a:pt x="64" y="19"/>
                    <a:pt x="63" y="19"/>
                    <a:pt x="63" y="20"/>
                  </a:cubicBezTo>
                  <a:cubicBezTo>
                    <a:pt x="62" y="20"/>
                    <a:pt x="63" y="22"/>
                    <a:pt x="62" y="22"/>
                  </a:cubicBezTo>
                  <a:cubicBezTo>
                    <a:pt x="62" y="23"/>
                    <a:pt x="61" y="21"/>
                    <a:pt x="61" y="21"/>
                  </a:cubicBezTo>
                  <a:cubicBezTo>
                    <a:pt x="60" y="21"/>
                    <a:pt x="60" y="23"/>
                    <a:pt x="59" y="23"/>
                  </a:cubicBezTo>
                  <a:cubicBezTo>
                    <a:pt x="59" y="23"/>
                    <a:pt x="59" y="21"/>
                    <a:pt x="59" y="21"/>
                  </a:cubicBezTo>
                  <a:cubicBezTo>
                    <a:pt x="58" y="21"/>
                    <a:pt x="58" y="22"/>
                    <a:pt x="57" y="22"/>
                  </a:cubicBezTo>
                  <a:cubicBezTo>
                    <a:pt x="57" y="22"/>
                    <a:pt x="57" y="20"/>
                    <a:pt x="57" y="20"/>
                  </a:cubicBezTo>
                  <a:cubicBezTo>
                    <a:pt x="57" y="19"/>
                    <a:pt x="56" y="22"/>
                    <a:pt x="55" y="22"/>
                  </a:cubicBezTo>
                  <a:cubicBezTo>
                    <a:pt x="53" y="23"/>
                    <a:pt x="56" y="17"/>
                    <a:pt x="56" y="17"/>
                  </a:cubicBezTo>
                  <a:cubicBezTo>
                    <a:pt x="55" y="17"/>
                    <a:pt x="53" y="18"/>
                    <a:pt x="53" y="18"/>
                  </a:cubicBezTo>
                  <a:cubicBezTo>
                    <a:pt x="52" y="19"/>
                    <a:pt x="54" y="20"/>
                    <a:pt x="54" y="20"/>
                  </a:cubicBezTo>
                  <a:cubicBezTo>
                    <a:pt x="53" y="20"/>
                    <a:pt x="53" y="20"/>
                    <a:pt x="52" y="20"/>
                  </a:cubicBezTo>
                  <a:cubicBezTo>
                    <a:pt x="52" y="20"/>
                    <a:pt x="52" y="21"/>
                    <a:pt x="51" y="22"/>
                  </a:cubicBezTo>
                  <a:cubicBezTo>
                    <a:pt x="52" y="21"/>
                    <a:pt x="47" y="21"/>
                    <a:pt x="49" y="22"/>
                  </a:cubicBezTo>
                  <a:cubicBezTo>
                    <a:pt x="49" y="23"/>
                    <a:pt x="51" y="22"/>
                    <a:pt x="51" y="22"/>
                  </a:cubicBezTo>
                  <a:cubicBezTo>
                    <a:pt x="51" y="22"/>
                    <a:pt x="50" y="23"/>
                    <a:pt x="51" y="23"/>
                  </a:cubicBezTo>
                  <a:cubicBezTo>
                    <a:pt x="51" y="23"/>
                    <a:pt x="52" y="23"/>
                    <a:pt x="52" y="22"/>
                  </a:cubicBezTo>
                  <a:cubicBezTo>
                    <a:pt x="52" y="22"/>
                    <a:pt x="52" y="24"/>
                    <a:pt x="51" y="24"/>
                  </a:cubicBezTo>
                  <a:cubicBezTo>
                    <a:pt x="50" y="24"/>
                    <a:pt x="50" y="23"/>
                    <a:pt x="49" y="23"/>
                  </a:cubicBezTo>
                  <a:cubicBezTo>
                    <a:pt x="48" y="24"/>
                    <a:pt x="48" y="26"/>
                    <a:pt x="47" y="26"/>
                  </a:cubicBezTo>
                  <a:cubicBezTo>
                    <a:pt x="47" y="26"/>
                    <a:pt x="44" y="26"/>
                    <a:pt x="44" y="26"/>
                  </a:cubicBezTo>
                  <a:cubicBezTo>
                    <a:pt x="44" y="29"/>
                    <a:pt x="51" y="25"/>
                    <a:pt x="51" y="25"/>
                  </a:cubicBezTo>
                  <a:cubicBezTo>
                    <a:pt x="52" y="25"/>
                    <a:pt x="53" y="24"/>
                    <a:pt x="54" y="25"/>
                  </a:cubicBezTo>
                  <a:cubicBezTo>
                    <a:pt x="56" y="25"/>
                    <a:pt x="55" y="23"/>
                    <a:pt x="54" y="23"/>
                  </a:cubicBezTo>
                  <a:cubicBezTo>
                    <a:pt x="55" y="23"/>
                    <a:pt x="55" y="23"/>
                    <a:pt x="55" y="23"/>
                  </a:cubicBezTo>
                  <a:cubicBezTo>
                    <a:pt x="56" y="25"/>
                    <a:pt x="57" y="23"/>
                    <a:pt x="58" y="23"/>
                  </a:cubicBezTo>
                  <a:cubicBezTo>
                    <a:pt x="57" y="23"/>
                    <a:pt x="57" y="25"/>
                    <a:pt x="56" y="25"/>
                  </a:cubicBezTo>
                  <a:cubicBezTo>
                    <a:pt x="57" y="25"/>
                    <a:pt x="58" y="25"/>
                    <a:pt x="58" y="25"/>
                  </a:cubicBezTo>
                  <a:cubicBezTo>
                    <a:pt x="58" y="25"/>
                    <a:pt x="56" y="26"/>
                    <a:pt x="56" y="27"/>
                  </a:cubicBezTo>
                  <a:cubicBezTo>
                    <a:pt x="56" y="27"/>
                    <a:pt x="61" y="25"/>
                    <a:pt x="61" y="26"/>
                  </a:cubicBezTo>
                  <a:cubicBezTo>
                    <a:pt x="60" y="27"/>
                    <a:pt x="57" y="26"/>
                    <a:pt x="57" y="28"/>
                  </a:cubicBezTo>
                  <a:cubicBezTo>
                    <a:pt x="56" y="31"/>
                    <a:pt x="54" y="27"/>
                    <a:pt x="54" y="27"/>
                  </a:cubicBezTo>
                  <a:cubicBezTo>
                    <a:pt x="54" y="26"/>
                    <a:pt x="54" y="29"/>
                    <a:pt x="54" y="29"/>
                  </a:cubicBezTo>
                  <a:cubicBezTo>
                    <a:pt x="54" y="29"/>
                    <a:pt x="53" y="27"/>
                    <a:pt x="52" y="27"/>
                  </a:cubicBezTo>
                  <a:cubicBezTo>
                    <a:pt x="51" y="28"/>
                    <a:pt x="49" y="30"/>
                    <a:pt x="49" y="31"/>
                  </a:cubicBezTo>
                  <a:cubicBezTo>
                    <a:pt x="49" y="31"/>
                    <a:pt x="51" y="30"/>
                    <a:pt x="51" y="30"/>
                  </a:cubicBezTo>
                  <a:cubicBezTo>
                    <a:pt x="51" y="31"/>
                    <a:pt x="53" y="30"/>
                    <a:pt x="53" y="31"/>
                  </a:cubicBezTo>
                  <a:cubicBezTo>
                    <a:pt x="53" y="30"/>
                    <a:pt x="50" y="31"/>
                    <a:pt x="50" y="32"/>
                  </a:cubicBezTo>
                  <a:cubicBezTo>
                    <a:pt x="51" y="33"/>
                    <a:pt x="54" y="31"/>
                    <a:pt x="53" y="33"/>
                  </a:cubicBezTo>
                  <a:cubicBezTo>
                    <a:pt x="54" y="31"/>
                    <a:pt x="47" y="34"/>
                    <a:pt x="47" y="34"/>
                  </a:cubicBezTo>
                  <a:cubicBezTo>
                    <a:pt x="47" y="33"/>
                    <a:pt x="53" y="35"/>
                    <a:pt x="52" y="35"/>
                  </a:cubicBezTo>
                  <a:cubicBezTo>
                    <a:pt x="51" y="36"/>
                    <a:pt x="50" y="34"/>
                    <a:pt x="49" y="35"/>
                  </a:cubicBezTo>
                  <a:cubicBezTo>
                    <a:pt x="49" y="35"/>
                    <a:pt x="49" y="35"/>
                    <a:pt x="49" y="35"/>
                  </a:cubicBezTo>
                  <a:cubicBezTo>
                    <a:pt x="49" y="36"/>
                    <a:pt x="46" y="34"/>
                    <a:pt x="45" y="36"/>
                  </a:cubicBezTo>
                  <a:cubicBezTo>
                    <a:pt x="45" y="36"/>
                    <a:pt x="48" y="36"/>
                    <a:pt x="48" y="36"/>
                  </a:cubicBezTo>
                  <a:cubicBezTo>
                    <a:pt x="46" y="38"/>
                    <a:pt x="44" y="36"/>
                    <a:pt x="45" y="39"/>
                  </a:cubicBezTo>
                  <a:cubicBezTo>
                    <a:pt x="45" y="39"/>
                    <a:pt x="43" y="40"/>
                    <a:pt x="43" y="40"/>
                  </a:cubicBezTo>
                  <a:cubicBezTo>
                    <a:pt x="42" y="41"/>
                    <a:pt x="42" y="41"/>
                    <a:pt x="42" y="41"/>
                  </a:cubicBezTo>
                  <a:cubicBezTo>
                    <a:pt x="42" y="42"/>
                    <a:pt x="41" y="42"/>
                    <a:pt x="41" y="42"/>
                  </a:cubicBezTo>
                  <a:cubicBezTo>
                    <a:pt x="41" y="43"/>
                    <a:pt x="42" y="42"/>
                    <a:pt x="42" y="42"/>
                  </a:cubicBezTo>
                  <a:cubicBezTo>
                    <a:pt x="43" y="42"/>
                    <a:pt x="42" y="43"/>
                    <a:pt x="42" y="43"/>
                  </a:cubicBezTo>
                  <a:cubicBezTo>
                    <a:pt x="43" y="43"/>
                    <a:pt x="45" y="44"/>
                    <a:pt x="46" y="43"/>
                  </a:cubicBezTo>
                  <a:cubicBezTo>
                    <a:pt x="44" y="44"/>
                    <a:pt x="44" y="44"/>
                    <a:pt x="42" y="44"/>
                  </a:cubicBezTo>
                  <a:cubicBezTo>
                    <a:pt x="41" y="44"/>
                    <a:pt x="38" y="44"/>
                    <a:pt x="38" y="45"/>
                  </a:cubicBezTo>
                  <a:cubicBezTo>
                    <a:pt x="38" y="45"/>
                    <a:pt x="39" y="45"/>
                    <a:pt x="39" y="45"/>
                  </a:cubicBezTo>
                  <a:cubicBezTo>
                    <a:pt x="39" y="45"/>
                    <a:pt x="38" y="46"/>
                    <a:pt x="38" y="46"/>
                  </a:cubicBezTo>
                  <a:cubicBezTo>
                    <a:pt x="38" y="46"/>
                    <a:pt x="40" y="45"/>
                    <a:pt x="40" y="46"/>
                  </a:cubicBezTo>
                  <a:cubicBezTo>
                    <a:pt x="40" y="46"/>
                    <a:pt x="38" y="48"/>
                    <a:pt x="38" y="48"/>
                  </a:cubicBezTo>
                  <a:cubicBezTo>
                    <a:pt x="38" y="48"/>
                    <a:pt x="39" y="48"/>
                    <a:pt x="39" y="49"/>
                  </a:cubicBezTo>
                  <a:cubicBezTo>
                    <a:pt x="39" y="49"/>
                    <a:pt x="37" y="49"/>
                    <a:pt x="37" y="49"/>
                  </a:cubicBezTo>
                  <a:cubicBezTo>
                    <a:pt x="37" y="49"/>
                    <a:pt x="39" y="50"/>
                    <a:pt x="39" y="50"/>
                  </a:cubicBezTo>
                  <a:cubicBezTo>
                    <a:pt x="38" y="50"/>
                    <a:pt x="37" y="50"/>
                    <a:pt x="37" y="50"/>
                  </a:cubicBezTo>
                  <a:cubicBezTo>
                    <a:pt x="37" y="51"/>
                    <a:pt x="38" y="52"/>
                    <a:pt x="39" y="52"/>
                  </a:cubicBezTo>
                  <a:cubicBezTo>
                    <a:pt x="37" y="52"/>
                    <a:pt x="35" y="52"/>
                    <a:pt x="34" y="54"/>
                  </a:cubicBezTo>
                  <a:cubicBezTo>
                    <a:pt x="34" y="55"/>
                    <a:pt x="30" y="54"/>
                    <a:pt x="30" y="54"/>
                  </a:cubicBezTo>
                  <a:cubicBezTo>
                    <a:pt x="30" y="57"/>
                    <a:pt x="36" y="54"/>
                    <a:pt x="37" y="54"/>
                  </a:cubicBezTo>
                  <a:cubicBezTo>
                    <a:pt x="36" y="54"/>
                    <a:pt x="35" y="56"/>
                    <a:pt x="35" y="56"/>
                  </a:cubicBezTo>
                  <a:cubicBezTo>
                    <a:pt x="32" y="56"/>
                    <a:pt x="34" y="57"/>
                    <a:pt x="33" y="58"/>
                  </a:cubicBezTo>
                  <a:cubicBezTo>
                    <a:pt x="32" y="59"/>
                    <a:pt x="30" y="57"/>
                    <a:pt x="29" y="58"/>
                  </a:cubicBezTo>
                  <a:cubicBezTo>
                    <a:pt x="29" y="59"/>
                    <a:pt x="26" y="61"/>
                    <a:pt x="26" y="61"/>
                  </a:cubicBezTo>
                  <a:cubicBezTo>
                    <a:pt x="26" y="62"/>
                    <a:pt x="27" y="62"/>
                    <a:pt x="27" y="62"/>
                  </a:cubicBezTo>
                  <a:cubicBezTo>
                    <a:pt x="27" y="63"/>
                    <a:pt x="24" y="63"/>
                    <a:pt x="24" y="63"/>
                  </a:cubicBezTo>
                  <a:cubicBezTo>
                    <a:pt x="24" y="63"/>
                    <a:pt x="25" y="64"/>
                    <a:pt x="25" y="65"/>
                  </a:cubicBezTo>
                  <a:cubicBezTo>
                    <a:pt x="25" y="66"/>
                    <a:pt x="27" y="65"/>
                    <a:pt x="28" y="65"/>
                  </a:cubicBezTo>
                  <a:cubicBezTo>
                    <a:pt x="29" y="64"/>
                    <a:pt x="30" y="65"/>
                    <a:pt x="31" y="64"/>
                  </a:cubicBezTo>
                  <a:cubicBezTo>
                    <a:pt x="31" y="64"/>
                    <a:pt x="30" y="63"/>
                    <a:pt x="30" y="62"/>
                  </a:cubicBezTo>
                  <a:cubicBezTo>
                    <a:pt x="30" y="62"/>
                    <a:pt x="32" y="63"/>
                    <a:pt x="33" y="64"/>
                  </a:cubicBezTo>
                  <a:cubicBezTo>
                    <a:pt x="33" y="64"/>
                    <a:pt x="30" y="66"/>
                    <a:pt x="30" y="66"/>
                  </a:cubicBezTo>
                  <a:cubicBezTo>
                    <a:pt x="29" y="66"/>
                    <a:pt x="28" y="67"/>
                    <a:pt x="28" y="66"/>
                  </a:cubicBezTo>
                  <a:cubicBezTo>
                    <a:pt x="27" y="65"/>
                    <a:pt x="26" y="67"/>
                    <a:pt x="25" y="67"/>
                  </a:cubicBezTo>
                  <a:cubicBezTo>
                    <a:pt x="24" y="66"/>
                    <a:pt x="24" y="63"/>
                    <a:pt x="23" y="66"/>
                  </a:cubicBezTo>
                  <a:cubicBezTo>
                    <a:pt x="21" y="70"/>
                    <a:pt x="20" y="65"/>
                    <a:pt x="21" y="65"/>
                  </a:cubicBezTo>
                  <a:cubicBezTo>
                    <a:pt x="19" y="65"/>
                    <a:pt x="21" y="69"/>
                    <a:pt x="19" y="68"/>
                  </a:cubicBezTo>
                  <a:cubicBezTo>
                    <a:pt x="15" y="68"/>
                    <a:pt x="18" y="70"/>
                    <a:pt x="17" y="71"/>
                  </a:cubicBezTo>
                  <a:cubicBezTo>
                    <a:pt x="16" y="71"/>
                    <a:pt x="16" y="69"/>
                    <a:pt x="16" y="69"/>
                  </a:cubicBezTo>
                  <a:cubicBezTo>
                    <a:pt x="14" y="69"/>
                    <a:pt x="12" y="70"/>
                    <a:pt x="11" y="71"/>
                  </a:cubicBezTo>
                  <a:cubicBezTo>
                    <a:pt x="11" y="72"/>
                    <a:pt x="15" y="72"/>
                    <a:pt x="16" y="72"/>
                  </a:cubicBezTo>
                  <a:cubicBezTo>
                    <a:pt x="16" y="72"/>
                    <a:pt x="19" y="71"/>
                    <a:pt x="19" y="71"/>
                  </a:cubicBezTo>
                  <a:cubicBezTo>
                    <a:pt x="20" y="72"/>
                    <a:pt x="15" y="72"/>
                    <a:pt x="15" y="72"/>
                  </a:cubicBezTo>
                  <a:cubicBezTo>
                    <a:pt x="14" y="72"/>
                    <a:pt x="14" y="73"/>
                    <a:pt x="13" y="73"/>
                  </a:cubicBezTo>
                  <a:cubicBezTo>
                    <a:pt x="12" y="73"/>
                    <a:pt x="11" y="73"/>
                    <a:pt x="10" y="73"/>
                  </a:cubicBezTo>
                  <a:cubicBezTo>
                    <a:pt x="8" y="72"/>
                    <a:pt x="7" y="73"/>
                    <a:pt x="9" y="74"/>
                  </a:cubicBezTo>
                  <a:cubicBezTo>
                    <a:pt x="10" y="74"/>
                    <a:pt x="12" y="74"/>
                    <a:pt x="12" y="76"/>
                  </a:cubicBezTo>
                  <a:cubicBezTo>
                    <a:pt x="12" y="76"/>
                    <a:pt x="11" y="78"/>
                    <a:pt x="11" y="77"/>
                  </a:cubicBezTo>
                  <a:cubicBezTo>
                    <a:pt x="10" y="77"/>
                    <a:pt x="12" y="75"/>
                    <a:pt x="10" y="74"/>
                  </a:cubicBezTo>
                  <a:cubicBezTo>
                    <a:pt x="7" y="74"/>
                    <a:pt x="9" y="75"/>
                    <a:pt x="8" y="76"/>
                  </a:cubicBezTo>
                  <a:cubicBezTo>
                    <a:pt x="8" y="76"/>
                    <a:pt x="8" y="73"/>
                    <a:pt x="7" y="73"/>
                  </a:cubicBezTo>
                  <a:cubicBezTo>
                    <a:pt x="7" y="72"/>
                    <a:pt x="5" y="78"/>
                    <a:pt x="6" y="77"/>
                  </a:cubicBezTo>
                  <a:cubicBezTo>
                    <a:pt x="5" y="77"/>
                    <a:pt x="5" y="75"/>
                    <a:pt x="5" y="75"/>
                  </a:cubicBezTo>
                  <a:cubicBezTo>
                    <a:pt x="4" y="75"/>
                    <a:pt x="4" y="77"/>
                    <a:pt x="4" y="77"/>
                  </a:cubicBezTo>
                  <a:cubicBezTo>
                    <a:pt x="3" y="78"/>
                    <a:pt x="1" y="77"/>
                    <a:pt x="1" y="78"/>
                  </a:cubicBezTo>
                  <a:cubicBezTo>
                    <a:pt x="1" y="79"/>
                    <a:pt x="0" y="80"/>
                    <a:pt x="1" y="80"/>
                  </a:cubicBezTo>
                  <a:cubicBezTo>
                    <a:pt x="2" y="80"/>
                    <a:pt x="3" y="80"/>
                    <a:pt x="4" y="81"/>
                  </a:cubicBezTo>
                  <a:cubicBezTo>
                    <a:pt x="4" y="81"/>
                    <a:pt x="0" y="82"/>
                    <a:pt x="1" y="83"/>
                  </a:cubicBezTo>
                  <a:cubicBezTo>
                    <a:pt x="1" y="84"/>
                    <a:pt x="3" y="84"/>
                    <a:pt x="3" y="84"/>
                  </a:cubicBezTo>
                  <a:cubicBezTo>
                    <a:pt x="3" y="84"/>
                    <a:pt x="6" y="83"/>
                    <a:pt x="6" y="84"/>
                  </a:cubicBezTo>
                  <a:cubicBezTo>
                    <a:pt x="5" y="85"/>
                    <a:pt x="2" y="84"/>
                    <a:pt x="1" y="86"/>
                  </a:cubicBezTo>
                  <a:cubicBezTo>
                    <a:pt x="0" y="87"/>
                    <a:pt x="6" y="87"/>
                    <a:pt x="4" y="89"/>
                  </a:cubicBezTo>
                  <a:cubicBezTo>
                    <a:pt x="4" y="89"/>
                    <a:pt x="3" y="87"/>
                    <a:pt x="2" y="88"/>
                  </a:cubicBezTo>
                  <a:cubicBezTo>
                    <a:pt x="1" y="89"/>
                    <a:pt x="1" y="90"/>
                    <a:pt x="2" y="91"/>
                  </a:cubicBezTo>
                  <a:cubicBezTo>
                    <a:pt x="3" y="91"/>
                    <a:pt x="5" y="92"/>
                    <a:pt x="6" y="92"/>
                  </a:cubicBezTo>
                  <a:cubicBezTo>
                    <a:pt x="7" y="91"/>
                    <a:pt x="8" y="89"/>
                    <a:pt x="9" y="90"/>
                  </a:cubicBezTo>
                  <a:cubicBezTo>
                    <a:pt x="8" y="90"/>
                    <a:pt x="7" y="91"/>
                    <a:pt x="7" y="91"/>
                  </a:cubicBezTo>
                  <a:cubicBezTo>
                    <a:pt x="7" y="92"/>
                    <a:pt x="6" y="92"/>
                    <a:pt x="5" y="92"/>
                  </a:cubicBezTo>
                  <a:cubicBezTo>
                    <a:pt x="5" y="92"/>
                    <a:pt x="7" y="93"/>
                    <a:pt x="7" y="94"/>
                  </a:cubicBezTo>
                  <a:cubicBezTo>
                    <a:pt x="7" y="94"/>
                    <a:pt x="4" y="92"/>
                    <a:pt x="5" y="94"/>
                  </a:cubicBezTo>
                  <a:cubicBezTo>
                    <a:pt x="5" y="95"/>
                    <a:pt x="8" y="96"/>
                    <a:pt x="8" y="96"/>
                  </a:cubicBezTo>
                  <a:cubicBezTo>
                    <a:pt x="8" y="97"/>
                    <a:pt x="5" y="95"/>
                    <a:pt x="4" y="96"/>
                  </a:cubicBezTo>
                  <a:cubicBezTo>
                    <a:pt x="2" y="96"/>
                    <a:pt x="4" y="93"/>
                    <a:pt x="3" y="93"/>
                  </a:cubicBezTo>
                  <a:cubicBezTo>
                    <a:pt x="3" y="93"/>
                    <a:pt x="1" y="95"/>
                    <a:pt x="2" y="96"/>
                  </a:cubicBezTo>
                  <a:cubicBezTo>
                    <a:pt x="3" y="96"/>
                    <a:pt x="2" y="98"/>
                    <a:pt x="2" y="98"/>
                  </a:cubicBezTo>
                  <a:cubicBezTo>
                    <a:pt x="3" y="99"/>
                    <a:pt x="4" y="97"/>
                    <a:pt x="5" y="96"/>
                  </a:cubicBezTo>
                  <a:cubicBezTo>
                    <a:pt x="5" y="96"/>
                    <a:pt x="5" y="97"/>
                    <a:pt x="5" y="97"/>
                  </a:cubicBezTo>
                  <a:cubicBezTo>
                    <a:pt x="6" y="97"/>
                    <a:pt x="6" y="96"/>
                    <a:pt x="7" y="96"/>
                  </a:cubicBezTo>
                  <a:cubicBezTo>
                    <a:pt x="7" y="96"/>
                    <a:pt x="7" y="98"/>
                    <a:pt x="6" y="98"/>
                  </a:cubicBezTo>
                  <a:cubicBezTo>
                    <a:pt x="4" y="99"/>
                    <a:pt x="8" y="101"/>
                    <a:pt x="8" y="100"/>
                  </a:cubicBezTo>
                  <a:cubicBezTo>
                    <a:pt x="8" y="102"/>
                    <a:pt x="1" y="100"/>
                    <a:pt x="5" y="103"/>
                  </a:cubicBezTo>
                  <a:cubicBezTo>
                    <a:pt x="7" y="104"/>
                    <a:pt x="8" y="105"/>
                    <a:pt x="10" y="105"/>
                  </a:cubicBezTo>
                  <a:cubicBezTo>
                    <a:pt x="10" y="105"/>
                    <a:pt x="13" y="107"/>
                    <a:pt x="14" y="107"/>
                  </a:cubicBezTo>
                  <a:cubicBezTo>
                    <a:pt x="17" y="107"/>
                    <a:pt x="21" y="104"/>
                    <a:pt x="23" y="102"/>
                  </a:cubicBezTo>
                  <a:cubicBezTo>
                    <a:pt x="24" y="100"/>
                    <a:pt x="25" y="100"/>
                    <a:pt x="27" y="99"/>
                  </a:cubicBezTo>
                  <a:cubicBezTo>
                    <a:pt x="28" y="98"/>
                    <a:pt x="28" y="95"/>
                    <a:pt x="29" y="95"/>
                  </a:cubicBezTo>
                  <a:cubicBezTo>
                    <a:pt x="29" y="95"/>
                    <a:pt x="29" y="98"/>
                    <a:pt x="30" y="98"/>
                  </a:cubicBezTo>
                  <a:cubicBezTo>
                    <a:pt x="32" y="99"/>
                    <a:pt x="31" y="99"/>
                    <a:pt x="31" y="100"/>
                  </a:cubicBezTo>
                  <a:cubicBezTo>
                    <a:pt x="32" y="100"/>
                    <a:pt x="33" y="100"/>
                    <a:pt x="34" y="101"/>
                  </a:cubicBezTo>
                  <a:cubicBezTo>
                    <a:pt x="34" y="102"/>
                    <a:pt x="33" y="100"/>
                    <a:pt x="34" y="10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2" name="Freeform 720">
              <a:extLst>
                <a:ext uri="{FF2B5EF4-FFF2-40B4-BE49-F238E27FC236}">
                  <a16:creationId xmlns:a16="http://schemas.microsoft.com/office/drawing/2014/main" id="{18F89831-38FC-69F4-5D98-9D3728B2E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670321" y="1259459"/>
              <a:ext cx="4407880" cy="1626193"/>
            </a:xfrm>
            <a:custGeom>
              <a:avLst/>
              <a:gdLst>
                <a:gd name="T0" fmla="*/ 785 w 810"/>
                <a:gd name="T1" fmla="*/ 109 h 282"/>
                <a:gd name="T2" fmla="*/ 725 w 810"/>
                <a:gd name="T3" fmla="*/ 77 h 282"/>
                <a:gd name="T4" fmla="*/ 665 w 810"/>
                <a:gd name="T5" fmla="*/ 80 h 282"/>
                <a:gd name="T6" fmla="*/ 607 w 810"/>
                <a:gd name="T7" fmla="*/ 65 h 282"/>
                <a:gd name="T8" fmla="*/ 578 w 810"/>
                <a:gd name="T9" fmla="*/ 56 h 282"/>
                <a:gd name="T10" fmla="*/ 555 w 810"/>
                <a:gd name="T11" fmla="*/ 61 h 282"/>
                <a:gd name="T12" fmla="*/ 521 w 810"/>
                <a:gd name="T13" fmla="*/ 59 h 282"/>
                <a:gd name="T14" fmla="*/ 495 w 810"/>
                <a:gd name="T15" fmla="*/ 44 h 282"/>
                <a:gd name="T16" fmla="*/ 469 w 810"/>
                <a:gd name="T17" fmla="*/ 49 h 282"/>
                <a:gd name="T18" fmla="*/ 423 w 810"/>
                <a:gd name="T19" fmla="*/ 43 h 282"/>
                <a:gd name="T20" fmla="*/ 383 w 810"/>
                <a:gd name="T21" fmla="*/ 50 h 282"/>
                <a:gd name="T22" fmla="*/ 423 w 810"/>
                <a:gd name="T23" fmla="*/ 17 h 282"/>
                <a:gd name="T24" fmla="*/ 378 w 810"/>
                <a:gd name="T25" fmla="*/ 7 h 282"/>
                <a:gd name="T26" fmla="*/ 355 w 810"/>
                <a:gd name="T27" fmla="*/ 17 h 282"/>
                <a:gd name="T28" fmla="*/ 320 w 810"/>
                <a:gd name="T29" fmla="*/ 22 h 282"/>
                <a:gd name="T30" fmla="*/ 297 w 810"/>
                <a:gd name="T31" fmla="*/ 32 h 282"/>
                <a:gd name="T32" fmla="*/ 269 w 810"/>
                <a:gd name="T33" fmla="*/ 49 h 282"/>
                <a:gd name="T34" fmla="*/ 247 w 810"/>
                <a:gd name="T35" fmla="*/ 58 h 282"/>
                <a:gd name="T36" fmla="*/ 242 w 810"/>
                <a:gd name="T37" fmla="*/ 50 h 282"/>
                <a:gd name="T38" fmla="*/ 259 w 810"/>
                <a:gd name="T39" fmla="*/ 97 h 282"/>
                <a:gd name="T40" fmla="*/ 227 w 810"/>
                <a:gd name="T41" fmla="*/ 107 h 282"/>
                <a:gd name="T42" fmla="*/ 231 w 810"/>
                <a:gd name="T43" fmla="*/ 88 h 282"/>
                <a:gd name="T44" fmla="*/ 206 w 810"/>
                <a:gd name="T45" fmla="*/ 60 h 282"/>
                <a:gd name="T46" fmla="*/ 191 w 810"/>
                <a:gd name="T47" fmla="*/ 83 h 282"/>
                <a:gd name="T48" fmla="*/ 131 w 810"/>
                <a:gd name="T49" fmla="*/ 90 h 282"/>
                <a:gd name="T50" fmla="*/ 92 w 810"/>
                <a:gd name="T51" fmla="*/ 100 h 282"/>
                <a:gd name="T52" fmla="*/ 84 w 810"/>
                <a:gd name="T53" fmla="*/ 107 h 282"/>
                <a:gd name="T54" fmla="*/ 53 w 810"/>
                <a:gd name="T55" fmla="*/ 120 h 282"/>
                <a:gd name="T56" fmla="*/ 31 w 810"/>
                <a:gd name="T57" fmla="*/ 102 h 282"/>
                <a:gd name="T58" fmla="*/ 29 w 810"/>
                <a:gd name="T59" fmla="*/ 84 h 282"/>
                <a:gd name="T60" fmla="*/ 5 w 810"/>
                <a:gd name="T61" fmla="*/ 88 h 282"/>
                <a:gd name="T62" fmla="*/ 7 w 810"/>
                <a:gd name="T63" fmla="*/ 152 h 282"/>
                <a:gd name="T64" fmla="*/ 16 w 810"/>
                <a:gd name="T65" fmla="*/ 187 h 282"/>
                <a:gd name="T66" fmla="*/ 40 w 810"/>
                <a:gd name="T67" fmla="*/ 223 h 282"/>
                <a:gd name="T68" fmla="*/ 53 w 810"/>
                <a:gd name="T69" fmla="*/ 244 h 282"/>
                <a:gd name="T70" fmla="*/ 82 w 810"/>
                <a:gd name="T71" fmla="*/ 272 h 282"/>
                <a:gd name="T72" fmla="*/ 109 w 810"/>
                <a:gd name="T73" fmla="*/ 250 h 282"/>
                <a:gd name="T74" fmla="*/ 108 w 810"/>
                <a:gd name="T75" fmla="*/ 222 h 282"/>
                <a:gd name="T76" fmla="*/ 160 w 810"/>
                <a:gd name="T77" fmla="*/ 223 h 282"/>
                <a:gd name="T78" fmla="*/ 196 w 810"/>
                <a:gd name="T79" fmla="*/ 196 h 282"/>
                <a:gd name="T80" fmla="*/ 252 w 810"/>
                <a:gd name="T81" fmla="*/ 204 h 282"/>
                <a:gd name="T82" fmla="*/ 331 w 810"/>
                <a:gd name="T83" fmla="*/ 226 h 282"/>
                <a:gd name="T84" fmla="*/ 415 w 810"/>
                <a:gd name="T85" fmla="*/ 231 h 282"/>
                <a:gd name="T86" fmla="*/ 483 w 810"/>
                <a:gd name="T87" fmla="*/ 207 h 282"/>
                <a:gd name="T88" fmla="*/ 521 w 810"/>
                <a:gd name="T89" fmla="*/ 258 h 282"/>
                <a:gd name="T90" fmla="*/ 558 w 810"/>
                <a:gd name="T91" fmla="*/ 226 h 282"/>
                <a:gd name="T92" fmla="*/ 543 w 810"/>
                <a:gd name="T93" fmla="*/ 199 h 282"/>
                <a:gd name="T94" fmla="*/ 591 w 810"/>
                <a:gd name="T95" fmla="*/ 162 h 282"/>
                <a:gd name="T96" fmla="*/ 627 w 810"/>
                <a:gd name="T97" fmla="*/ 165 h 282"/>
                <a:gd name="T98" fmla="*/ 657 w 810"/>
                <a:gd name="T99" fmla="*/ 153 h 282"/>
                <a:gd name="T100" fmla="*/ 669 w 810"/>
                <a:gd name="T101" fmla="*/ 154 h 282"/>
                <a:gd name="T102" fmla="*/ 649 w 810"/>
                <a:gd name="T103" fmla="*/ 210 h 282"/>
                <a:gd name="T104" fmla="*/ 667 w 810"/>
                <a:gd name="T105" fmla="*/ 171 h 282"/>
                <a:gd name="T106" fmla="*/ 710 w 810"/>
                <a:gd name="T107" fmla="*/ 156 h 282"/>
                <a:gd name="T108" fmla="*/ 738 w 810"/>
                <a:gd name="T109" fmla="*/ 121 h 282"/>
                <a:gd name="T110" fmla="*/ 765 w 810"/>
                <a:gd name="T111" fmla="*/ 116 h 282"/>
                <a:gd name="T112" fmla="*/ 802 w 810"/>
                <a:gd name="T113" fmla="*/ 115 h 282"/>
                <a:gd name="T114" fmla="*/ 388 w 810"/>
                <a:gd name="T115" fmla="*/ 2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0" h="282">
                  <a:moveTo>
                    <a:pt x="808" y="111"/>
                  </a:moveTo>
                  <a:cubicBezTo>
                    <a:pt x="806" y="109"/>
                    <a:pt x="803" y="108"/>
                    <a:pt x="801" y="106"/>
                  </a:cubicBezTo>
                  <a:cubicBezTo>
                    <a:pt x="800" y="105"/>
                    <a:pt x="799" y="104"/>
                    <a:pt x="797" y="103"/>
                  </a:cubicBezTo>
                  <a:cubicBezTo>
                    <a:pt x="796" y="103"/>
                    <a:pt x="794" y="103"/>
                    <a:pt x="793" y="102"/>
                  </a:cubicBezTo>
                  <a:cubicBezTo>
                    <a:pt x="793" y="103"/>
                    <a:pt x="794" y="103"/>
                    <a:pt x="794" y="103"/>
                  </a:cubicBezTo>
                  <a:cubicBezTo>
                    <a:pt x="795" y="103"/>
                    <a:pt x="792" y="104"/>
                    <a:pt x="791" y="103"/>
                  </a:cubicBezTo>
                  <a:cubicBezTo>
                    <a:pt x="791" y="103"/>
                    <a:pt x="792" y="103"/>
                    <a:pt x="792" y="102"/>
                  </a:cubicBezTo>
                  <a:cubicBezTo>
                    <a:pt x="791" y="101"/>
                    <a:pt x="786" y="103"/>
                    <a:pt x="785" y="102"/>
                  </a:cubicBezTo>
                  <a:cubicBezTo>
                    <a:pt x="787" y="103"/>
                    <a:pt x="787" y="103"/>
                    <a:pt x="787" y="106"/>
                  </a:cubicBezTo>
                  <a:cubicBezTo>
                    <a:pt x="786" y="107"/>
                    <a:pt x="788" y="109"/>
                    <a:pt x="788" y="109"/>
                  </a:cubicBezTo>
                  <a:cubicBezTo>
                    <a:pt x="787" y="109"/>
                    <a:pt x="787" y="108"/>
                    <a:pt x="787" y="108"/>
                  </a:cubicBezTo>
                  <a:cubicBezTo>
                    <a:pt x="786" y="107"/>
                    <a:pt x="786" y="109"/>
                    <a:pt x="785" y="109"/>
                  </a:cubicBezTo>
                  <a:cubicBezTo>
                    <a:pt x="785" y="109"/>
                    <a:pt x="783" y="105"/>
                    <a:pt x="783" y="105"/>
                  </a:cubicBezTo>
                  <a:cubicBezTo>
                    <a:pt x="783" y="104"/>
                    <a:pt x="783" y="104"/>
                    <a:pt x="783" y="104"/>
                  </a:cubicBezTo>
                  <a:cubicBezTo>
                    <a:pt x="783" y="103"/>
                    <a:pt x="782" y="102"/>
                    <a:pt x="783" y="101"/>
                  </a:cubicBezTo>
                  <a:cubicBezTo>
                    <a:pt x="784" y="99"/>
                    <a:pt x="782" y="100"/>
                    <a:pt x="781" y="99"/>
                  </a:cubicBezTo>
                  <a:cubicBezTo>
                    <a:pt x="781" y="98"/>
                    <a:pt x="779" y="97"/>
                    <a:pt x="778" y="97"/>
                  </a:cubicBezTo>
                  <a:cubicBezTo>
                    <a:pt x="771" y="93"/>
                    <a:pt x="765" y="89"/>
                    <a:pt x="758" y="87"/>
                  </a:cubicBezTo>
                  <a:cubicBezTo>
                    <a:pt x="756" y="86"/>
                    <a:pt x="755" y="85"/>
                    <a:pt x="754" y="84"/>
                  </a:cubicBezTo>
                  <a:cubicBezTo>
                    <a:pt x="753" y="83"/>
                    <a:pt x="751" y="82"/>
                    <a:pt x="749" y="82"/>
                  </a:cubicBezTo>
                  <a:cubicBezTo>
                    <a:pt x="746" y="81"/>
                    <a:pt x="743" y="80"/>
                    <a:pt x="739" y="78"/>
                  </a:cubicBezTo>
                  <a:cubicBezTo>
                    <a:pt x="736" y="78"/>
                    <a:pt x="732" y="78"/>
                    <a:pt x="730" y="78"/>
                  </a:cubicBezTo>
                  <a:cubicBezTo>
                    <a:pt x="728" y="78"/>
                    <a:pt x="727" y="78"/>
                    <a:pt x="726" y="78"/>
                  </a:cubicBezTo>
                  <a:cubicBezTo>
                    <a:pt x="726" y="78"/>
                    <a:pt x="725" y="77"/>
                    <a:pt x="725" y="77"/>
                  </a:cubicBezTo>
                  <a:cubicBezTo>
                    <a:pt x="724" y="78"/>
                    <a:pt x="724" y="79"/>
                    <a:pt x="723" y="78"/>
                  </a:cubicBezTo>
                  <a:cubicBezTo>
                    <a:pt x="720" y="78"/>
                    <a:pt x="717" y="77"/>
                    <a:pt x="714" y="76"/>
                  </a:cubicBezTo>
                  <a:cubicBezTo>
                    <a:pt x="713" y="76"/>
                    <a:pt x="710" y="75"/>
                    <a:pt x="710" y="77"/>
                  </a:cubicBezTo>
                  <a:cubicBezTo>
                    <a:pt x="709" y="79"/>
                    <a:pt x="708" y="79"/>
                    <a:pt x="710" y="80"/>
                  </a:cubicBezTo>
                  <a:cubicBezTo>
                    <a:pt x="712" y="82"/>
                    <a:pt x="714" y="86"/>
                    <a:pt x="709" y="87"/>
                  </a:cubicBezTo>
                  <a:cubicBezTo>
                    <a:pt x="708" y="88"/>
                    <a:pt x="705" y="88"/>
                    <a:pt x="704" y="86"/>
                  </a:cubicBezTo>
                  <a:cubicBezTo>
                    <a:pt x="703" y="85"/>
                    <a:pt x="703" y="84"/>
                    <a:pt x="700" y="84"/>
                  </a:cubicBezTo>
                  <a:cubicBezTo>
                    <a:pt x="697" y="83"/>
                    <a:pt x="699" y="82"/>
                    <a:pt x="698" y="81"/>
                  </a:cubicBezTo>
                  <a:cubicBezTo>
                    <a:pt x="698" y="80"/>
                    <a:pt x="695" y="79"/>
                    <a:pt x="694" y="80"/>
                  </a:cubicBezTo>
                  <a:cubicBezTo>
                    <a:pt x="691" y="83"/>
                    <a:pt x="686" y="80"/>
                    <a:pt x="682" y="80"/>
                  </a:cubicBezTo>
                  <a:cubicBezTo>
                    <a:pt x="678" y="80"/>
                    <a:pt x="674" y="79"/>
                    <a:pt x="670" y="79"/>
                  </a:cubicBezTo>
                  <a:cubicBezTo>
                    <a:pt x="668" y="79"/>
                    <a:pt x="667" y="79"/>
                    <a:pt x="665" y="80"/>
                  </a:cubicBezTo>
                  <a:cubicBezTo>
                    <a:pt x="663" y="81"/>
                    <a:pt x="664" y="84"/>
                    <a:pt x="664" y="86"/>
                  </a:cubicBezTo>
                  <a:cubicBezTo>
                    <a:pt x="664" y="86"/>
                    <a:pt x="664" y="86"/>
                    <a:pt x="664" y="86"/>
                  </a:cubicBezTo>
                  <a:cubicBezTo>
                    <a:pt x="663" y="86"/>
                    <a:pt x="662" y="81"/>
                    <a:pt x="661" y="80"/>
                  </a:cubicBezTo>
                  <a:cubicBezTo>
                    <a:pt x="660" y="80"/>
                    <a:pt x="656" y="80"/>
                    <a:pt x="655" y="78"/>
                  </a:cubicBezTo>
                  <a:cubicBezTo>
                    <a:pt x="655" y="75"/>
                    <a:pt x="659" y="74"/>
                    <a:pt x="655" y="71"/>
                  </a:cubicBezTo>
                  <a:cubicBezTo>
                    <a:pt x="653" y="70"/>
                    <a:pt x="651" y="69"/>
                    <a:pt x="648" y="68"/>
                  </a:cubicBezTo>
                  <a:cubicBezTo>
                    <a:pt x="642" y="66"/>
                    <a:pt x="635" y="68"/>
                    <a:pt x="629" y="69"/>
                  </a:cubicBezTo>
                  <a:cubicBezTo>
                    <a:pt x="626" y="69"/>
                    <a:pt x="623" y="69"/>
                    <a:pt x="619" y="69"/>
                  </a:cubicBezTo>
                  <a:cubicBezTo>
                    <a:pt x="618" y="69"/>
                    <a:pt x="618" y="69"/>
                    <a:pt x="617" y="69"/>
                  </a:cubicBezTo>
                  <a:cubicBezTo>
                    <a:pt x="615" y="68"/>
                    <a:pt x="617" y="68"/>
                    <a:pt x="618" y="67"/>
                  </a:cubicBezTo>
                  <a:cubicBezTo>
                    <a:pt x="618" y="66"/>
                    <a:pt x="613" y="65"/>
                    <a:pt x="613" y="65"/>
                  </a:cubicBezTo>
                  <a:cubicBezTo>
                    <a:pt x="612" y="64"/>
                    <a:pt x="608" y="65"/>
                    <a:pt x="607" y="65"/>
                  </a:cubicBezTo>
                  <a:cubicBezTo>
                    <a:pt x="607" y="65"/>
                    <a:pt x="611" y="64"/>
                    <a:pt x="610" y="63"/>
                  </a:cubicBezTo>
                  <a:cubicBezTo>
                    <a:pt x="609" y="63"/>
                    <a:pt x="608" y="64"/>
                    <a:pt x="607" y="64"/>
                  </a:cubicBezTo>
                  <a:cubicBezTo>
                    <a:pt x="606" y="63"/>
                    <a:pt x="604" y="62"/>
                    <a:pt x="604" y="62"/>
                  </a:cubicBezTo>
                  <a:cubicBezTo>
                    <a:pt x="603" y="62"/>
                    <a:pt x="600" y="60"/>
                    <a:pt x="602" y="60"/>
                  </a:cubicBezTo>
                  <a:cubicBezTo>
                    <a:pt x="603" y="60"/>
                    <a:pt x="605" y="60"/>
                    <a:pt x="606" y="60"/>
                  </a:cubicBezTo>
                  <a:cubicBezTo>
                    <a:pt x="609" y="60"/>
                    <a:pt x="605" y="57"/>
                    <a:pt x="604" y="57"/>
                  </a:cubicBezTo>
                  <a:cubicBezTo>
                    <a:pt x="602" y="55"/>
                    <a:pt x="597" y="56"/>
                    <a:pt x="594" y="55"/>
                  </a:cubicBezTo>
                  <a:cubicBezTo>
                    <a:pt x="592" y="55"/>
                    <a:pt x="591" y="57"/>
                    <a:pt x="589" y="59"/>
                  </a:cubicBezTo>
                  <a:cubicBezTo>
                    <a:pt x="589" y="59"/>
                    <a:pt x="582" y="63"/>
                    <a:pt x="582" y="60"/>
                  </a:cubicBezTo>
                  <a:cubicBezTo>
                    <a:pt x="583" y="58"/>
                    <a:pt x="584" y="60"/>
                    <a:pt x="586" y="59"/>
                  </a:cubicBezTo>
                  <a:cubicBezTo>
                    <a:pt x="586" y="59"/>
                    <a:pt x="585" y="56"/>
                    <a:pt x="584" y="56"/>
                  </a:cubicBezTo>
                  <a:cubicBezTo>
                    <a:pt x="584" y="56"/>
                    <a:pt x="578" y="56"/>
                    <a:pt x="578" y="56"/>
                  </a:cubicBezTo>
                  <a:cubicBezTo>
                    <a:pt x="579" y="55"/>
                    <a:pt x="581" y="54"/>
                    <a:pt x="583" y="54"/>
                  </a:cubicBezTo>
                  <a:cubicBezTo>
                    <a:pt x="584" y="55"/>
                    <a:pt x="591" y="55"/>
                    <a:pt x="591" y="55"/>
                  </a:cubicBezTo>
                  <a:cubicBezTo>
                    <a:pt x="591" y="54"/>
                    <a:pt x="585" y="54"/>
                    <a:pt x="584" y="53"/>
                  </a:cubicBezTo>
                  <a:cubicBezTo>
                    <a:pt x="582" y="53"/>
                    <a:pt x="580" y="53"/>
                    <a:pt x="578" y="53"/>
                  </a:cubicBezTo>
                  <a:cubicBezTo>
                    <a:pt x="574" y="52"/>
                    <a:pt x="570" y="52"/>
                    <a:pt x="566" y="51"/>
                  </a:cubicBezTo>
                  <a:cubicBezTo>
                    <a:pt x="565" y="51"/>
                    <a:pt x="561" y="50"/>
                    <a:pt x="561" y="50"/>
                  </a:cubicBezTo>
                  <a:cubicBezTo>
                    <a:pt x="561" y="51"/>
                    <a:pt x="562" y="52"/>
                    <a:pt x="561" y="52"/>
                  </a:cubicBezTo>
                  <a:cubicBezTo>
                    <a:pt x="560" y="53"/>
                    <a:pt x="559" y="53"/>
                    <a:pt x="558" y="53"/>
                  </a:cubicBezTo>
                  <a:cubicBezTo>
                    <a:pt x="557" y="53"/>
                    <a:pt x="552" y="54"/>
                    <a:pt x="553" y="56"/>
                  </a:cubicBezTo>
                  <a:cubicBezTo>
                    <a:pt x="554" y="58"/>
                    <a:pt x="556" y="55"/>
                    <a:pt x="557" y="56"/>
                  </a:cubicBezTo>
                  <a:cubicBezTo>
                    <a:pt x="557" y="56"/>
                    <a:pt x="554" y="57"/>
                    <a:pt x="555" y="59"/>
                  </a:cubicBezTo>
                  <a:cubicBezTo>
                    <a:pt x="556" y="59"/>
                    <a:pt x="555" y="60"/>
                    <a:pt x="555" y="61"/>
                  </a:cubicBezTo>
                  <a:cubicBezTo>
                    <a:pt x="556" y="61"/>
                    <a:pt x="557" y="62"/>
                    <a:pt x="557" y="63"/>
                  </a:cubicBezTo>
                  <a:cubicBezTo>
                    <a:pt x="557" y="63"/>
                    <a:pt x="553" y="63"/>
                    <a:pt x="552" y="63"/>
                  </a:cubicBezTo>
                  <a:cubicBezTo>
                    <a:pt x="550" y="63"/>
                    <a:pt x="552" y="62"/>
                    <a:pt x="552" y="62"/>
                  </a:cubicBezTo>
                  <a:cubicBezTo>
                    <a:pt x="551" y="61"/>
                    <a:pt x="548" y="62"/>
                    <a:pt x="548" y="62"/>
                  </a:cubicBezTo>
                  <a:cubicBezTo>
                    <a:pt x="546" y="63"/>
                    <a:pt x="544" y="62"/>
                    <a:pt x="543" y="62"/>
                  </a:cubicBezTo>
                  <a:cubicBezTo>
                    <a:pt x="542" y="62"/>
                    <a:pt x="546" y="63"/>
                    <a:pt x="546" y="63"/>
                  </a:cubicBezTo>
                  <a:cubicBezTo>
                    <a:pt x="549" y="64"/>
                    <a:pt x="546" y="66"/>
                    <a:pt x="545" y="65"/>
                  </a:cubicBezTo>
                  <a:cubicBezTo>
                    <a:pt x="544" y="65"/>
                    <a:pt x="544" y="64"/>
                    <a:pt x="544" y="63"/>
                  </a:cubicBezTo>
                  <a:cubicBezTo>
                    <a:pt x="543" y="63"/>
                    <a:pt x="542" y="63"/>
                    <a:pt x="541" y="63"/>
                  </a:cubicBezTo>
                  <a:cubicBezTo>
                    <a:pt x="539" y="62"/>
                    <a:pt x="537" y="61"/>
                    <a:pt x="534" y="62"/>
                  </a:cubicBezTo>
                  <a:cubicBezTo>
                    <a:pt x="531" y="62"/>
                    <a:pt x="529" y="65"/>
                    <a:pt x="526" y="63"/>
                  </a:cubicBezTo>
                  <a:cubicBezTo>
                    <a:pt x="524" y="62"/>
                    <a:pt x="522" y="61"/>
                    <a:pt x="521" y="59"/>
                  </a:cubicBezTo>
                  <a:cubicBezTo>
                    <a:pt x="520" y="58"/>
                    <a:pt x="518" y="62"/>
                    <a:pt x="517" y="62"/>
                  </a:cubicBezTo>
                  <a:cubicBezTo>
                    <a:pt x="516" y="64"/>
                    <a:pt x="515" y="70"/>
                    <a:pt x="512" y="69"/>
                  </a:cubicBezTo>
                  <a:cubicBezTo>
                    <a:pt x="510" y="68"/>
                    <a:pt x="508" y="68"/>
                    <a:pt x="506" y="66"/>
                  </a:cubicBezTo>
                  <a:cubicBezTo>
                    <a:pt x="505" y="65"/>
                    <a:pt x="503" y="63"/>
                    <a:pt x="502" y="62"/>
                  </a:cubicBezTo>
                  <a:cubicBezTo>
                    <a:pt x="501" y="60"/>
                    <a:pt x="499" y="59"/>
                    <a:pt x="498" y="58"/>
                  </a:cubicBezTo>
                  <a:cubicBezTo>
                    <a:pt x="496" y="56"/>
                    <a:pt x="500" y="57"/>
                    <a:pt x="501" y="57"/>
                  </a:cubicBezTo>
                  <a:cubicBezTo>
                    <a:pt x="502" y="57"/>
                    <a:pt x="504" y="56"/>
                    <a:pt x="504" y="55"/>
                  </a:cubicBezTo>
                  <a:cubicBezTo>
                    <a:pt x="504" y="55"/>
                    <a:pt x="499" y="52"/>
                    <a:pt x="499" y="52"/>
                  </a:cubicBezTo>
                  <a:cubicBezTo>
                    <a:pt x="499" y="52"/>
                    <a:pt x="502" y="52"/>
                    <a:pt x="502" y="51"/>
                  </a:cubicBezTo>
                  <a:cubicBezTo>
                    <a:pt x="501" y="50"/>
                    <a:pt x="499" y="50"/>
                    <a:pt x="499" y="50"/>
                  </a:cubicBezTo>
                  <a:cubicBezTo>
                    <a:pt x="499" y="48"/>
                    <a:pt x="504" y="47"/>
                    <a:pt x="499" y="46"/>
                  </a:cubicBezTo>
                  <a:cubicBezTo>
                    <a:pt x="498" y="46"/>
                    <a:pt x="497" y="44"/>
                    <a:pt x="495" y="44"/>
                  </a:cubicBezTo>
                  <a:cubicBezTo>
                    <a:pt x="494" y="44"/>
                    <a:pt x="492" y="43"/>
                    <a:pt x="491" y="44"/>
                  </a:cubicBezTo>
                  <a:cubicBezTo>
                    <a:pt x="490" y="44"/>
                    <a:pt x="490" y="45"/>
                    <a:pt x="489" y="45"/>
                  </a:cubicBezTo>
                  <a:cubicBezTo>
                    <a:pt x="488" y="44"/>
                    <a:pt x="488" y="44"/>
                    <a:pt x="487" y="44"/>
                  </a:cubicBezTo>
                  <a:cubicBezTo>
                    <a:pt x="486" y="44"/>
                    <a:pt x="484" y="44"/>
                    <a:pt x="483" y="43"/>
                  </a:cubicBezTo>
                  <a:cubicBezTo>
                    <a:pt x="482" y="43"/>
                    <a:pt x="481" y="43"/>
                    <a:pt x="480" y="41"/>
                  </a:cubicBezTo>
                  <a:cubicBezTo>
                    <a:pt x="479" y="41"/>
                    <a:pt x="480" y="40"/>
                    <a:pt x="478" y="41"/>
                  </a:cubicBezTo>
                  <a:cubicBezTo>
                    <a:pt x="478" y="41"/>
                    <a:pt x="477" y="42"/>
                    <a:pt x="476" y="42"/>
                  </a:cubicBezTo>
                  <a:cubicBezTo>
                    <a:pt x="475" y="42"/>
                    <a:pt x="475" y="41"/>
                    <a:pt x="474" y="42"/>
                  </a:cubicBezTo>
                  <a:cubicBezTo>
                    <a:pt x="474" y="43"/>
                    <a:pt x="473" y="44"/>
                    <a:pt x="473" y="45"/>
                  </a:cubicBezTo>
                  <a:cubicBezTo>
                    <a:pt x="473" y="46"/>
                    <a:pt x="475" y="46"/>
                    <a:pt x="474" y="47"/>
                  </a:cubicBezTo>
                  <a:cubicBezTo>
                    <a:pt x="473" y="48"/>
                    <a:pt x="474" y="48"/>
                    <a:pt x="473" y="48"/>
                  </a:cubicBezTo>
                  <a:cubicBezTo>
                    <a:pt x="472" y="48"/>
                    <a:pt x="470" y="48"/>
                    <a:pt x="469" y="49"/>
                  </a:cubicBezTo>
                  <a:cubicBezTo>
                    <a:pt x="470" y="48"/>
                    <a:pt x="473" y="50"/>
                    <a:pt x="473" y="50"/>
                  </a:cubicBezTo>
                  <a:cubicBezTo>
                    <a:pt x="472" y="51"/>
                    <a:pt x="469" y="49"/>
                    <a:pt x="467" y="49"/>
                  </a:cubicBezTo>
                  <a:cubicBezTo>
                    <a:pt x="465" y="49"/>
                    <a:pt x="462" y="49"/>
                    <a:pt x="459" y="49"/>
                  </a:cubicBezTo>
                  <a:cubicBezTo>
                    <a:pt x="458" y="49"/>
                    <a:pt x="458" y="48"/>
                    <a:pt x="457" y="48"/>
                  </a:cubicBezTo>
                  <a:cubicBezTo>
                    <a:pt x="456" y="47"/>
                    <a:pt x="453" y="48"/>
                    <a:pt x="452" y="48"/>
                  </a:cubicBezTo>
                  <a:cubicBezTo>
                    <a:pt x="451" y="47"/>
                    <a:pt x="449" y="47"/>
                    <a:pt x="448" y="46"/>
                  </a:cubicBezTo>
                  <a:cubicBezTo>
                    <a:pt x="448" y="45"/>
                    <a:pt x="450" y="45"/>
                    <a:pt x="450" y="44"/>
                  </a:cubicBezTo>
                  <a:cubicBezTo>
                    <a:pt x="451" y="43"/>
                    <a:pt x="442" y="43"/>
                    <a:pt x="441" y="43"/>
                  </a:cubicBezTo>
                  <a:cubicBezTo>
                    <a:pt x="436" y="42"/>
                    <a:pt x="432" y="43"/>
                    <a:pt x="427" y="43"/>
                  </a:cubicBezTo>
                  <a:cubicBezTo>
                    <a:pt x="424" y="43"/>
                    <a:pt x="425" y="43"/>
                    <a:pt x="426" y="45"/>
                  </a:cubicBezTo>
                  <a:cubicBezTo>
                    <a:pt x="426" y="46"/>
                    <a:pt x="424" y="45"/>
                    <a:pt x="424" y="45"/>
                  </a:cubicBezTo>
                  <a:cubicBezTo>
                    <a:pt x="422" y="45"/>
                    <a:pt x="423" y="44"/>
                    <a:pt x="423" y="43"/>
                  </a:cubicBezTo>
                  <a:cubicBezTo>
                    <a:pt x="423" y="41"/>
                    <a:pt x="422" y="38"/>
                    <a:pt x="420" y="40"/>
                  </a:cubicBezTo>
                  <a:cubicBezTo>
                    <a:pt x="420" y="42"/>
                    <a:pt x="416" y="42"/>
                    <a:pt x="414" y="41"/>
                  </a:cubicBezTo>
                  <a:cubicBezTo>
                    <a:pt x="413" y="40"/>
                    <a:pt x="415" y="38"/>
                    <a:pt x="411" y="39"/>
                  </a:cubicBezTo>
                  <a:cubicBezTo>
                    <a:pt x="410" y="39"/>
                    <a:pt x="409" y="39"/>
                    <a:pt x="408" y="39"/>
                  </a:cubicBezTo>
                  <a:cubicBezTo>
                    <a:pt x="407" y="38"/>
                    <a:pt x="406" y="39"/>
                    <a:pt x="404" y="40"/>
                  </a:cubicBezTo>
                  <a:cubicBezTo>
                    <a:pt x="402" y="42"/>
                    <a:pt x="407" y="41"/>
                    <a:pt x="407" y="42"/>
                  </a:cubicBezTo>
                  <a:cubicBezTo>
                    <a:pt x="407" y="44"/>
                    <a:pt x="403" y="43"/>
                    <a:pt x="402" y="44"/>
                  </a:cubicBezTo>
                  <a:cubicBezTo>
                    <a:pt x="401" y="45"/>
                    <a:pt x="399" y="45"/>
                    <a:pt x="397" y="46"/>
                  </a:cubicBezTo>
                  <a:cubicBezTo>
                    <a:pt x="395" y="47"/>
                    <a:pt x="393" y="47"/>
                    <a:pt x="390" y="47"/>
                  </a:cubicBezTo>
                  <a:cubicBezTo>
                    <a:pt x="388" y="47"/>
                    <a:pt x="388" y="47"/>
                    <a:pt x="387" y="49"/>
                  </a:cubicBezTo>
                  <a:cubicBezTo>
                    <a:pt x="386" y="50"/>
                    <a:pt x="382" y="51"/>
                    <a:pt x="381" y="51"/>
                  </a:cubicBezTo>
                  <a:cubicBezTo>
                    <a:pt x="381" y="50"/>
                    <a:pt x="383" y="50"/>
                    <a:pt x="383" y="50"/>
                  </a:cubicBezTo>
                  <a:cubicBezTo>
                    <a:pt x="385" y="49"/>
                    <a:pt x="385" y="47"/>
                    <a:pt x="386" y="46"/>
                  </a:cubicBezTo>
                  <a:cubicBezTo>
                    <a:pt x="387" y="44"/>
                    <a:pt x="388" y="46"/>
                    <a:pt x="389" y="45"/>
                  </a:cubicBezTo>
                  <a:cubicBezTo>
                    <a:pt x="390" y="45"/>
                    <a:pt x="390" y="44"/>
                    <a:pt x="391" y="44"/>
                  </a:cubicBezTo>
                  <a:cubicBezTo>
                    <a:pt x="394" y="42"/>
                    <a:pt x="398" y="41"/>
                    <a:pt x="401" y="39"/>
                  </a:cubicBezTo>
                  <a:cubicBezTo>
                    <a:pt x="403" y="38"/>
                    <a:pt x="405" y="37"/>
                    <a:pt x="407" y="36"/>
                  </a:cubicBezTo>
                  <a:cubicBezTo>
                    <a:pt x="411" y="33"/>
                    <a:pt x="416" y="31"/>
                    <a:pt x="420" y="29"/>
                  </a:cubicBezTo>
                  <a:cubicBezTo>
                    <a:pt x="423" y="28"/>
                    <a:pt x="426" y="26"/>
                    <a:pt x="423" y="23"/>
                  </a:cubicBezTo>
                  <a:cubicBezTo>
                    <a:pt x="422" y="22"/>
                    <a:pt x="422" y="24"/>
                    <a:pt x="421" y="23"/>
                  </a:cubicBezTo>
                  <a:cubicBezTo>
                    <a:pt x="420" y="22"/>
                    <a:pt x="419" y="22"/>
                    <a:pt x="418" y="21"/>
                  </a:cubicBezTo>
                  <a:cubicBezTo>
                    <a:pt x="418" y="20"/>
                    <a:pt x="423" y="22"/>
                    <a:pt x="423" y="22"/>
                  </a:cubicBezTo>
                  <a:cubicBezTo>
                    <a:pt x="424" y="22"/>
                    <a:pt x="427" y="22"/>
                    <a:pt x="425" y="20"/>
                  </a:cubicBezTo>
                  <a:cubicBezTo>
                    <a:pt x="424" y="19"/>
                    <a:pt x="424" y="18"/>
                    <a:pt x="423" y="17"/>
                  </a:cubicBezTo>
                  <a:cubicBezTo>
                    <a:pt x="422" y="15"/>
                    <a:pt x="421" y="19"/>
                    <a:pt x="420" y="19"/>
                  </a:cubicBezTo>
                  <a:cubicBezTo>
                    <a:pt x="420" y="18"/>
                    <a:pt x="420" y="17"/>
                    <a:pt x="420" y="17"/>
                  </a:cubicBezTo>
                  <a:cubicBezTo>
                    <a:pt x="420" y="16"/>
                    <a:pt x="420" y="16"/>
                    <a:pt x="419" y="15"/>
                  </a:cubicBezTo>
                  <a:cubicBezTo>
                    <a:pt x="419" y="14"/>
                    <a:pt x="417" y="13"/>
                    <a:pt x="416" y="13"/>
                  </a:cubicBezTo>
                  <a:cubicBezTo>
                    <a:pt x="414" y="12"/>
                    <a:pt x="413" y="12"/>
                    <a:pt x="411" y="11"/>
                  </a:cubicBezTo>
                  <a:cubicBezTo>
                    <a:pt x="409" y="11"/>
                    <a:pt x="409" y="11"/>
                    <a:pt x="406" y="12"/>
                  </a:cubicBezTo>
                  <a:cubicBezTo>
                    <a:pt x="404" y="12"/>
                    <a:pt x="397" y="9"/>
                    <a:pt x="396" y="12"/>
                  </a:cubicBezTo>
                  <a:cubicBezTo>
                    <a:pt x="395" y="13"/>
                    <a:pt x="389" y="14"/>
                    <a:pt x="388" y="13"/>
                  </a:cubicBezTo>
                  <a:cubicBezTo>
                    <a:pt x="388" y="13"/>
                    <a:pt x="394" y="9"/>
                    <a:pt x="392" y="8"/>
                  </a:cubicBezTo>
                  <a:cubicBezTo>
                    <a:pt x="392" y="8"/>
                    <a:pt x="385" y="9"/>
                    <a:pt x="384" y="8"/>
                  </a:cubicBezTo>
                  <a:cubicBezTo>
                    <a:pt x="384" y="7"/>
                    <a:pt x="386" y="7"/>
                    <a:pt x="386" y="7"/>
                  </a:cubicBezTo>
                  <a:cubicBezTo>
                    <a:pt x="386" y="6"/>
                    <a:pt x="378" y="7"/>
                    <a:pt x="378" y="7"/>
                  </a:cubicBezTo>
                  <a:cubicBezTo>
                    <a:pt x="379" y="5"/>
                    <a:pt x="383" y="6"/>
                    <a:pt x="384" y="5"/>
                  </a:cubicBezTo>
                  <a:cubicBezTo>
                    <a:pt x="385" y="4"/>
                    <a:pt x="387" y="5"/>
                    <a:pt x="386" y="4"/>
                  </a:cubicBezTo>
                  <a:cubicBezTo>
                    <a:pt x="386" y="3"/>
                    <a:pt x="386" y="2"/>
                    <a:pt x="385" y="2"/>
                  </a:cubicBezTo>
                  <a:cubicBezTo>
                    <a:pt x="382" y="2"/>
                    <a:pt x="381" y="1"/>
                    <a:pt x="378" y="1"/>
                  </a:cubicBezTo>
                  <a:cubicBezTo>
                    <a:pt x="376" y="0"/>
                    <a:pt x="374" y="1"/>
                    <a:pt x="372" y="2"/>
                  </a:cubicBezTo>
                  <a:cubicBezTo>
                    <a:pt x="368" y="3"/>
                    <a:pt x="364" y="6"/>
                    <a:pt x="362" y="8"/>
                  </a:cubicBezTo>
                  <a:cubicBezTo>
                    <a:pt x="361" y="9"/>
                    <a:pt x="361" y="9"/>
                    <a:pt x="362" y="10"/>
                  </a:cubicBezTo>
                  <a:cubicBezTo>
                    <a:pt x="363" y="10"/>
                    <a:pt x="362" y="11"/>
                    <a:pt x="362" y="12"/>
                  </a:cubicBezTo>
                  <a:cubicBezTo>
                    <a:pt x="362" y="14"/>
                    <a:pt x="366" y="13"/>
                    <a:pt x="366" y="14"/>
                  </a:cubicBezTo>
                  <a:cubicBezTo>
                    <a:pt x="366" y="13"/>
                    <a:pt x="361" y="14"/>
                    <a:pt x="360" y="14"/>
                  </a:cubicBezTo>
                  <a:cubicBezTo>
                    <a:pt x="359" y="14"/>
                    <a:pt x="353" y="13"/>
                    <a:pt x="352" y="14"/>
                  </a:cubicBezTo>
                  <a:cubicBezTo>
                    <a:pt x="352" y="13"/>
                    <a:pt x="355" y="17"/>
                    <a:pt x="355" y="17"/>
                  </a:cubicBezTo>
                  <a:cubicBezTo>
                    <a:pt x="356" y="18"/>
                    <a:pt x="351" y="16"/>
                    <a:pt x="350" y="16"/>
                  </a:cubicBezTo>
                  <a:cubicBezTo>
                    <a:pt x="349" y="16"/>
                    <a:pt x="347" y="17"/>
                    <a:pt x="345" y="18"/>
                  </a:cubicBezTo>
                  <a:cubicBezTo>
                    <a:pt x="345" y="18"/>
                    <a:pt x="345" y="18"/>
                    <a:pt x="344" y="18"/>
                  </a:cubicBezTo>
                  <a:cubicBezTo>
                    <a:pt x="342" y="18"/>
                    <a:pt x="344" y="18"/>
                    <a:pt x="343" y="17"/>
                  </a:cubicBezTo>
                  <a:cubicBezTo>
                    <a:pt x="343" y="18"/>
                    <a:pt x="338" y="20"/>
                    <a:pt x="338" y="20"/>
                  </a:cubicBezTo>
                  <a:cubicBezTo>
                    <a:pt x="338" y="19"/>
                    <a:pt x="340" y="18"/>
                    <a:pt x="340" y="18"/>
                  </a:cubicBezTo>
                  <a:cubicBezTo>
                    <a:pt x="340" y="17"/>
                    <a:pt x="335" y="18"/>
                    <a:pt x="334" y="17"/>
                  </a:cubicBezTo>
                  <a:cubicBezTo>
                    <a:pt x="334" y="17"/>
                    <a:pt x="336" y="16"/>
                    <a:pt x="336" y="16"/>
                  </a:cubicBezTo>
                  <a:cubicBezTo>
                    <a:pt x="335" y="17"/>
                    <a:pt x="330" y="18"/>
                    <a:pt x="328" y="18"/>
                  </a:cubicBezTo>
                  <a:cubicBezTo>
                    <a:pt x="323" y="19"/>
                    <a:pt x="329" y="19"/>
                    <a:pt x="330" y="20"/>
                  </a:cubicBezTo>
                  <a:cubicBezTo>
                    <a:pt x="329" y="19"/>
                    <a:pt x="324" y="21"/>
                    <a:pt x="323" y="21"/>
                  </a:cubicBezTo>
                  <a:cubicBezTo>
                    <a:pt x="322" y="21"/>
                    <a:pt x="321" y="21"/>
                    <a:pt x="320" y="22"/>
                  </a:cubicBezTo>
                  <a:cubicBezTo>
                    <a:pt x="319" y="23"/>
                    <a:pt x="317" y="22"/>
                    <a:pt x="315" y="22"/>
                  </a:cubicBezTo>
                  <a:cubicBezTo>
                    <a:pt x="314" y="22"/>
                    <a:pt x="313" y="24"/>
                    <a:pt x="311" y="24"/>
                  </a:cubicBezTo>
                  <a:cubicBezTo>
                    <a:pt x="309" y="25"/>
                    <a:pt x="308" y="24"/>
                    <a:pt x="307" y="25"/>
                  </a:cubicBezTo>
                  <a:cubicBezTo>
                    <a:pt x="306" y="26"/>
                    <a:pt x="305" y="27"/>
                    <a:pt x="304" y="27"/>
                  </a:cubicBezTo>
                  <a:cubicBezTo>
                    <a:pt x="302" y="27"/>
                    <a:pt x="300" y="27"/>
                    <a:pt x="299" y="27"/>
                  </a:cubicBezTo>
                  <a:cubicBezTo>
                    <a:pt x="299" y="27"/>
                    <a:pt x="302" y="29"/>
                    <a:pt x="302" y="29"/>
                  </a:cubicBezTo>
                  <a:cubicBezTo>
                    <a:pt x="301" y="30"/>
                    <a:pt x="295" y="30"/>
                    <a:pt x="295" y="30"/>
                  </a:cubicBezTo>
                  <a:cubicBezTo>
                    <a:pt x="295" y="30"/>
                    <a:pt x="299" y="30"/>
                    <a:pt x="299" y="30"/>
                  </a:cubicBezTo>
                  <a:cubicBezTo>
                    <a:pt x="299" y="30"/>
                    <a:pt x="297" y="30"/>
                    <a:pt x="296" y="30"/>
                  </a:cubicBezTo>
                  <a:cubicBezTo>
                    <a:pt x="297" y="30"/>
                    <a:pt x="299" y="31"/>
                    <a:pt x="299" y="31"/>
                  </a:cubicBezTo>
                  <a:cubicBezTo>
                    <a:pt x="298" y="31"/>
                    <a:pt x="298" y="31"/>
                    <a:pt x="297" y="31"/>
                  </a:cubicBezTo>
                  <a:cubicBezTo>
                    <a:pt x="298" y="31"/>
                    <a:pt x="297" y="32"/>
                    <a:pt x="297" y="32"/>
                  </a:cubicBezTo>
                  <a:cubicBezTo>
                    <a:pt x="297" y="33"/>
                    <a:pt x="294" y="32"/>
                    <a:pt x="294" y="32"/>
                  </a:cubicBezTo>
                  <a:cubicBezTo>
                    <a:pt x="294" y="33"/>
                    <a:pt x="296" y="33"/>
                    <a:pt x="296" y="34"/>
                  </a:cubicBezTo>
                  <a:cubicBezTo>
                    <a:pt x="297" y="34"/>
                    <a:pt x="295" y="34"/>
                    <a:pt x="295" y="34"/>
                  </a:cubicBezTo>
                  <a:cubicBezTo>
                    <a:pt x="295" y="36"/>
                    <a:pt x="299" y="34"/>
                    <a:pt x="298" y="36"/>
                  </a:cubicBezTo>
                  <a:cubicBezTo>
                    <a:pt x="296" y="38"/>
                    <a:pt x="301" y="39"/>
                    <a:pt x="298" y="40"/>
                  </a:cubicBezTo>
                  <a:cubicBezTo>
                    <a:pt x="296" y="40"/>
                    <a:pt x="294" y="40"/>
                    <a:pt x="292" y="40"/>
                  </a:cubicBezTo>
                  <a:cubicBezTo>
                    <a:pt x="291" y="41"/>
                    <a:pt x="291" y="42"/>
                    <a:pt x="289" y="41"/>
                  </a:cubicBezTo>
                  <a:cubicBezTo>
                    <a:pt x="288" y="41"/>
                    <a:pt x="287" y="41"/>
                    <a:pt x="286" y="41"/>
                  </a:cubicBezTo>
                  <a:cubicBezTo>
                    <a:pt x="282" y="42"/>
                    <a:pt x="278" y="42"/>
                    <a:pt x="274" y="42"/>
                  </a:cubicBezTo>
                  <a:cubicBezTo>
                    <a:pt x="272" y="42"/>
                    <a:pt x="270" y="42"/>
                    <a:pt x="269" y="43"/>
                  </a:cubicBezTo>
                  <a:cubicBezTo>
                    <a:pt x="268" y="44"/>
                    <a:pt x="267" y="45"/>
                    <a:pt x="267" y="46"/>
                  </a:cubicBezTo>
                  <a:cubicBezTo>
                    <a:pt x="267" y="47"/>
                    <a:pt x="269" y="48"/>
                    <a:pt x="269" y="49"/>
                  </a:cubicBezTo>
                  <a:cubicBezTo>
                    <a:pt x="268" y="51"/>
                    <a:pt x="268" y="52"/>
                    <a:pt x="269" y="53"/>
                  </a:cubicBezTo>
                  <a:cubicBezTo>
                    <a:pt x="271" y="55"/>
                    <a:pt x="274" y="54"/>
                    <a:pt x="276" y="56"/>
                  </a:cubicBezTo>
                  <a:cubicBezTo>
                    <a:pt x="276" y="56"/>
                    <a:pt x="278" y="60"/>
                    <a:pt x="278" y="60"/>
                  </a:cubicBezTo>
                  <a:cubicBezTo>
                    <a:pt x="274" y="60"/>
                    <a:pt x="273" y="60"/>
                    <a:pt x="270" y="58"/>
                  </a:cubicBezTo>
                  <a:cubicBezTo>
                    <a:pt x="267" y="56"/>
                    <a:pt x="262" y="54"/>
                    <a:pt x="258" y="54"/>
                  </a:cubicBezTo>
                  <a:cubicBezTo>
                    <a:pt x="256" y="54"/>
                    <a:pt x="257" y="53"/>
                    <a:pt x="255" y="52"/>
                  </a:cubicBezTo>
                  <a:cubicBezTo>
                    <a:pt x="254" y="52"/>
                    <a:pt x="250" y="52"/>
                    <a:pt x="250" y="54"/>
                  </a:cubicBezTo>
                  <a:cubicBezTo>
                    <a:pt x="250" y="55"/>
                    <a:pt x="254" y="55"/>
                    <a:pt x="254" y="55"/>
                  </a:cubicBezTo>
                  <a:cubicBezTo>
                    <a:pt x="254" y="55"/>
                    <a:pt x="251" y="56"/>
                    <a:pt x="252" y="56"/>
                  </a:cubicBezTo>
                  <a:cubicBezTo>
                    <a:pt x="254" y="57"/>
                    <a:pt x="255" y="56"/>
                    <a:pt x="256" y="58"/>
                  </a:cubicBezTo>
                  <a:cubicBezTo>
                    <a:pt x="256" y="60"/>
                    <a:pt x="253" y="59"/>
                    <a:pt x="252" y="59"/>
                  </a:cubicBezTo>
                  <a:cubicBezTo>
                    <a:pt x="250" y="58"/>
                    <a:pt x="249" y="57"/>
                    <a:pt x="247" y="58"/>
                  </a:cubicBezTo>
                  <a:cubicBezTo>
                    <a:pt x="245" y="58"/>
                    <a:pt x="246" y="61"/>
                    <a:pt x="247" y="62"/>
                  </a:cubicBezTo>
                  <a:cubicBezTo>
                    <a:pt x="248" y="63"/>
                    <a:pt x="250" y="63"/>
                    <a:pt x="251" y="63"/>
                  </a:cubicBezTo>
                  <a:cubicBezTo>
                    <a:pt x="253" y="64"/>
                    <a:pt x="255" y="64"/>
                    <a:pt x="256" y="65"/>
                  </a:cubicBezTo>
                  <a:cubicBezTo>
                    <a:pt x="257" y="66"/>
                    <a:pt x="257" y="67"/>
                    <a:pt x="257" y="67"/>
                  </a:cubicBezTo>
                  <a:cubicBezTo>
                    <a:pt x="258" y="67"/>
                    <a:pt x="259" y="67"/>
                    <a:pt x="260" y="67"/>
                  </a:cubicBezTo>
                  <a:cubicBezTo>
                    <a:pt x="260" y="67"/>
                    <a:pt x="257" y="68"/>
                    <a:pt x="257" y="68"/>
                  </a:cubicBezTo>
                  <a:cubicBezTo>
                    <a:pt x="255" y="68"/>
                    <a:pt x="255" y="67"/>
                    <a:pt x="254" y="66"/>
                  </a:cubicBezTo>
                  <a:cubicBezTo>
                    <a:pt x="252" y="65"/>
                    <a:pt x="249" y="65"/>
                    <a:pt x="246" y="65"/>
                  </a:cubicBezTo>
                  <a:cubicBezTo>
                    <a:pt x="245" y="65"/>
                    <a:pt x="240" y="64"/>
                    <a:pt x="242" y="62"/>
                  </a:cubicBezTo>
                  <a:cubicBezTo>
                    <a:pt x="243" y="62"/>
                    <a:pt x="242" y="61"/>
                    <a:pt x="242" y="60"/>
                  </a:cubicBezTo>
                  <a:cubicBezTo>
                    <a:pt x="241" y="59"/>
                    <a:pt x="242" y="58"/>
                    <a:pt x="242" y="57"/>
                  </a:cubicBezTo>
                  <a:cubicBezTo>
                    <a:pt x="243" y="55"/>
                    <a:pt x="244" y="51"/>
                    <a:pt x="242" y="50"/>
                  </a:cubicBezTo>
                  <a:cubicBezTo>
                    <a:pt x="238" y="49"/>
                    <a:pt x="241" y="54"/>
                    <a:pt x="240" y="56"/>
                  </a:cubicBezTo>
                  <a:cubicBezTo>
                    <a:pt x="238" y="58"/>
                    <a:pt x="235" y="59"/>
                    <a:pt x="233" y="61"/>
                  </a:cubicBezTo>
                  <a:cubicBezTo>
                    <a:pt x="230" y="64"/>
                    <a:pt x="231" y="63"/>
                    <a:pt x="233" y="65"/>
                  </a:cubicBezTo>
                  <a:cubicBezTo>
                    <a:pt x="234" y="66"/>
                    <a:pt x="237" y="69"/>
                    <a:pt x="237" y="71"/>
                  </a:cubicBezTo>
                  <a:cubicBezTo>
                    <a:pt x="237" y="71"/>
                    <a:pt x="236" y="73"/>
                    <a:pt x="235" y="73"/>
                  </a:cubicBezTo>
                  <a:cubicBezTo>
                    <a:pt x="234" y="75"/>
                    <a:pt x="233" y="77"/>
                    <a:pt x="233" y="79"/>
                  </a:cubicBezTo>
                  <a:cubicBezTo>
                    <a:pt x="233" y="79"/>
                    <a:pt x="234" y="84"/>
                    <a:pt x="235" y="84"/>
                  </a:cubicBezTo>
                  <a:cubicBezTo>
                    <a:pt x="237" y="84"/>
                    <a:pt x="239" y="84"/>
                    <a:pt x="241" y="83"/>
                  </a:cubicBezTo>
                  <a:cubicBezTo>
                    <a:pt x="243" y="82"/>
                    <a:pt x="246" y="83"/>
                    <a:pt x="248" y="84"/>
                  </a:cubicBezTo>
                  <a:cubicBezTo>
                    <a:pt x="251" y="84"/>
                    <a:pt x="253" y="86"/>
                    <a:pt x="254" y="89"/>
                  </a:cubicBezTo>
                  <a:cubicBezTo>
                    <a:pt x="255" y="91"/>
                    <a:pt x="251" y="94"/>
                    <a:pt x="253" y="95"/>
                  </a:cubicBezTo>
                  <a:cubicBezTo>
                    <a:pt x="253" y="95"/>
                    <a:pt x="259" y="97"/>
                    <a:pt x="259" y="97"/>
                  </a:cubicBezTo>
                  <a:cubicBezTo>
                    <a:pt x="259" y="98"/>
                    <a:pt x="252" y="96"/>
                    <a:pt x="251" y="96"/>
                  </a:cubicBezTo>
                  <a:cubicBezTo>
                    <a:pt x="251" y="96"/>
                    <a:pt x="250" y="93"/>
                    <a:pt x="250" y="93"/>
                  </a:cubicBezTo>
                  <a:cubicBezTo>
                    <a:pt x="251" y="91"/>
                    <a:pt x="252" y="90"/>
                    <a:pt x="250" y="89"/>
                  </a:cubicBezTo>
                  <a:cubicBezTo>
                    <a:pt x="248" y="88"/>
                    <a:pt x="249" y="86"/>
                    <a:pt x="247" y="85"/>
                  </a:cubicBezTo>
                  <a:cubicBezTo>
                    <a:pt x="245" y="85"/>
                    <a:pt x="243" y="86"/>
                    <a:pt x="241" y="86"/>
                  </a:cubicBezTo>
                  <a:cubicBezTo>
                    <a:pt x="241" y="86"/>
                    <a:pt x="237" y="87"/>
                    <a:pt x="237" y="88"/>
                  </a:cubicBezTo>
                  <a:cubicBezTo>
                    <a:pt x="238" y="88"/>
                    <a:pt x="239" y="88"/>
                    <a:pt x="238" y="88"/>
                  </a:cubicBezTo>
                  <a:cubicBezTo>
                    <a:pt x="238" y="89"/>
                    <a:pt x="236" y="90"/>
                    <a:pt x="237" y="91"/>
                  </a:cubicBezTo>
                  <a:cubicBezTo>
                    <a:pt x="241" y="93"/>
                    <a:pt x="238" y="96"/>
                    <a:pt x="236" y="98"/>
                  </a:cubicBezTo>
                  <a:cubicBezTo>
                    <a:pt x="235" y="99"/>
                    <a:pt x="234" y="101"/>
                    <a:pt x="234" y="102"/>
                  </a:cubicBezTo>
                  <a:cubicBezTo>
                    <a:pt x="233" y="103"/>
                    <a:pt x="231" y="104"/>
                    <a:pt x="229" y="104"/>
                  </a:cubicBezTo>
                  <a:cubicBezTo>
                    <a:pt x="228" y="105"/>
                    <a:pt x="227" y="105"/>
                    <a:pt x="227" y="107"/>
                  </a:cubicBezTo>
                  <a:cubicBezTo>
                    <a:pt x="226" y="109"/>
                    <a:pt x="224" y="108"/>
                    <a:pt x="223" y="108"/>
                  </a:cubicBezTo>
                  <a:cubicBezTo>
                    <a:pt x="220" y="107"/>
                    <a:pt x="218" y="108"/>
                    <a:pt x="216" y="107"/>
                  </a:cubicBezTo>
                  <a:cubicBezTo>
                    <a:pt x="215" y="107"/>
                    <a:pt x="214" y="106"/>
                    <a:pt x="213" y="106"/>
                  </a:cubicBezTo>
                  <a:cubicBezTo>
                    <a:pt x="211" y="106"/>
                    <a:pt x="211" y="105"/>
                    <a:pt x="210" y="104"/>
                  </a:cubicBezTo>
                  <a:cubicBezTo>
                    <a:pt x="210" y="104"/>
                    <a:pt x="212" y="103"/>
                    <a:pt x="212" y="104"/>
                  </a:cubicBezTo>
                  <a:cubicBezTo>
                    <a:pt x="213" y="106"/>
                    <a:pt x="215" y="106"/>
                    <a:pt x="215" y="105"/>
                  </a:cubicBezTo>
                  <a:cubicBezTo>
                    <a:pt x="216" y="104"/>
                    <a:pt x="221" y="107"/>
                    <a:pt x="223" y="105"/>
                  </a:cubicBezTo>
                  <a:cubicBezTo>
                    <a:pt x="223" y="104"/>
                    <a:pt x="221" y="103"/>
                    <a:pt x="223" y="103"/>
                  </a:cubicBezTo>
                  <a:cubicBezTo>
                    <a:pt x="224" y="102"/>
                    <a:pt x="226" y="101"/>
                    <a:pt x="227" y="100"/>
                  </a:cubicBezTo>
                  <a:cubicBezTo>
                    <a:pt x="228" y="98"/>
                    <a:pt x="227" y="98"/>
                    <a:pt x="230" y="97"/>
                  </a:cubicBezTo>
                  <a:cubicBezTo>
                    <a:pt x="233" y="95"/>
                    <a:pt x="229" y="93"/>
                    <a:pt x="231" y="91"/>
                  </a:cubicBezTo>
                  <a:cubicBezTo>
                    <a:pt x="233" y="90"/>
                    <a:pt x="233" y="89"/>
                    <a:pt x="231" y="88"/>
                  </a:cubicBezTo>
                  <a:cubicBezTo>
                    <a:pt x="230" y="88"/>
                    <a:pt x="229" y="87"/>
                    <a:pt x="228" y="86"/>
                  </a:cubicBezTo>
                  <a:cubicBezTo>
                    <a:pt x="227" y="84"/>
                    <a:pt x="228" y="81"/>
                    <a:pt x="228" y="79"/>
                  </a:cubicBezTo>
                  <a:cubicBezTo>
                    <a:pt x="228" y="77"/>
                    <a:pt x="227" y="75"/>
                    <a:pt x="228" y="73"/>
                  </a:cubicBezTo>
                  <a:cubicBezTo>
                    <a:pt x="228" y="71"/>
                    <a:pt x="230" y="71"/>
                    <a:pt x="230" y="69"/>
                  </a:cubicBezTo>
                  <a:cubicBezTo>
                    <a:pt x="229" y="67"/>
                    <a:pt x="227" y="66"/>
                    <a:pt x="226" y="65"/>
                  </a:cubicBezTo>
                  <a:cubicBezTo>
                    <a:pt x="225" y="64"/>
                    <a:pt x="224" y="63"/>
                    <a:pt x="225" y="62"/>
                  </a:cubicBezTo>
                  <a:cubicBezTo>
                    <a:pt x="227" y="61"/>
                    <a:pt x="227" y="59"/>
                    <a:pt x="228" y="57"/>
                  </a:cubicBezTo>
                  <a:cubicBezTo>
                    <a:pt x="229" y="56"/>
                    <a:pt x="230" y="53"/>
                    <a:pt x="229" y="52"/>
                  </a:cubicBezTo>
                  <a:cubicBezTo>
                    <a:pt x="229" y="51"/>
                    <a:pt x="225" y="50"/>
                    <a:pt x="223" y="49"/>
                  </a:cubicBezTo>
                  <a:cubicBezTo>
                    <a:pt x="221" y="49"/>
                    <a:pt x="219" y="49"/>
                    <a:pt x="217" y="49"/>
                  </a:cubicBezTo>
                  <a:cubicBezTo>
                    <a:pt x="216" y="49"/>
                    <a:pt x="213" y="48"/>
                    <a:pt x="212" y="49"/>
                  </a:cubicBezTo>
                  <a:cubicBezTo>
                    <a:pt x="209" y="51"/>
                    <a:pt x="209" y="58"/>
                    <a:pt x="206" y="60"/>
                  </a:cubicBezTo>
                  <a:cubicBezTo>
                    <a:pt x="204" y="63"/>
                    <a:pt x="198" y="64"/>
                    <a:pt x="198" y="68"/>
                  </a:cubicBezTo>
                  <a:cubicBezTo>
                    <a:pt x="198" y="69"/>
                    <a:pt x="201" y="68"/>
                    <a:pt x="201" y="68"/>
                  </a:cubicBezTo>
                  <a:cubicBezTo>
                    <a:pt x="202" y="69"/>
                    <a:pt x="201" y="73"/>
                    <a:pt x="201" y="73"/>
                  </a:cubicBezTo>
                  <a:cubicBezTo>
                    <a:pt x="200" y="75"/>
                    <a:pt x="202" y="76"/>
                    <a:pt x="199" y="76"/>
                  </a:cubicBezTo>
                  <a:cubicBezTo>
                    <a:pt x="199" y="77"/>
                    <a:pt x="198" y="77"/>
                    <a:pt x="198" y="78"/>
                  </a:cubicBezTo>
                  <a:cubicBezTo>
                    <a:pt x="199" y="79"/>
                    <a:pt x="200" y="79"/>
                    <a:pt x="201" y="79"/>
                  </a:cubicBezTo>
                  <a:cubicBezTo>
                    <a:pt x="202" y="79"/>
                    <a:pt x="206" y="79"/>
                    <a:pt x="206" y="80"/>
                  </a:cubicBezTo>
                  <a:cubicBezTo>
                    <a:pt x="206" y="82"/>
                    <a:pt x="206" y="84"/>
                    <a:pt x="208" y="85"/>
                  </a:cubicBezTo>
                  <a:cubicBezTo>
                    <a:pt x="210" y="86"/>
                    <a:pt x="212" y="85"/>
                    <a:pt x="210" y="87"/>
                  </a:cubicBezTo>
                  <a:cubicBezTo>
                    <a:pt x="209" y="88"/>
                    <a:pt x="209" y="90"/>
                    <a:pt x="208" y="91"/>
                  </a:cubicBezTo>
                  <a:cubicBezTo>
                    <a:pt x="207" y="93"/>
                    <a:pt x="202" y="88"/>
                    <a:pt x="201" y="87"/>
                  </a:cubicBezTo>
                  <a:cubicBezTo>
                    <a:pt x="198" y="85"/>
                    <a:pt x="194" y="84"/>
                    <a:pt x="191" y="83"/>
                  </a:cubicBezTo>
                  <a:cubicBezTo>
                    <a:pt x="189" y="82"/>
                    <a:pt x="188" y="81"/>
                    <a:pt x="186" y="80"/>
                  </a:cubicBezTo>
                  <a:cubicBezTo>
                    <a:pt x="185" y="80"/>
                    <a:pt x="183" y="79"/>
                    <a:pt x="182" y="79"/>
                  </a:cubicBezTo>
                  <a:cubicBezTo>
                    <a:pt x="179" y="79"/>
                    <a:pt x="176" y="78"/>
                    <a:pt x="173" y="78"/>
                  </a:cubicBezTo>
                  <a:cubicBezTo>
                    <a:pt x="169" y="78"/>
                    <a:pt x="165" y="78"/>
                    <a:pt x="168" y="83"/>
                  </a:cubicBezTo>
                  <a:cubicBezTo>
                    <a:pt x="170" y="84"/>
                    <a:pt x="169" y="86"/>
                    <a:pt x="167" y="87"/>
                  </a:cubicBezTo>
                  <a:cubicBezTo>
                    <a:pt x="166" y="88"/>
                    <a:pt x="163" y="86"/>
                    <a:pt x="164" y="89"/>
                  </a:cubicBezTo>
                  <a:cubicBezTo>
                    <a:pt x="165" y="90"/>
                    <a:pt x="157" y="90"/>
                    <a:pt x="161" y="87"/>
                  </a:cubicBezTo>
                  <a:cubicBezTo>
                    <a:pt x="162" y="86"/>
                    <a:pt x="159" y="84"/>
                    <a:pt x="158" y="85"/>
                  </a:cubicBezTo>
                  <a:cubicBezTo>
                    <a:pt x="156" y="85"/>
                    <a:pt x="154" y="86"/>
                    <a:pt x="153" y="87"/>
                  </a:cubicBezTo>
                  <a:cubicBezTo>
                    <a:pt x="150" y="89"/>
                    <a:pt x="147" y="87"/>
                    <a:pt x="144" y="88"/>
                  </a:cubicBezTo>
                  <a:cubicBezTo>
                    <a:pt x="141" y="89"/>
                    <a:pt x="139" y="91"/>
                    <a:pt x="137" y="91"/>
                  </a:cubicBezTo>
                  <a:cubicBezTo>
                    <a:pt x="136" y="91"/>
                    <a:pt x="130" y="91"/>
                    <a:pt x="131" y="90"/>
                  </a:cubicBezTo>
                  <a:cubicBezTo>
                    <a:pt x="133" y="90"/>
                    <a:pt x="133" y="90"/>
                    <a:pt x="133" y="89"/>
                  </a:cubicBezTo>
                  <a:cubicBezTo>
                    <a:pt x="133" y="86"/>
                    <a:pt x="135" y="87"/>
                    <a:pt x="135" y="85"/>
                  </a:cubicBezTo>
                  <a:cubicBezTo>
                    <a:pt x="136" y="84"/>
                    <a:pt x="129" y="86"/>
                    <a:pt x="129" y="86"/>
                  </a:cubicBezTo>
                  <a:cubicBezTo>
                    <a:pt x="128" y="86"/>
                    <a:pt x="127" y="86"/>
                    <a:pt x="127" y="87"/>
                  </a:cubicBezTo>
                  <a:cubicBezTo>
                    <a:pt x="127" y="88"/>
                    <a:pt x="127" y="89"/>
                    <a:pt x="127" y="90"/>
                  </a:cubicBezTo>
                  <a:cubicBezTo>
                    <a:pt x="126" y="90"/>
                    <a:pt x="124" y="89"/>
                    <a:pt x="123" y="89"/>
                  </a:cubicBezTo>
                  <a:cubicBezTo>
                    <a:pt x="121" y="89"/>
                    <a:pt x="118" y="90"/>
                    <a:pt x="116" y="91"/>
                  </a:cubicBezTo>
                  <a:cubicBezTo>
                    <a:pt x="113" y="92"/>
                    <a:pt x="110" y="94"/>
                    <a:pt x="107" y="95"/>
                  </a:cubicBezTo>
                  <a:cubicBezTo>
                    <a:pt x="105" y="95"/>
                    <a:pt x="104" y="96"/>
                    <a:pt x="103" y="98"/>
                  </a:cubicBezTo>
                  <a:cubicBezTo>
                    <a:pt x="103" y="99"/>
                    <a:pt x="103" y="102"/>
                    <a:pt x="101" y="102"/>
                  </a:cubicBezTo>
                  <a:cubicBezTo>
                    <a:pt x="99" y="102"/>
                    <a:pt x="97" y="103"/>
                    <a:pt x="95" y="103"/>
                  </a:cubicBezTo>
                  <a:cubicBezTo>
                    <a:pt x="94" y="103"/>
                    <a:pt x="93" y="101"/>
                    <a:pt x="92" y="100"/>
                  </a:cubicBezTo>
                  <a:cubicBezTo>
                    <a:pt x="90" y="98"/>
                    <a:pt x="87" y="99"/>
                    <a:pt x="89" y="96"/>
                  </a:cubicBezTo>
                  <a:cubicBezTo>
                    <a:pt x="90" y="94"/>
                    <a:pt x="93" y="95"/>
                    <a:pt x="94" y="94"/>
                  </a:cubicBezTo>
                  <a:cubicBezTo>
                    <a:pt x="96" y="94"/>
                    <a:pt x="98" y="95"/>
                    <a:pt x="97" y="93"/>
                  </a:cubicBezTo>
                  <a:cubicBezTo>
                    <a:pt x="96" y="92"/>
                    <a:pt x="95" y="90"/>
                    <a:pt x="94" y="89"/>
                  </a:cubicBezTo>
                  <a:cubicBezTo>
                    <a:pt x="92" y="87"/>
                    <a:pt x="89" y="88"/>
                    <a:pt x="87" y="88"/>
                  </a:cubicBezTo>
                  <a:cubicBezTo>
                    <a:pt x="86" y="88"/>
                    <a:pt x="80" y="87"/>
                    <a:pt x="80" y="87"/>
                  </a:cubicBezTo>
                  <a:cubicBezTo>
                    <a:pt x="80" y="87"/>
                    <a:pt x="83" y="88"/>
                    <a:pt x="83" y="88"/>
                  </a:cubicBezTo>
                  <a:cubicBezTo>
                    <a:pt x="84" y="89"/>
                    <a:pt x="84" y="90"/>
                    <a:pt x="84" y="91"/>
                  </a:cubicBezTo>
                  <a:cubicBezTo>
                    <a:pt x="84" y="92"/>
                    <a:pt x="84" y="94"/>
                    <a:pt x="84" y="95"/>
                  </a:cubicBezTo>
                  <a:cubicBezTo>
                    <a:pt x="83" y="96"/>
                    <a:pt x="82" y="97"/>
                    <a:pt x="82" y="98"/>
                  </a:cubicBezTo>
                  <a:cubicBezTo>
                    <a:pt x="83" y="100"/>
                    <a:pt x="87" y="100"/>
                    <a:pt x="86" y="103"/>
                  </a:cubicBezTo>
                  <a:cubicBezTo>
                    <a:pt x="85" y="104"/>
                    <a:pt x="84" y="106"/>
                    <a:pt x="84" y="107"/>
                  </a:cubicBezTo>
                  <a:cubicBezTo>
                    <a:pt x="84" y="107"/>
                    <a:pt x="84" y="111"/>
                    <a:pt x="84" y="111"/>
                  </a:cubicBezTo>
                  <a:cubicBezTo>
                    <a:pt x="84" y="111"/>
                    <a:pt x="83" y="108"/>
                    <a:pt x="83" y="108"/>
                  </a:cubicBezTo>
                  <a:cubicBezTo>
                    <a:pt x="82" y="108"/>
                    <a:pt x="81" y="110"/>
                    <a:pt x="80" y="109"/>
                  </a:cubicBezTo>
                  <a:cubicBezTo>
                    <a:pt x="80" y="109"/>
                    <a:pt x="82" y="108"/>
                    <a:pt x="82" y="107"/>
                  </a:cubicBezTo>
                  <a:cubicBezTo>
                    <a:pt x="81" y="106"/>
                    <a:pt x="79" y="106"/>
                    <a:pt x="78" y="106"/>
                  </a:cubicBezTo>
                  <a:cubicBezTo>
                    <a:pt x="77" y="106"/>
                    <a:pt x="76" y="105"/>
                    <a:pt x="75" y="106"/>
                  </a:cubicBezTo>
                  <a:cubicBezTo>
                    <a:pt x="73" y="106"/>
                    <a:pt x="72" y="108"/>
                    <a:pt x="70" y="108"/>
                  </a:cubicBezTo>
                  <a:cubicBezTo>
                    <a:pt x="68" y="110"/>
                    <a:pt x="67" y="110"/>
                    <a:pt x="65" y="112"/>
                  </a:cubicBezTo>
                  <a:cubicBezTo>
                    <a:pt x="63" y="114"/>
                    <a:pt x="61" y="114"/>
                    <a:pt x="64" y="116"/>
                  </a:cubicBezTo>
                  <a:cubicBezTo>
                    <a:pt x="65" y="117"/>
                    <a:pt x="67" y="120"/>
                    <a:pt x="66" y="121"/>
                  </a:cubicBezTo>
                  <a:cubicBezTo>
                    <a:pt x="65" y="122"/>
                    <a:pt x="59" y="120"/>
                    <a:pt x="58" y="120"/>
                  </a:cubicBezTo>
                  <a:cubicBezTo>
                    <a:pt x="57" y="119"/>
                    <a:pt x="54" y="120"/>
                    <a:pt x="53" y="120"/>
                  </a:cubicBezTo>
                  <a:cubicBezTo>
                    <a:pt x="54" y="119"/>
                    <a:pt x="49" y="115"/>
                    <a:pt x="48" y="117"/>
                  </a:cubicBezTo>
                  <a:cubicBezTo>
                    <a:pt x="43" y="121"/>
                    <a:pt x="54" y="122"/>
                    <a:pt x="54" y="124"/>
                  </a:cubicBezTo>
                  <a:cubicBezTo>
                    <a:pt x="53" y="128"/>
                    <a:pt x="50" y="126"/>
                    <a:pt x="47" y="126"/>
                  </a:cubicBezTo>
                  <a:cubicBezTo>
                    <a:pt x="44" y="125"/>
                    <a:pt x="43" y="123"/>
                    <a:pt x="40" y="122"/>
                  </a:cubicBezTo>
                  <a:cubicBezTo>
                    <a:pt x="38" y="121"/>
                    <a:pt x="38" y="120"/>
                    <a:pt x="37" y="118"/>
                  </a:cubicBezTo>
                  <a:cubicBezTo>
                    <a:pt x="37" y="116"/>
                    <a:pt x="36" y="116"/>
                    <a:pt x="35" y="115"/>
                  </a:cubicBezTo>
                  <a:cubicBezTo>
                    <a:pt x="35" y="114"/>
                    <a:pt x="38" y="112"/>
                    <a:pt x="38" y="112"/>
                  </a:cubicBezTo>
                  <a:cubicBezTo>
                    <a:pt x="39" y="109"/>
                    <a:pt x="34" y="107"/>
                    <a:pt x="32" y="107"/>
                  </a:cubicBezTo>
                  <a:cubicBezTo>
                    <a:pt x="30" y="106"/>
                    <a:pt x="30" y="104"/>
                    <a:pt x="28" y="104"/>
                  </a:cubicBezTo>
                  <a:cubicBezTo>
                    <a:pt x="29" y="103"/>
                    <a:pt x="24" y="99"/>
                    <a:pt x="24" y="99"/>
                  </a:cubicBezTo>
                  <a:cubicBezTo>
                    <a:pt x="26" y="98"/>
                    <a:pt x="28" y="101"/>
                    <a:pt x="29" y="102"/>
                  </a:cubicBezTo>
                  <a:cubicBezTo>
                    <a:pt x="30" y="103"/>
                    <a:pt x="31" y="103"/>
                    <a:pt x="31" y="102"/>
                  </a:cubicBezTo>
                  <a:cubicBezTo>
                    <a:pt x="32" y="102"/>
                    <a:pt x="33" y="103"/>
                    <a:pt x="33" y="103"/>
                  </a:cubicBezTo>
                  <a:cubicBezTo>
                    <a:pt x="36" y="104"/>
                    <a:pt x="38" y="105"/>
                    <a:pt x="41" y="105"/>
                  </a:cubicBezTo>
                  <a:cubicBezTo>
                    <a:pt x="43" y="106"/>
                    <a:pt x="46" y="106"/>
                    <a:pt x="49" y="107"/>
                  </a:cubicBezTo>
                  <a:cubicBezTo>
                    <a:pt x="54" y="109"/>
                    <a:pt x="58" y="109"/>
                    <a:pt x="63" y="106"/>
                  </a:cubicBezTo>
                  <a:cubicBezTo>
                    <a:pt x="65" y="105"/>
                    <a:pt x="66" y="104"/>
                    <a:pt x="68" y="103"/>
                  </a:cubicBezTo>
                  <a:cubicBezTo>
                    <a:pt x="71" y="101"/>
                    <a:pt x="69" y="100"/>
                    <a:pt x="69" y="97"/>
                  </a:cubicBezTo>
                  <a:cubicBezTo>
                    <a:pt x="69" y="94"/>
                    <a:pt x="62" y="93"/>
                    <a:pt x="60" y="91"/>
                  </a:cubicBezTo>
                  <a:cubicBezTo>
                    <a:pt x="57" y="89"/>
                    <a:pt x="53" y="87"/>
                    <a:pt x="50" y="86"/>
                  </a:cubicBezTo>
                  <a:cubicBezTo>
                    <a:pt x="47" y="84"/>
                    <a:pt x="43" y="82"/>
                    <a:pt x="40" y="82"/>
                  </a:cubicBezTo>
                  <a:cubicBezTo>
                    <a:pt x="39" y="81"/>
                    <a:pt x="39" y="82"/>
                    <a:pt x="38" y="82"/>
                  </a:cubicBezTo>
                  <a:cubicBezTo>
                    <a:pt x="37" y="82"/>
                    <a:pt x="36" y="81"/>
                    <a:pt x="35" y="81"/>
                  </a:cubicBezTo>
                  <a:cubicBezTo>
                    <a:pt x="33" y="80"/>
                    <a:pt x="31" y="84"/>
                    <a:pt x="29" y="84"/>
                  </a:cubicBezTo>
                  <a:cubicBezTo>
                    <a:pt x="29" y="83"/>
                    <a:pt x="33" y="80"/>
                    <a:pt x="29" y="80"/>
                  </a:cubicBezTo>
                  <a:cubicBezTo>
                    <a:pt x="28" y="80"/>
                    <a:pt x="24" y="78"/>
                    <a:pt x="24" y="78"/>
                  </a:cubicBezTo>
                  <a:cubicBezTo>
                    <a:pt x="25" y="77"/>
                    <a:pt x="29" y="80"/>
                    <a:pt x="29" y="78"/>
                  </a:cubicBezTo>
                  <a:cubicBezTo>
                    <a:pt x="29" y="77"/>
                    <a:pt x="25" y="75"/>
                    <a:pt x="24" y="75"/>
                  </a:cubicBezTo>
                  <a:cubicBezTo>
                    <a:pt x="23" y="76"/>
                    <a:pt x="20" y="78"/>
                    <a:pt x="20" y="78"/>
                  </a:cubicBezTo>
                  <a:cubicBezTo>
                    <a:pt x="20" y="77"/>
                    <a:pt x="20" y="77"/>
                    <a:pt x="19" y="76"/>
                  </a:cubicBezTo>
                  <a:cubicBezTo>
                    <a:pt x="17" y="76"/>
                    <a:pt x="17" y="77"/>
                    <a:pt x="16" y="78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5" y="78"/>
                    <a:pt x="14" y="80"/>
                    <a:pt x="13" y="80"/>
                  </a:cubicBezTo>
                  <a:cubicBezTo>
                    <a:pt x="12" y="81"/>
                    <a:pt x="10" y="81"/>
                    <a:pt x="10" y="81"/>
                  </a:cubicBezTo>
                  <a:cubicBezTo>
                    <a:pt x="9" y="83"/>
                    <a:pt x="5" y="83"/>
                    <a:pt x="6" y="85"/>
                  </a:cubicBezTo>
                  <a:cubicBezTo>
                    <a:pt x="9" y="87"/>
                    <a:pt x="5" y="85"/>
                    <a:pt x="5" y="88"/>
                  </a:cubicBezTo>
                  <a:cubicBezTo>
                    <a:pt x="5" y="90"/>
                    <a:pt x="9" y="91"/>
                    <a:pt x="10" y="92"/>
                  </a:cubicBezTo>
                  <a:cubicBezTo>
                    <a:pt x="12" y="93"/>
                    <a:pt x="14" y="95"/>
                    <a:pt x="13" y="97"/>
                  </a:cubicBezTo>
                  <a:cubicBezTo>
                    <a:pt x="12" y="99"/>
                    <a:pt x="9" y="100"/>
                    <a:pt x="9" y="102"/>
                  </a:cubicBezTo>
                  <a:cubicBezTo>
                    <a:pt x="10" y="104"/>
                    <a:pt x="12" y="106"/>
                    <a:pt x="13" y="108"/>
                  </a:cubicBezTo>
                  <a:cubicBezTo>
                    <a:pt x="14" y="110"/>
                    <a:pt x="12" y="110"/>
                    <a:pt x="12" y="112"/>
                  </a:cubicBezTo>
                  <a:cubicBezTo>
                    <a:pt x="12" y="114"/>
                    <a:pt x="15" y="116"/>
                    <a:pt x="13" y="117"/>
                  </a:cubicBezTo>
                  <a:cubicBezTo>
                    <a:pt x="11" y="118"/>
                    <a:pt x="14" y="121"/>
                    <a:pt x="14" y="122"/>
                  </a:cubicBezTo>
                  <a:cubicBezTo>
                    <a:pt x="16" y="124"/>
                    <a:pt x="18" y="124"/>
                    <a:pt x="15" y="126"/>
                  </a:cubicBezTo>
                  <a:cubicBezTo>
                    <a:pt x="13" y="128"/>
                    <a:pt x="14" y="128"/>
                    <a:pt x="15" y="129"/>
                  </a:cubicBezTo>
                  <a:cubicBezTo>
                    <a:pt x="20" y="132"/>
                    <a:pt x="23" y="134"/>
                    <a:pt x="18" y="138"/>
                  </a:cubicBezTo>
                  <a:cubicBezTo>
                    <a:pt x="13" y="143"/>
                    <a:pt x="8" y="147"/>
                    <a:pt x="4" y="152"/>
                  </a:cubicBezTo>
                  <a:cubicBezTo>
                    <a:pt x="6" y="152"/>
                    <a:pt x="6" y="151"/>
                    <a:pt x="7" y="152"/>
                  </a:cubicBezTo>
                  <a:cubicBezTo>
                    <a:pt x="8" y="154"/>
                    <a:pt x="10" y="154"/>
                    <a:pt x="11" y="155"/>
                  </a:cubicBezTo>
                  <a:cubicBezTo>
                    <a:pt x="17" y="157"/>
                    <a:pt x="9" y="157"/>
                    <a:pt x="7" y="157"/>
                  </a:cubicBezTo>
                  <a:cubicBezTo>
                    <a:pt x="5" y="157"/>
                    <a:pt x="4" y="158"/>
                    <a:pt x="4" y="160"/>
                  </a:cubicBezTo>
                  <a:cubicBezTo>
                    <a:pt x="4" y="162"/>
                    <a:pt x="2" y="163"/>
                    <a:pt x="1" y="165"/>
                  </a:cubicBezTo>
                  <a:cubicBezTo>
                    <a:pt x="0" y="166"/>
                    <a:pt x="1" y="168"/>
                    <a:pt x="2" y="170"/>
                  </a:cubicBezTo>
                  <a:cubicBezTo>
                    <a:pt x="2" y="172"/>
                    <a:pt x="0" y="174"/>
                    <a:pt x="1" y="175"/>
                  </a:cubicBezTo>
                  <a:cubicBezTo>
                    <a:pt x="3" y="176"/>
                    <a:pt x="3" y="176"/>
                    <a:pt x="3" y="178"/>
                  </a:cubicBezTo>
                  <a:cubicBezTo>
                    <a:pt x="2" y="180"/>
                    <a:pt x="4" y="181"/>
                    <a:pt x="4" y="183"/>
                  </a:cubicBezTo>
                  <a:cubicBezTo>
                    <a:pt x="4" y="184"/>
                    <a:pt x="7" y="186"/>
                    <a:pt x="8" y="186"/>
                  </a:cubicBezTo>
                  <a:cubicBezTo>
                    <a:pt x="8" y="186"/>
                    <a:pt x="9" y="185"/>
                    <a:pt x="10" y="185"/>
                  </a:cubicBezTo>
                  <a:cubicBezTo>
                    <a:pt x="11" y="185"/>
                    <a:pt x="11" y="187"/>
                    <a:pt x="12" y="187"/>
                  </a:cubicBezTo>
                  <a:cubicBezTo>
                    <a:pt x="14" y="186"/>
                    <a:pt x="14" y="185"/>
                    <a:pt x="16" y="187"/>
                  </a:cubicBezTo>
                  <a:cubicBezTo>
                    <a:pt x="18" y="188"/>
                    <a:pt x="18" y="188"/>
                    <a:pt x="18" y="190"/>
                  </a:cubicBezTo>
                  <a:cubicBezTo>
                    <a:pt x="17" y="195"/>
                    <a:pt x="21" y="199"/>
                    <a:pt x="24" y="201"/>
                  </a:cubicBezTo>
                  <a:cubicBezTo>
                    <a:pt x="26" y="202"/>
                    <a:pt x="27" y="203"/>
                    <a:pt x="25" y="204"/>
                  </a:cubicBezTo>
                  <a:cubicBezTo>
                    <a:pt x="24" y="206"/>
                    <a:pt x="23" y="205"/>
                    <a:pt x="21" y="205"/>
                  </a:cubicBezTo>
                  <a:cubicBezTo>
                    <a:pt x="19" y="205"/>
                    <a:pt x="22" y="214"/>
                    <a:pt x="24" y="213"/>
                  </a:cubicBezTo>
                  <a:cubicBezTo>
                    <a:pt x="25" y="212"/>
                    <a:pt x="26" y="209"/>
                    <a:pt x="27" y="210"/>
                  </a:cubicBezTo>
                  <a:cubicBezTo>
                    <a:pt x="28" y="210"/>
                    <a:pt x="29" y="211"/>
                    <a:pt x="31" y="211"/>
                  </a:cubicBezTo>
                  <a:cubicBezTo>
                    <a:pt x="33" y="211"/>
                    <a:pt x="35" y="212"/>
                    <a:pt x="35" y="214"/>
                  </a:cubicBezTo>
                  <a:cubicBezTo>
                    <a:pt x="35" y="215"/>
                    <a:pt x="34" y="215"/>
                    <a:pt x="34" y="215"/>
                  </a:cubicBezTo>
                  <a:cubicBezTo>
                    <a:pt x="33" y="216"/>
                    <a:pt x="34" y="218"/>
                    <a:pt x="35" y="218"/>
                  </a:cubicBezTo>
                  <a:cubicBezTo>
                    <a:pt x="36" y="219"/>
                    <a:pt x="38" y="218"/>
                    <a:pt x="39" y="219"/>
                  </a:cubicBezTo>
                  <a:cubicBezTo>
                    <a:pt x="40" y="220"/>
                    <a:pt x="40" y="222"/>
                    <a:pt x="40" y="223"/>
                  </a:cubicBezTo>
                  <a:cubicBezTo>
                    <a:pt x="40" y="224"/>
                    <a:pt x="43" y="223"/>
                    <a:pt x="44" y="223"/>
                  </a:cubicBezTo>
                  <a:cubicBezTo>
                    <a:pt x="45" y="224"/>
                    <a:pt x="47" y="227"/>
                    <a:pt x="48" y="225"/>
                  </a:cubicBezTo>
                  <a:cubicBezTo>
                    <a:pt x="49" y="223"/>
                    <a:pt x="50" y="224"/>
                    <a:pt x="51" y="225"/>
                  </a:cubicBezTo>
                  <a:cubicBezTo>
                    <a:pt x="53" y="227"/>
                    <a:pt x="53" y="226"/>
                    <a:pt x="55" y="226"/>
                  </a:cubicBezTo>
                  <a:cubicBezTo>
                    <a:pt x="56" y="226"/>
                    <a:pt x="57" y="229"/>
                    <a:pt x="58" y="228"/>
                  </a:cubicBezTo>
                  <a:cubicBezTo>
                    <a:pt x="60" y="227"/>
                    <a:pt x="62" y="229"/>
                    <a:pt x="63" y="230"/>
                  </a:cubicBezTo>
                  <a:cubicBezTo>
                    <a:pt x="65" y="231"/>
                    <a:pt x="62" y="232"/>
                    <a:pt x="62" y="232"/>
                  </a:cubicBezTo>
                  <a:cubicBezTo>
                    <a:pt x="60" y="233"/>
                    <a:pt x="63" y="234"/>
                    <a:pt x="63" y="234"/>
                  </a:cubicBezTo>
                  <a:cubicBezTo>
                    <a:pt x="63" y="234"/>
                    <a:pt x="60" y="234"/>
                    <a:pt x="61" y="236"/>
                  </a:cubicBezTo>
                  <a:cubicBezTo>
                    <a:pt x="63" y="237"/>
                    <a:pt x="62" y="238"/>
                    <a:pt x="61" y="239"/>
                  </a:cubicBezTo>
                  <a:cubicBezTo>
                    <a:pt x="61" y="240"/>
                    <a:pt x="58" y="240"/>
                    <a:pt x="57" y="240"/>
                  </a:cubicBezTo>
                  <a:cubicBezTo>
                    <a:pt x="55" y="240"/>
                    <a:pt x="54" y="242"/>
                    <a:pt x="53" y="244"/>
                  </a:cubicBezTo>
                  <a:cubicBezTo>
                    <a:pt x="54" y="244"/>
                    <a:pt x="58" y="244"/>
                    <a:pt x="58" y="245"/>
                  </a:cubicBezTo>
                  <a:cubicBezTo>
                    <a:pt x="58" y="246"/>
                    <a:pt x="53" y="247"/>
                    <a:pt x="53" y="248"/>
                  </a:cubicBezTo>
                  <a:cubicBezTo>
                    <a:pt x="53" y="249"/>
                    <a:pt x="55" y="249"/>
                    <a:pt x="55" y="251"/>
                  </a:cubicBezTo>
                  <a:cubicBezTo>
                    <a:pt x="55" y="251"/>
                    <a:pt x="52" y="252"/>
                    <a:pt x="52" y="252"/>
                  </a:cubicBezTo>
                  <a:cubicBezTo>
                    <a:pt x="51" y="253"/>
                    <a:pt x="51" y="254"/>
                    <a:pt x="50" y="255"/>
                  </a:cubicBezTo>
                  <a:cubicBezTo>
                    <a:pt x="50" y="256"/>
                    <a:pt x="48" y="255"/>
                    <a:pt x="48" y="257"/>
                  </a:cubicBezTo>
                  <a:cubicBezTo>
                    <a:pt x="47" y="258"/>
                    <a:pt x="49" y="260"/>
                    <a:pt x="51" y="260"/>
                  </a:cubicBezTo>
                  <a:cubicBezTo>
                    <a:pt x="53" y="261"/>
                    <a:pt x="55" y="262"/>
                    <a:pt x="58" y="264"/>
                  </a:cubicBezTo>
                  <a:cubicBezTo>
                    <a:pt x="59" y="265"/>
                    <a:pt x="60" y="266"/>
                    <a:pt x="61" y="266"/>
                  </a:cubicBezTo>
                  <a:cubicBezTo>
                    <a:pt x="62" y="268"/>
                    <a:pt x="62" y="267"/>
                    <a:pt x="64" y="266"/>
                  </a:cubicBezTo>
                  <a:cubicBezTo>
                    <a:pt x="67" y="266"/>
                    <a:pt x="70" y="269"/>
                    <a:pt x="73" y="269"/>
                  </a:cubicBezTo>
                  <a:cubicBezTo>
                    <a:pt x="76" y="269"/>
                    <a:pt x="79" y="271"/>
                    <a:pt x="82" y="272"/>
                  </a:cubicBezTo>
                  <a:cubicBezTo>
                    <a:pt x="85" y="273"/>
                    <a:pt x="87" y="272"/>
                    <a:pt x="90" y="272"/>
                  </a:cubicBezTo>
                  <a:cubicBezTo>
                    <a:pt x="91" y="273"/>
                    <a:pt x="92" y="274"/>
                    <a:pt x="92" y="275"/>
                  </a:cubicBezTo>
                  <a:cubicBezTo>
                    <a:pt x="92" y="276"/>
                    <a:pt x="93" y="276"/>
                    <a:pt x="94" y="276"/>
                  </a:cubicBezTo>
                  <a:cubicBezTo>
                    <a:pt x="97" y="277"/>
                    <a:pt x="99" y="282"/>
                    <a:pt x="103" y="280"/>
                  </a:cubicBezTo>
                  <a:cubicBezTo>
                    <a:pt x="104" y="279"/>
                    <a:pt x="106" y="278"/>
                    <a:pt x="105" y="277"/>
                  </a:cubicBezTo>
                  <a:cubicBezTo>
                    <a:pt x="104" y="276"/>
                    <a:pt x="103" y="275"/>
                    <a:pt x="102" y="274"/>
                  </a:cubicBezTo>
                  <a:cubicBezTo>
                    <a:pt x="100" y="272"/>
                    <a:pt x="99" y="270"/>
                    <a:pt x="100" y="267"/>
                  </a:cubicBezTo>
                  <a:cubicBezTo>
                    <a:pt x="100" y="265"/>
                    <a:pt x="99" y="263"/>
                    <a:pt x="97" y="262"/>
                  </a:cubicBezTo>
                  <a:cubicBezTo>
                    <a:pt x="95" y="261"/>
                    <a:pt x="98" y="259"/>
                    <a:pt x="99" y="258"/>
                  </a:cubicBezTo>
                  <a:cubicBezTo>
                    <a:pt x="100" y="256"/>
                    <a:pt x="100" y="254"/>
                    <a:pt x="103" y="254"/>
                  </a:cubicBezTo>
                  <a:cubicBezTo>
                    <a:pt x="104" y="254"/>
                    <a:pt x="105" y="253"/>
                    <a:pt x="106" y="252"/>
                  </a:cubicBezTo>
                  <a:cubicBezTo>
                    <a:pt x="107" y="251"/>
                    <a:pt x="108" y="251"/>
                    <a:pt x="109" y="250"/>
                  </a:cubicBezTo>
                  <a:cubicBezTo>
                    <a:pt x="108" y="250"/>
                    <a:pt x="106" y="249"/>
                    <a:pt x="106" y="248"/>
                  </a:cubicBezTo>
                  <a:cubicBezTo>
                    <a:pt x="106" y="247"/>
                    <a:pt x="108" y="248"/>
                    <a:pt x="108" y="248"/>
                  </a:cubicBezTo>
                  <a:cubicBezTo>
                    <a:pt x="108" y="247"/>
                    <a:pt x="106" y="244"/>
                    <a:pt x="105" y="243"/>
                  </a:cubicBezTo>
                  <a:cubicBezTo>
                    <a:pt x="104" y="241"/>
                    <a:pt x="103" y="241"/>
                    <a:pt x="101" y="241"/>
                  </a:cubicBezTo>
                  <a:cubicBezTo>
                    <a:pt x="98" y="241"/>
                    <a:pt x="100" y="239"/>
                    <a:pt x="98" y="238"/>
                  </a:cubicBezTo>
                  <a:cubicBezTo>
                    <a:pt x="97" y="237"/>
                    <a:pt x="94" y="237"/>
                    <a:pt x="96" y="235"/>
                  </a:cubicBezTo>
                  <a:cubicBezTo>
                    <a:pt x="97" y="233"/>
                    <a:pt x="99" y="232"/>
                    <a:pt x="97" y="231"/>
                  </a:cubicBezTo>
                  <a:cubicBezTo>
                    <a:pt x="96" y="229"/>
                    <a:pt x="98" y="228"/>
                    <a:pt x="99" y="227"/>
                  </a:cubicBezTo>
                  <a:cubicBezTo>
                    <a:pt x="99" y="226"/>
                    <a:pt x="101" y="223"/>
                    <a:pt x="101" y="224"/>
                  </a:cubicBezTo>
                  <a:cubicBezTo>
                    <a:pt x="102" y="225"/>
                    <a:pt x="103" y="227"/>
                    <a:pt x="104" y="228"/>
                  </a:cubicBezTo>
                  <a:cubicBezTo>
                    <a:pt x="106" y="228"/>
                    <a:pt x="107" y="227"/>
                    <a:pt x="107" y="226"/>
                  </a:cubicBezTo>
                  <a:cubicBezTo>
                    <a:pt x="106" y="224"/>
                    <a:pt x="106" y="223"/>
                    <a:pt x="108" y="222"/>
                  </a:cubicBezTo>
                  <a:cubicBezTo>
                    <a:pt x="110" y="221"/>
                    <a:pt x="110" y="219"/>
                    <a:pt x="112" y="219"/>
                  </a:cubicBezTo>
                  <a:cubicBezTo>
                    <a:pt x="114" y="218"/>
                    <a:pt x="116" y="215"/>
                    <a:pt x="118" y="216"/>
                  </a:cubicBezTo>
                  <a:cubicBezTo>
                    <a:pt x="120" y="216"/>
                    <a:pt x="120" y="218"/>
                    <a:pt x="122" y="216"/>
                  </a:cubicBezTo>
                  <a:cubicBezTo>
                    <a:pt x="124" y="215"/>
                    <a:pt x="124" y="216"/>
                    <a:pt x="126" y="217"/>
                  </a:cubicBezTo>
                  <a:cubicBezTo>
                    <a:pt x="128" y="217"/>
                    <a:pt x="130" y="217"/>
                    <a:pt x="132" y="218"/>
                  </a:cubicBezTo>
                  <a:cubicBezTo>
                    <a:pt x="134" y="219"/>
                    <a:pt x="134" y="221"/>
                    <a:pt x="136" y="223"/>
                  </a:cubicBezTo>
                  <a:cubicBezTo>
                    <a:pt x="136" y="223"/>
                    <a:pt x="136" y="220"/>
                    <a:pt x="138" y="221"/>
                  </a:cubicBezTo>
                  <a:cubicBezTo>
                    <a:pt x="139" y="221"/>
                    <a:pt x="140" y="223"/>
                    <a:pt x="142" y="223"/>
                  </a:cubicBezTo>
                  <a:cubicBezTo>
                    <a:pt x="143" y="224"/>
                    <a:pt x="144" y="222"/>
                    <a:pt x="145" y="221"/>
                  </a:cubicBezTo>
                  <a:cubicBezTo>
                    <a:pt x="147" y="219"/>
                    <a:pt x="148" y="221"/>
                    <a:pt x="150" y="221"/>
                  </a:cubicBezTo>
                  <a:cubicBezTo>
                    <a:pt x="152" y="221"/>
                    <a:pt x="153" y="219"/>
                    <a:pt x="155" y="220"/>
                  </a:cubicBezTo>
                  <a:cubicBezTo>
                    <a:pt x="157" y="221"/>
                    <a:pt x="158" y="222"/>
                    <a:pt x="160" y="223"/>
                  </a:cubicBezTo>
                  <a:cubicBezTo>
                    <a:pt x="162" y="224"/>
                    <a:pt x="161" y="223"/>
                    <a:pt x="163" y="222"/>
                  </a:cubicBezTo>
                  <a:cubicBezTo>
                    <a:pt x="164" y="221"/>
                    <a:pt x="168" y="222"/>
                    <a:pt x="169" y="222"/>
                  </a:cubicBezTo>
                  <a:cubicBezTo>
                    <a:pt x="170" y="222"/>
                    <a:pt x="172" y="220"/>
                    <a:pt x="172" y="219"/>
                  </a:cubicBezTo>
                  <a:cubicBezTo>
                    <a:pt x="172" y="217"/>
                    <a:pt x="169" y="217"/>
                    <a:pt x="168" y="216"/>
                  </a:cubicBezTo>
                  <a:cubicBezTo>
                    <a:pt x="161" y="213"/>
                    <a:pt x="171" y="214"/>
                    <a:pt x="169" y="210"/>
                  </a:cubicBezTo>
                  <a:cubicBezTo>
                    <a:pt x="168" y="209"/>
                    <a:pt x="166" y="209"/>
                    <a:pt x="169" y="208"/>
                  </a:cubicBezTo>
                  <a:cubicBezTo>
                    <a:pt x="170" y="207"/>
                    <a:pt x="172" y="208"/>
                    <a:pt x="173" y="207"/>
                  </a:cubicBezTo>
                  <a:cubicBezTo>
                    <a:pt x="177" y="207"/>
                    <a:pt x="166" y="202"/>
                    <a:pt x="171" y="200"/>
                  </a:cubicBezTo>
                  <a:cubicBezTo>
                    <a:pt x="172" y="200"/>
                    <a:pt x="174" y="200"/>
                    <a:pt x="175" y="200"/>
                  </a:cubicBezTo>
                  <a:cubicBezTo>
                    <a:pt x="178" y="200"/>
                    <a:pt x="180" y="200"/>
                    <a:pt x="183" y="199"/>
                  </a:cubicBezTo>
                  <a:cubicBezTo>
                    <a:pt x="185" y="198"/>
                    <a:pt x="187" y="198"/>
                    <a:pt x="189" y="198"/>
                  </a:cubicBezTo>
                  <a:cubicBezTo>
                    <a:pt x="191" y="197"/>
                    <a:pt x="193" y="196"/>
                    <a:pt x="196" y="196"/>
                  </a:cubicBezTo>
                  <a:cubicBezTo>
                    <a:pt x="200" y="195"/>
                    <a:pt x="204" y="194"/>
                    <a:pt x="208" y="192"/>
                  </a:cubicBezTo>
                  <a:cubicBezTo>
                    <a:pt x="211" y="190"/>
                    <a:pt x="217" y="190"/>
                    <a:pt x="219" y="194"/>
                  </a:cubicBezTo>
                  <a:cubicBezTo>
                    <a:pt x="220" y="196"/>
                    <a:pt x="219" y="196"/>
                    <a:pt x="220" y="198"/>
                  </a:cubicBezTo>
                  <a:cubicBezTo>
                    <a:pt x="220" y="201"/>
                    <a:pt x="224" y="198"/>
                    <a:pt x="226" y="199"/>
                  </a:cubicBezTo>
                  <a:cubicBezTo>
                    <a:pt x="227" y="199"/>
                    <a:pt x="226" y="200"/>
                    <a:pt x="227" y="200"/>
                  </a:cubicBezTo>
                  <a:cubicBezTo>
                    <a:pt x="228" y="201"/>
                    <a:pt x="228" y="200"/>
                    <a:pt x="228" y="200"/>
                  </a:cubicBezTo>
                  <a:cubicBezTo>
                    <a:pt x="229" y="199"/>
                    <a:pt x="230" y="200"/>
                    <a:pt x="231" y="201"/>
                  </a:cubicBezTo>
                  <a:cubicBezTo>
                    <a:pt x="232" y="201"/>
                    <a:pt x="232" y="201"/>
                    <a:pt x="231" y="202"/>
                  </a:cubicBezTo>
                  <a:cubicBezTo>
                    <a:pt x="230" y="205"/>
                    <a:pt x="237" y="203"/>
                    <a:pt x="239" y="202"/>
                  </a:cubicBezTo>
                  <a:cubicBezTo>
                    <a:pt x="239" y="202"/>
                    <a:pt x="248" y="197"/>
                    <a:pt x="248" y="198"/>
                  </a:cubicBezTo>
                  <a:cubicBezTo>
                    <a:pt x="248" y="199"/>
                    <a:pt x="246" y="201"/>
                    <a:pt x="248" y="202"/>
                  </a:cubicBezTo>
                  <a:cubicBezTo>
                    <a:pt x="250" y="202"/>
                    <a:pt x="251" y="203"/>
                    <a:pt x="252" y="204"/>
                  </a:cubicBezTo>
                  <a:cubicBezTo>
                    <a:pt x="255" y="207"/>
                    <a:pt x="256" y="210"/>
                    <a:pt x="258" y="213"/>
                  </a:cubicBezTo>
                  <a:cubicBezTo>
                    <a:pt x="260" y="216"/>
                    <a:pt x="261" y="219"/>
                    <a:pt x="263" y="221"/>
                  </a:cubicBezTo>
                  <a:cubicBezTo>
                    <a:pt x="266" y="224"/>
                    <a:pt x="266" y="217"/>
                    <a:pt x="269" y="220"/>
                  </a:cubicBezTo>
                  <a:cubicBezTo>
                    <a:pt x="273" y="224"/>
                    <a:pt x="275" y="222"/>
                    <a:pt x="280" y="221"/>
                  </a:cubicBezTo>
                  <a:cubicBezTo>
                    <a:pt x="282" y="220"/>
                    <a:pt x="283" y="223"/>
                    <a:pt x="284" y="224"/>
                  </a:cubicBezTo>
                  <a:cubicBezTo>
                    <a:pt x="285" y="226"/>
                    <a:pt x="287" y="226"/>
                    <a:pt x="288" y="228"/>
                  </a:cubicBezTo>
                  <a:cubicBezTo>
                    <a:pt x="289" y="230"/>
                    <a:pt x="291" y="230"/>
                    <a:pt x="293" y="230"/>
                  </a:cubicBezTo>
                  <a:cubicBezTo>
                    <a:pt x="296" y="229"/>
                    <a:pt x="295" y="230"/>
                    <a:pt x="296" y="231"/>
                  </a:cubicBezTo>
                  <a:cubicBezTo>
                    <a:pt x="298" y="235"/>
                    <a:pt x="304" y="230"/>
                    <a:pt x="307" y="230"/>
                  </a:cubicBezTo>
                  <a:cubicBezTo>
                    <a:pt x="310" y="229"/>
                    <a:pt x="313" y="226"/>
                    <a:pt x="316" y="225"/>
                  </a:cubicBezTo>
                  <a:cubicBezTo>
                    <a:pt x="320" y="222"/>
                    <a:pt x="322" y="222"/>
                    <a:pt x="327" y="223"/>
                  </a:cubicBezTo>
                  <a:cubicBezTo>
                    <a:pt x="329" y="223"/>
                    <a:pt x="329" y="224"/>
                    <a:pt x="331" y="226"/>
                  </a:cubicBezTo>
                  <a:cubicBezTo>
                    <a:pt x="332" y="227"/>
                    <a:pt x="334" y="227"/>
                    <a:pt x="336" y="227"/>
                  </a:cubicBezTo>
                  <a:cubicBezTo>
                    <a:pt x="338" y="227"/>
                    <a:pt x="339" y="228"/>
                    <a:pt x="341" y="228"/>
                  </a:cubicBezTo>
                  <a:cubicBezTo>
                    <a:pt x="343" y="230"/>
                    <a:pt x="344" y="228"/>
                    <a:pt x="346" y="227"/>
                  </a:cubicBezTo>
                  <a:cubicBezTo>
                    <a:pt x="349" y="224"/>
                    <a:pt x="344" y="222"/>
                    <a:pt x="346" y="219"/>
                  </a:cubicBezTo>
                  <a:cubicBezTo>
                    <a:pt x="347" y="217"/>
                    <a:pt x="351" y="213"/>
                    <a:pt x="353" y="214"/>
                  </a:cubicBezTo>
                  <a:cubicBezTo>
                    <a:pt x="357" y="216"/>
                    <a:pt x="362" y="216"/>
                    <a:pt x="366" y="218"/>
                  </a:cubicBezTo>
                  <a:cubicBezTo>
                    <a:pt x="368" y="219"/>
                    <a:pt x="367" y="221"/>
                    <a:pt x="368" y="222"/>
                  </a:cubicBezTo>
                  <a:cubicBezTo>
                    <a:pt x="369" y="225"/>
                    <a:pt x="371" y="225"/>
                    <a:pt x="374" y="226"/>
                  </a:cubicBezTo>
                  <a:cubicBezTo>
                    <a:pt x="378" y="227"/>
                    <a:pt x="382" y="224"/>
                    <a:pt x="386" y="225"/>
                  </a:cubicBezTo>
                  <a:cubicBezTo>
                    <a:pt x="387" y="225"/>
                    <a:pt x="389" y="225"/>
                    <a:pt x="390" y="226"/>
                  </a:cubicBezTo>
                  <a:cubicBezTo>
                    <a:pt x="392" y="227"/>
                    <a:pt x="394" y="227"/>
                    <a:pt x="396" y="229"/>
                  </a:cubicBezTo>
                  <a:cubicBezTo>
                    <a:pt x="401" y="233"/>
                    <a:pt x="409" y="233"/>
                    <a:pt x="415" y="231"/>
                  </a:cubicBezTo>
                  <a:cubicBezTo>
                    <a:pt x="419" y="230"/>
                    <a:pt x="422" y="228"/>
                    <a:pt x="426" y="227"/>
                  </a:cubicBezTo>
                  <a:cubicBezTo>
                    <a:pt x="428" y="225"/>
                    <a:pt x="431" y="227"/>
                    <a:pt x="433" y="227"/>
                  </a:cubicBezTo>
                  <a:cubicBezTo>
                    <a:pt x="435" y="228"/>
                    <a:pt x="436" y="226"/>
                    <a:pt x="438" y="227"/>
                  </a:cubicBezTo>
                  <a:cubicBezTo>
                    <a:pt x="439" y="228"/>
                    <a:pt x="443" y="231"/>
                    <a:pt x="445" y="230"/>
                  </a:cubicBezTo>
                  <a:cubicBezTo>
                    <a:pt x="446" y="230"/>
                    <a:pt x="448" y="229"/>
                    <a:pt x="449" y="228"/>
                  </a:cubicBezTo>
                  <a:cubicBezTo>
                    <a:pt x="452" y="227"/>
                    <a:pt x="453" y="227"/>
                    <a:pt x="453" y="225"/>
                  </a:cubicBezTo>
                  <a:cubicBezTo>
                    <a:pt x="453" y="221"/>
                    <a:pt x="456" y="217"/>
                    <a:pt x="458" y="215"/>
                  </a:cubicBezTo>
                  <a:cubicBezTo>
                    <a:pt x="459" y="214"/>
                    <a:pt x="460" y="212"/>
                    <a:pt x="459" y="211"/>
                  </a:cubicBezTo>
                  <a:cubicBezTo>
                    <a:pt x="458" y="210"/>
                    <a:pt x="455" y="210"/>
                    <a:pt x="457" y="208"/>
                  </a:cubicBezTo>
                  <a:cubicBezTo>
                    <a:pt x="460" y="205"/>
                    <a:pt x="465" y="205"/>
                    <a:pt x="470" y="204"/>
                  </a:cubicBezTo>
                  <a:cubicBezTo>
                    <a:pt x="472" y="204"/>
                    <a:pt x="474" y="204"/>
                    <a:pt x="476" y="205"/>
                  </a:cubicBezTo>
                  <a:cubicBezTo>
                    <a:pt x="478" y="206"/>
                    <a:pt x="481" y="206"/>
                    <a:pt x="483" y="207"/>
                  </a:cubicBezTo>
                  <a:cubicBezTo>
                    <a:pt x="486" y="208"/>
                    <a:pt x="487" y="212"/>
                    <a:pt x="489" y="215"/>
                  </a:cubicBezTo>
                  <a:cubicBezTo>
                    <a:pt x="490" y="218"/>
                    <a:pt x="492" y="221"/>
                    <a:pt x="493" y="224"/>
                  </a:cubicBezTo>
                  <a:cubicBezTo>
                    <a:pt x="493" y="225"/>
                    <a:pt x="493" y="227"/>
                    <a:pt x="494" y="229"/>
                  </a:cubicBezTo>
                  <a:cubicBezTo>
                    <a:pt x="494" y="230"/>
                    <a:pt x="497" y="230"/>
                    <a:pt x="498" y="230"/>
                  </a:cubicBezTo>
                  <a:cubicBezTo>
                    <a:pt x="502" y="231"/>
                    <a:pt x="507" y="233"/>
                    <a:pt x="508" y="237"/>
                  </a:cubicBezTo>
                  <a:cubicBezTo>
                    <a:pt x="509" y="240"/>
                    <a:pt x="510" y="242"/>
                    <a:pt x="514" y="242"/>
                  </a:cubicBezTo>
                  <a:cubicBezTo>
                    <a:pt x="515" y="242"/>
                    <a:pt x="517" y="242"/>
                    <a:pt x="518" y="242"/>
                  </a:cubicBezTo>
                  <a:cubicBezTo>
                    <a:pt x="520" y="242"/>
                    <a:pt x="520" y="240"/>
                    <a:pt x="522" y="240"/>
                  </a:cubicBezTo>
                  <a:cubicBezTo>
                    <a:pt x="525" y="240"/>
                    <a:pt x="528" y="237"/>
                    <a:pt x="530" y="241"/>
                  </a:cubicBezTo>
                  <a:cubicBezTo>
                    <a:pt x="530" y="243"/>
                    <a:pt x="530" y="243"/>
                    <a:pt x="529" y="244"/>
                  </a:cubicBezTo>
                  <a:cubicBezTo>
                    <a:pt x="527" y="246"/>
                    <a:pt x="527" y="247"/>
                    <a:pt x="526" y="249"/>
                  </a:cubicBezTo>
                  <a:cubicBezTo>
                    <a:pt x="525" y="252"/>
                    <a:pt x="523" y="255"/>
                    <a:pt x="521" y="258"/>
                  </a:cubicBezTo>
                  <a:cubicBezTo>
                    <a:pt x="520" y="260"/>
                    <a:pt x="519" y="259"/>
                    <a:pt x="518" y="258"/>
                  </a:cubicBezTo>
                  <a:cubicBezTo>
                    <a:pt x="516" y="257"/>
                    <a:pt x="516" y="258"/>
                    <a:pt x="514" y="259"/>
                  </a:cubicBezTo>
                  <a:cubicBezTo>
                    <a:pt x="513" y="259"/>
                    <a:pt x="511" y="260"/>
                    <a:pt x="511" y="260"/>
                  </a:cubicBezTo>
                  <a:cubicBezTo>
                    <a:pt x="510" y="261"/>
                    <a:pt x="513" y="265"/>
                    <a:pt x="513" y="267"/>
                  </a:cubicBezTo>
                  <a:cubicBezTo>
                    <a:pt x="512" y="268"/>
                    <a:pt x="512" y="270"/>
                    <a:pt x="512" y="271"/>
                  </a:cubicBezTo>
                  <a:cubicBezTo>
                    <a:pt x="511" y="273"/>
                    <a:pt x="509" y="272"/>
                    <a:pt x="509" y="274"/>
                  </a:cubicBezTo>
                  <a:cubicBezTo>
                    <a:pt x="511" y="273"/>
                    <a:pt x="512" y="274"/>
                    <a:pt x="514" y="272"/>
                  </a:cubicBezTo>
                  <a:cubicBezTo>
                    <a:pt x="515" y="270"/>
                    <a:pt x="517" y="272"/>
                    <a:pt x="519" y="272"/>
                  </a:cubicBezTo>
                  <a:cubicBezTo>
                    <a:pt x="523" y="274"/>
                    <a:pt x="527" y="272"/>
                    <a:pt x="531" y="269"/>
                  </a:cubicBezTo>
                  <a:cubicBezTo>
                    <a:pt x="534" y="266"/>
                    <a:pt x="537" y="262"/>
                    <a:pt x="540" y="259"/>
                  </a:cubicBezTo>
                  <a:cubicBezTo>
                    <a:pt x="543" y="255"/>
                    <a:pt x="546" y="251"/>
                    <a:pt x="549" y="247"/>
                  </a:cubicBezTo>
                  <a:cubicBezTo>
                    <a:pt x="554" y="240"/>
                    <a:pt x="559" y="235"/>
                    <a:pt x="558" y="226"/>
                  </a:cubicBezTo>
                  <a:cubicBezTo>
                    <a:pt x="558" y="222"/>
                    <a:pt x="559" y="220"/>
                    <a:pt x="561" y="217"/>
                  </a:cubicBezTo>
                  <a:cubicBezTo>
                    <a:pt x="562" y="215"/>
                    <a:pt x="562" y="214"/>
                    <a:pt x="563" y="212"/>
                  </a:cubicBezTo>
                  <a:cubicBezTo>
                    <a:pt x="563" y="212"/>
                    <a:pt x="563" y="211"/>
                    <a:pt x="563" y="210"/>
                  </a:cubicBezTo>
                  <a:cubicBezTo>
                    <a:pt x="563" y="209"/>
                    <a:pt x="561" y="208"/>
                    <a:pt x="561" y="207"/>
                  </a:cubicBezTo>
                  <a:cubicBezTo>
                    <a:pt x="561" y="207"/>
                    <a:pt x="563" y="208"/>
                    <a:pt x="563" y="207"/>
                  </a:cubicBezTo>
                  <a:cubicBezTo>
                    <a:pt x="562" y="206"/>
                    <a:pt x="562" y="205"/>
                    <a:pt x="561" y="205"/>
                  </a:cubicBezTo>
                  <a:cubicBezTo>
                    <a:pt x="560" y="204"/>
                    <a:pt x="558" y="201"/>
                    <a:pt x="557" y="200"/>
                  </a:cubicBezTo>
                  <a:cubicBezTo>
                    <a:pt x="556" y="200"/>
                    <a:pt x="551" y="198"/>
                    <a:pt x="550" y="199"/>
                  </a:cubicBezTo>
                  <a:cubicBezTo>
                    <a:pt x="550" y="200"/>
                    <a:pt x="551" y="201"/>
                    <a:pt x="550" y="201"/>
                  </a:cubicBezTo>
                  <a:cubicBezTo>
                    <a:pt x="548" y="201"/>
                    <a:pt x="548" y="203"/>
                    <a:pt x="547" y="203"/>
                  </a:cubicBezTo>
                  <a:cubicBezTo>
                    <a:pt x="545" y="205"/>
                    <a:pt x="544" y="202"/>
                    <a:pt x="544" y="201"/>
                  </a:cubicBezTo>
                  <a:cubicBezTo>
                    <a:pt x="544" y="199"/>
                    <a:pt x="546" y="198"/>
                    <a:pt x="543" y="199"/>
                  </a:cubicBezTo>
                  <a:cubicBezTo>
                    <a:pt x="540" y="200"/>
                    <a:pt x="544" y="202"/>
                    <a:pt x="540" y="202"/>
                  </a:cubicBezTo>
                  <a:cubicBezTo>
                    <a:pt x="539" y="202"/>
                    <a:pt x="541" y="197"/>
                    <a:pt x="540" y="196"/>
                  </a:cubicBezTo>
                  <a:cubicBezTo>
                    <a:pt x="540" y="197"/>
                    <a:pt x="529" y="197"/>
                    <a:pt x="534" y="194"/>
                  </a:cubicBezTo>
                  <a:cubicBezTo>
                    <a:pt x="538" y="191"/>
                    <a:pt x="542" y="188"/>
                    <a:pt x="546" y="185"/>
                  </a:cubicBezTo>
                  <a:cubicBezTo>
                    <a:pt x="547" y="184"/>
                    <a:pt x="548" y="182"/>
                    <a:pt x="549" y="181"/>
                  </a:cubicBezTo>
                  <a:cubicBezTo>
                    <a:pt x="552" y="179"/>
                    <a:pt x="555" y="177"/>
                    <a:pt x="557" y="175"/>
                  </a:cubicBezTo>
                  <a:cubicBezTo>
                    <a:pt x="558" y="174"/>
                    <a:pt x="559" y="172"/>
                    <a:pt x="561" y="171"/>
                  </a:cubicBezTo>
                  <a:cubicBezTo>
                    <a:pt x="563" y="169"/>
                    <a:pt x="565" y="167"/>
                    <a:pt x="567" y="165"/>
                  </a:cubicBezTo>
                  <a:cubicBezTo>
                    <a:pt x="571" y="162"/>
                    <a:pt x="577" y="162"/>
                    <a:pt x="582" y="162"/>
                  </a:cubicBezTo>
                  <a:cubicBezTo>
                    <a:pt x="583" y="162"/>
                    <a:pt x="584" y="162"/>
                    <a:pt x="585" y="162"/>
                  </a:cubicBezTo>
                  <a:cubicBezTo>
                    <a:pt x="586" y="163"/>
                    <a:pt x="586" y="164"/>
                    <a:pt x="587" y="164"/>
                  </a:cubicBezTo>
                  <a:cubicBezTo>
                    <a:pt x="588" y="163"/>
                    <a:pt x="590" y="163"/>
                    <a:pt x="591" y="162"/>
                  </a:cubicBezTo>
                  <a:cubicBezTo>
                    <a:pt x="592" y="162"/>
                    <a:pt x="593" y="163"/>
                    <a:pt x="594" y="163"/>
                  </a:cubicBezTo>
                  <a:cubicBezTo>
                    <a:pt x="595" y="163"/>
                    <a:pt x="596" y="163"/>
                    <a:pt x="597" y="163"/>
                  </a:cubicBezTo>
                  <a:cubicBezTo>
                    <a:pt x="597" y="162"/>
                    <a:pt x="598" y="163"/>
                    <a:pt x="599" y="163"/>
                  </a:cubicBezTo>
                  <a:cubicBezTo>
                    <a:pt x="601" y="163"/>
                    <a:pt x="601" y="160"/>
                    <a:pt x="604" y="160"/>
                  </a:cubicBezTo>
                  <a:cubicBezTo>
                    <a:pt x="605" y="160"/>
                    <a:pt x="607" y="160"/>
                    <a:pt x="608" y="160"/>
                  </a:cubicBezTo>
                  <a:cubicBezTo>
                    <a:pt x="609" y="161"/>
                    <a:pt x="610" y="162"/>
                    <a:pt x="611" y="162"/>
                  </a:cubicBezTo>
                  <a:cubicBezTo>
                    <a:pt x="612" y="163"/>
                    <a:pt x="616" y="161"/>
                    <a:pt x="616" y="164"/>
                  </a:cubicBezTo>
                  <a:cubicBezTo>
                    <a:pt x="616" y="164"/>
                    <a:pt x="613" y="164"/>
                    <a:pt x="613" y="165"/>
                  </a:cubicBezTo>
                  <a:cubicBezTo>
                    <a:pt x="612" y="167"/>
                    <a:pt x="616" y="166"/>
                    <a:pt x="616" y="166"/>
                  </a:cubicBezTo>
                  <a:cubicBezTo>
                    <a:pt x="618" y="166"/>
                    <a:pt x="620" y="166"/>
                    <a:pt x="621" y="166"/>
                  </a:cubicBezTo>
                  <a:cubicBezTo>
                    <a:pt x="622" y="165"/>
                    <a:pt x="622" y="165"/>
                    <a:pt x="623" y="164"/>
                  </a:cubicBezTo>
                  <a:cubicBezTo>
                    <a:pt x="624" y="164"/>
                    <a:pt x="625" y="165"/>
                    <a:pt x="627" y="165"/>
                  </a:cubicBezTo>
                  <a:cubicBezTo>
                    <a:pt x="628" y="165"/>
                    <a:pt x="635" y="163"/>
                    <a:pt x="631" y="162"/>
                  </a:cubicBezTo>
                  <a:cubicBezTo>
                    <a:pt x="629" y="162"/>
                    <a:pt x="628" y="163"/>
                    <a:pt x="628" y="160"/>
                  </a:cubicBezTo>
                  <a:cubicBezTo>
                    <a:pt x="628" y="159"/>
                    <a:pt x="630" y="156"/>
                    <a:pt x="631" y="155"/>
                  </a:cubicBezTo>
                  <a:cubicBezTo>
                    <a:pt x="633" y="154"/>
                    <a:pt x="634" y="153"/>
                    <a:pt x="636" y="151"/>
                  </a:cubicBezTo>
                  <a:cubicBezTo>
                    <a:pt x="637" y="150"/>
                    <a:pt x="639" y="150"/>
                    <a:pt x="640" y="148"/>
                  </a:cubicBezTo>
                  <a:cubicBezTo>
                    <a:pt x="641" y="146"/>
                    <a:pt x="642" y="145"/>
                    <a:pt x="644" y="145"/>
                  </a:cubicBezTo>
                  <a:cubicBezTo>
                    <a:pt x="646" y="145"/>
                    <a:pt x="649" y="144"/>
                    <a:pt x="651" y="144"/>
                  </a:cubicBezTo>
                  <a:cubicBezTo>
                    <a:pt x="653" y="144"/>
                    <a:pt x="654" y="146"/>
                    <a:pt x="655" y="146"/>
                  </a:cubicBezTo>
                  <a:cubicBezTo>
                    <a:pt x="656" y="145"/>
                    <a:pt x="657" y="143"/>
                    <a:pt x="658" y="144"/>
                  </a:cubicBezTo>
                  <a:cubicBezTo>
                    <a:pt x="659" y="145"/>
                    <a:pt x="656" y="148"/>
                    <a:pt x="656" y="149"/>
                  </a:cubicBezTo>
                  <a:cubicBezTo>
                    <a:pt x="656" y="151"/>
                    <a:pt x="657" y="149"/>
                    <a:pt x="659" y="150"/>
                  </a:cubicBezTo>
                  <a:cubicBezTo>
                    <a:pt x="659" y="150"/>
                    <a:pt x="657" y="152"/>
                    <a:pt x="657" y="153"/>
                  </a:cubicBezTo>
                  <a:cubicBezTo>
                    <a:pt x="657" y="154"/>
                    <a:pt x="664" y="149"/>
                    <a:pt x="664" y="149"/>
                  </a:cubicBezTo>
                  <a:cubicBezTo>
                    <a:pt x="665" y="148"/>
                    <a:pt x="666" y="147"/>
                    <a:pt x="668" y="146"/>
                  </a:cubicBezTo>
                  <a:cubicBezTo>
                    <a:pt x="669" y="145"/>
                    <a:pt x="672" y="147"/>
                    <a:pt x="672" y="145"/>
                  </a:cubicBezTo>
                  <a:cubicBezTo>
                    <a:pt x="671" y="143"/>
                    <a:pt x="672" y="139"/>
                    <a:pt x="675" y="139"/>
                  </a:cubicBezTo>
                  <a:cubicBezTo>
                    <a:pt x="676" y="138"/>
                    <a:pt x="678" y="137"/>
                    <a:pt x="679" y="138"/>
                  </a:cubicBezTo>
                  <a:cubicBezTo>
                    <a:pt x="680" y="138"/>
                    <a:pt x="682" y="140"/>
                    <a:pt x="683" y="139"/>
                  </a:cubicBezTo>
                  <a:cubicBezTo>
                    <a:pt x="681" y="140"/>
                    <a:pt x="678" y="139"/>
                    <a:pt x="677" y="142"/>
                  </a:cubicBezTo>
                  <a:cubicBezTo>
                    <a:pt x="677" y="143"/>
                    <a:pt x="677" y="144"/>
                    <a:pt x="677" y="145"/>
                  </a:cubicBezTo>
                  <a:cubicBezTo>
                    <a:pt x="677" y="146"/>
                    <a:pt x="675" y="146"/>
                    <a:pt x="676" y="147"/>
                  </a:cubicBezTo>
                  <a:cubicBezTo>
                    <a:pt x="676" y="148"/>
                    <a:pt x="677" y="148"/>
                    <a:pt x="676" y="149"/>
                  </a:cubicBezTo>
                  <a:cubicBezTo>
                    <a:pt x="675" y="149"/>
                    <a:pt x="674" y="150"/>
                    <a:pt x="675" y="151"/>
                  </a:cubicBezTo>
                  <a:cubicBezTo>
                    <a:pt x="675" y="151"/>
                    <a:pt x="669" y="153"/>
                    <a:pt x="669" y="154"/>
                  </a:cubicBezTo>
                  <a:cubicBezTo>
                    <a:pt x="667" y="155"/>
                    <a:pt x="666" y="157"/>
                    <a:pt x="664" y="158"/>
                  </a:cubicBezTo>
                  <a:cubicBezTo>
                    <a:pt x="662" y="160"/>
                    <a:pt x="660" y="161"/>
                    <a:pt x="658" y="163"/>
                  </a:cubicBezTo>
                  <a:cubicBezTo>
                    <a:pt x="654" y="166"/>
                    <a:pt x="651" y="173"/>
                    <a:pt x="646" y="173"/>
                  </a:cubicBezTo>
                  <a:cubicBezTo>
                    <a:pt x="645" y="173"/>
                    <a:pt x="641" y="174"/>
                    <a:pt x="641" y="175"/>
                  </a:cubicBezTo>
                  <a:cubicBezTo>
                    <a:pt x="641" y="178"/>
                    <a:pt x="641" y="179"/>
                    <a:pt x="638" y="181"/>
                  </a:cubicBezTo>
                  <a:cubicBezTo>
                    <a:pt x="634" y="184"/>
                    <a:pt x="634" y="190"/>
                    <a:pt x="635" y="195"/>
                  </a:cubicBezTo>
                  <a:cubicBezTo>
                    <a:pt x="636" y="200"/>
                    <a:pt x="635" y="206"/>
                    <a:pt x="638" y="210"/>
                  </a:cubicBezTo>
                  <a:cubicBezTo>
                    <a:pt x="639" y="212"/>
                    <a:pt x="639" y="215"/>
                    <a:pt x="639" y="217"/>
                  </a:cubicBezTo>
                  <a:cubicBezTo>
                    <a:pt x="639" y="217"/>
                    <a:pt x="639" y="219"/>
                    <a:pt x="640" y="219"/>
                  </a:cubicBezTo>
                  <a:cubicBezTo>
                    <a:pt x="641" y="219"/>
                    <a:pt x="639" y="222"/>
                    <a:pt x="640" y="222"/>
                  </a:cubicBezTo>
                  <a:cubicBezTo>
                    <a:pt x="640" y="222"/>
                    <a:pt x="645" y="218"/>
                    <a:pt x="645" y="217"/>
                  </a:cubicBezTo>
                  <a:cubicBezTo>
                    <a:pt x="647" y="215"/>
                    <a:pt x="648" y="213"/>
                    <a:pt x="649" y="210"/>
                  </a:cubicBezTo>
                  <a:cubicBezTo>
                    <a:pt x="650" y="208"/>
                    <a:pt x="654" y="206"/>
                    <a:pt x="655" y="206"/>
                  </a:cubicBezTo>
                  <a:cubicBezTo>
                    <a:pt x="658" y="208"/>
                    <a:pt x="655" y="202"/>
                    <a:pt x="656" y="201"/>
                  </a:cubicBezTo>
                  <a:cubicBezTo>
                    <a:pt x="658" y="198"/>
                    <a:pt x="659" y="197"/>
                    <a:pt x="662" y="197"/>
                  </a:cubicBezTo>
                  <a:cubicBezTo>
                    <a:pt x="665" y="197"/>
                    <a:pt x="669" y="197"/>
                    <a:pt x="667" y="194"/>
                  </a:cubicBezTo>
                  <a:cubicBezTo>
                    <a:pt x="664" y="191"/>
                    <a:pt x="666" y="188"/>
                    <a:pt x="669" y="186"/>
                  </a:cubicBezTo>
                  <a:cubicBezTo>
                    <a:pt x="670" y="185"/>
                    <a:pt x="670" y="187"/>
                    <a:pt x="671" y="187"/>
                  </a:cubicBezTo>
                  <a:cubicBezTo>
                    <a:pt x="673" y="187"/>
                    <a:pt x="673" y="184"/>
                    <a:pt x="673" y="183"/>
                  </a:cubicBezTo>
                  <a:cubicBezTo>
                    <a:pt x="671" y="181"/>
                    <a:pt x="669" y="180"/>
                    <a:pt x="671" y="177"/>
                  </a:cubicBezTo>
                  <a:cubicBezTo>
                    <a:pt x="671" y="177"/>
                    <a:pt x="674" y="176"/>
                    <a:pt x="673" y="175"/>
                  </a:cubicBezTo>
                  <a:cubicBezTo>
                    <a:pt x="672" y="175"/>
                    <a:pt x="671" y="173"/>
                    <a:pt x="670" y="173"/>
                  </a:cubicBezTo>
                  <a:cubicBezTo>
                    <a:pt x="669" y="173"/>
                    <a:pt x="670" y="174"/>
                    <a:pt x="669" y="174"/>
                  </a:cubicBezTo>
                  <a:cubicBezTo>
                    <a:pt x="667" y="174"/>
                    <a:pt x="666" y="173"/>
                    <a:pt x="667" y="171"/>
                  </a:cubicBezTo>
                  <a:cubicBezTo>
                    <a:pt x="668" y="169"/>
                    <a:pt x="670" y="168"/>
                    <a:pt x="672" y="165"/>
                  </a:cubicBezTo>
                  <a:cubicBezTo>
                    <a:pt x="673" y="163"/>
                    <a:pt x="673" y="160"/>
                    <a:pt x="676" y="158"/>
                  </a:cubicBezTo>
                  <a:cubicBezTo>
                    <a:pt x="677" y="157"/>
                    <a:pt x="677" y="159"/>
                    <a:pt x="677" y="159"/>
                  </a:cubicBezTo>
                  <a:cubicBezTo>
                    <a:pt x="679" y="159"/>
                    <a:pt x="679" y="157"/>
                    <a:pt x="680" y="158"/>
                  </a:cubicBezTo>
                  <a:cubicBezTo>
                    <a:pt x="681" y="158"/>
                    <a:pt x="681" y="159"/>
                    <a:pt x="682" y="158"/>
                  </a:cubicBezTo>
                  <a:cubicBezTo>
                    <a:pt x="684" y="157"/>
                    <a:pt x="685" y="156"/>
                    <a:pt x="687" y="155"/>
                  </a:cubicBezTo>
                  <a:cubicBezTo>
                    <a:pt x="690" y="154"/>
                    <a:pt x="686" y="158"/>
                    <a:pt x="688" y="159"/>
                  </a:cubicBezTo>
                  <a:cubicBezTo>
                    <a:pt x="688" y="160"/>
                    <a:pt x="692" y="156"/>
                    <a:pt x="693" y="156"/>
                  </a:cubicBezTo>
                  <a:cubicBezTo>
                    <a:pt x="695" y="155"/>
                    <a:pt x="697" y="154"/>
                    <a:pt x="700" y="154"/>
                  </a:cubicBezTo>
                  <a:cubicBezTo>
                    <a:pt x="702" y="154"/>
                    <a:pt x="704" y="154"/>
                    <a:pt x="705" y="156"/>
                  </a:cubicBezTo>
                  <a:cubicBezTo>
                    <a:pt x="706" y="156"/>
                    <a:pt x="707" y="157"/>
                    <a:pt x="708" y="158"/>
                  </a:cubicBezTo>
                  <a:cubicBezTo>
                    <a:pt x="709" y="159"/>
                    <a:pt x="709" y="156"/>
                    <a:pt x="710" y="156"/>
                  </a:cubicBezTo>
                  <a:cubicBezTo>
                    <a:pt x="718" y="149"/>
                    <a:pt x="727" y="146"/>
                    <a:pt x="736" y="142"/>
                  </a:cubicBezTo>
                  <a:cubicBezTo>
                    <a:pt x="738" y="141"/>
                    <a:pt x="741" y="140"/>
                    <a:pt x="742" y="138"/>
                  </a:cubicBezTo>
                  <a:cubicBezTo>
                    <a:pt x="743" y="136"/>
                    <a:pt x="743" y="139"/>
                    <a:pt x="745" y="139"/>
                  </a:cubicBezTo>
                  <a:cubicBezTo>
                    <a:pt x="746" y="139"/>
                    <a:pt x="748" y="139"/>
                    <a:pt x="749" y="139"/>
                  </a:cubicBezTo>
                  <a:cubicBezTo>
                    <a:pt x="750" y="140"/>
                    <a:pt x="751" y="141"/>
                    <a:pt x="752" y="141"/>
                  </a:cubicBezTo>
                  <a:cubicBezTo>
                    <a:pt x="755" y="141"/>
                    <a:pt x="755" y="137"/>
                    <a:pt x="754" y="135"/>
                  </a:cubicBezTo>
                  <a:cubicBezTo>
                    <a:pt x="754" y="134"/>
                    <a:pt x="750" y="132"/>
                    <a:pt x="751" y="131"/>
                  </a:cubicBezTo>
                  <a:cubicBezTo>
                    <a:pt x="751" y="130"/>
                    <a:pt x="749" y="125"/>
                    <a:pt x="748" y="126"/>
                  </a:cubicBezTo>
                  <a:cubicBezTo>
                    <a:pt x="748" y="127"/>
                    <a:pt x="746" y="125"/>
                    <a:pt x="745" y="125"/>
                  </a:cubicBezTo>
                  <a:cubicBezTo>
                    <a:pt x="744" y="124"/>
                    <a:pt x="745" y="123"/>
                    <a:pt x="744" y="122"/>
                  </a:cubicBezTo>
                  <a:cubicBezTo>
                    <a:pt x="744" y="121"/>
                    <a:pt x="741" y="122"/>
                    <a:pt x="741" y="122"/>
                  </a:cubicBezTo>
                  <a:cubicBezTo>
                    <a:pt x="740" y="123"/>
                    <a:pt x="737" y="122"/>
                    <a:pt x="738" y="121"/>
                  </a:cubicBezTo>
                  <a:cubicBezTo>
                    <a:pt x="738" y="120"/>
                    <a:pt x="741" y="121"/>
                    <a:pt x="742" y="121"/>
                  </a:cubicBezTo>
                  <a:cubicBezTo>
                    <a:pt x="742" y="120"/>
                    <a:pt x="739" y="120"/>
                    <a:pt x="739" y="120"/>
                  </a:cubicBezTo>
                  <a:cubicBezTo>
                    <a:pt x="739" y="117"/>
                    <a:pt x="747" y="122"/>
                    <a:pt x="748" y="122"/>
                  </a:cubicBezTo>
                  <a:cubicBezTo>
                    <a:pt x="750" y="123"/>
                    <a:pt x="756" y="121"/>
                    <a:pt x="758" y="119"/>
                  </a:cubicBezTo>
                  <a:cubicBezTo>
                    <a:pt x="759" y="118"/>
                    <a:pt x="757" y="118"/>
                    <a:pt x="757" y="117"/>
                  </a:cubicBezTo>
                  <a:cubicBezTo>
                    <a:pt x="757" y="117"/>
                    <a:pt x="761" y="117"/>
                    <a:pt x="761" y="115"/>
                  </a:cubicBezTo>
                  <a:cubicBezTo>
                    <a:pt x="760" y="114"/>
                    <a:pt x="758" y="113"/>
                    <a:pt x="759" y="112"/>
                  </a:cubicBezTo>
                  <a:cubicBezTo>
                    <a:pt x="759" y="111"/>
                    <a:pt x="761" y="109"/>
                    <a:pt x="761" y="109"/>
                  </a:cubicBezTo>
                  <a:cubicBezTo>
                    <a:pt x="762" y="109"/>
                    <a:pt x="766" y="110"/>
                    <a:pt x="766" y="109"/>
                  </a:cubicBezTo>
                  <a:cubicBezTo>
                    <a:pt x="765" y="110"/>
                    <a:pt x="762" y="111"/>
                    <a:pt x="763" y="112"/>
                  </a:cubicBezTo>
                  <a:cubicBezTo>
                    <a:pt x="764" y="113"/>
                    <a:pt x="765" y="114"/>
                    <a:pt x="765" y="114"/>
                  </a:cubicBezTo>
                  <a:cubicBezTo>
                    <a:pt x="765" y="115"/>
                    <a:pt x="764" y="116"/>
                    <a:pt x="765" y="116"/>
                  </a:cubicBezTo>
                  <a:cubicBezTo>
                    <a:pt x="767" y="116"/>
                    <a:pt x="769" y="115"/>
                    <a:pt x="771" y="115"/>
                  </a:cubicBezTo>
                  <a:cubicBezTo>
                    <a:pt x="773" y="115"/>
                    <a:pt x="775" y="115"/>
                    <a:pt x="777" y="116"/>
                  </a:cubicBezTo>
                  <a:cubicBezTo>
                    <a:pt x="778" y="117"/>
                    <a:pt x="778" y="117"/>
                    <a:pt x="778" y="119"/>
                  </a:cubicBezTo>
                  <a:cubicBezTo>
                    <a:pt x="778" y="120"/>
                    <a:pt x="782" y="121"/>
                    <a:pt x="783" y="121"/>
                  </a:cubicBezTo>
                  <a:cubicBezTo>
                    <a:pt x="784" y="122"/>
                    <a:pt x="790" y="126"/>
                    <a:pt x="791" y="124"/>
                  </a:cubicBezTo>
                  <a:cubicBezTo>
                    <a:pt x="790" y="127"/>
                    <a:pt x="796" y="124"/>
                    <a:pt x="796" y="124"/>
                  </a:cubicBezTo>
                  <a:cubicBezTo>
                    <a:pt x="796" y="123"/>
                    <a:pt x="792" y="123"/>
                    <a:pt x="793" y="122"/>
                  </a:cubicBezTo>
                  <a:cubicBezTo>
                    <a:pt x="793" y="120"/>
                    <a:pt x="796" y="122"/>
                    <a:pt x="796" y="122"/>
                  </a:cubicBezTo>
                  <a:cubicBezTo>
                    <a:pt x="796" y="120"/>
                    <a:pt x="795" y="122"/>
                    <a:pt x="796" y="119"/>
                  </a:cubicBezTo>
                  <a:cubicBezTo>
                    <a:pt x="796" y="118"/>
                    <a:pt x="796" y="117"/>
                    <a:pt x="796" y="116"/>
                  </a:cubicBezTo>
                  <a:cubicBezTo>
                    <a:pt x="795" y="115"/>
                    <a:pt x="794" y="115"/>
                    <a:pt x="794" y="114"/>
                  </a:cubicBezTo>
                  <a:cubicBezTo>
                    <a:pt x="794" y="114"/>
                    <a:pt x="801" y="116"/>
                    <a:pt x="802" y="115"/>
                  </a:cubicBezTo>
                  <a:cubicBezTo>
                    <a:pt x="802" y="115"/>
                    <a:pt x="801" y="114"/>
                    <a:pt x="800" y="114"/>
                  </a:cubicBezTo>
                  <a:cubicBezTo>
                    <a:pt x="801" y="114"/>
                    <a:pt x="804" y="115"/>
                    <a:pt x="805" y="114"/>
                  </a:cubicBezTo>
                  <a:cubicBezTo>
                    <a:pt x="805" y="113"/>
                    <a:pt x="805" y="112"/>
                    <a:pt x="806" y="111"/>
                  </a:cubicBezTo>
                  <a:cubicBezTo>
                    <a:pt x="806" y="111"/>
                    <a:pt x="809" y="111"/>
                    <a:pt x="809" y="111"/>
                  </a:cubicBezTo>
                  <a:cubicBezTo>
                    <a:pt x="809" y="111"/>
                    <a:pt x="808" y="111"/>
                    <a:pt x="808" y="111"/>
                  </a:cubicBezTo>
                  <a:cubicBezTo>
                    <a:pt x="807" y="110"/>
                    <a:pt x="810" y="111"/>
                    <a:pt x="808" y="111"/>
                  </a:cubicBezTo>
                  <a:close/>
                  <a:moveTo>
                    <a:pt x="405" y="192"/>
                  </a:moveTo>
                  <a:cubicBezTo>
                    <a:pt x="404" y="195"/>
                    <a:pt x="404" y="198"/>
                    <a:pt x="403" y="201"/>
                  </a:cubicBezTo>
                  <a:cubicBezTo>
                    <a:pt x="402" y="203"/>
                    <a:pt x="399" y="202"/>
                    <a:pt x="399" y="204"/>
                  </a:cubicBezTo>
                  <a:cubicBezTo>
                    <a:pt x="399" y="204"/>
                    <a:pt x="401" y="204"/>
                    <a:pt x="402" y="204"/>
                  </a:cubicBezTo>
                  <a:cubicBezTo>
                    <a:pt x="402" y="204"/>
                    <a:pt x="393" y="210"/>
                    <a:pt x="392" y="210"/>
                  </a:cubicBezTo>
                  <a:cubicBezTo>
                    <a:pt x="391" y="211"/>
                    <a:pt x="390" y="212"/>
                    <a:pt x="388" y="212"/>
                  </a:cubicBezTo>
                  <a:cubicBezTo>
                    <a:pt x="387" y="213"/>
                    <a:pt x="386" y="215"/>
                    <a:pt x="385" y="216"/>
                  </a:cubicBezTo>
                  <a:cubicBezTo>
                    <a:pt x="384" y="217"/>
                    <a:pt x="377" y="219"/>
                    <a:pt x="376" y="217"/>
                  </a:cubicBezTo>
                  <a:cubicBezTo>
                    <a:pt x="376" y="216"/>
                    <a:pt x="383" y="214"/>
                    <a:pt x="384" y="213"/>
                  </a:cubicBezTo>
                  <a:cubicBezTo>
                    <a:pt x="387" y="211"/>
                    <a:pt x="390" y="208"/>
                    <a:pt x="393" y="206"/>
                  </a:cubicBezTo>
                  <a:cubicBezTo>
                    <a:pt x="395" y="205"/>
                    <a:pt x="395" y="202"/>
                    <a:pt x="397" y="201"/>
                  </a:cubicBezTo>
                  <a:cubicBezTo>
                    <a:pt x="399" y="198"/>
                    <a:pt x="401" y="195"/>
                    <a:pt x="402" y="192"/>
                  </a:cubicBezTo>
                  <a:cubicBezTo>
                    <a:pt x="402" y="190"/>
                    <a:pt x="402" y="190"/>
                    <a:pt x="404" y="189"/>
                  </a:cubicBezTo>
                  <a:cubicBezTo>
                    <a:pt x="406" y="188"/>
                    <a:pt x="405" y="191"/>
                    <a:pt x="405" y="192"/>
                  </a:cubicBezTo>
                  <a:cubicBezTo>
                    <a:pt x="404" y="193"/>
                    <a:pt x="405" y="190"/>
                    <a:pt x="405" y="19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3" name="Freeform 721">
              <a:extLst>
                <a:ext uri="{FF2B5EF4-FFF2-40B4-BE49-F238E27FC236}">
                  <a16:creationId xmlns:a16="http://schemas.microsoft.com/office/drawing/2014/main" id="{7DB2D913-62CE-3070-FEEB-D20F1E72B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8925" y="2406436"/>
              <a:ext cx="81661" cy="184617"/>
            </a:xfrm>
            <a:custGeom>
              <a:avLst/>
              <a:gdLst>
                <a:gd name="T0" fmla="*/ 13 w 15"/>
                <a:gd name="T1" fmla="*/ 26 h 32"/>
                <a:gd name="T2" fmla="*/ 10 w 15"/>
                <a:gd name="T3" fmla="*/ 13 h 32"/>
                <a:gd name="T4" fmla="*/ 9 w 15"/>
                <a:gd name="T5" fmla="*/ 4 h 32"/>
                <a:gd name="T6" fmla="*/ 9 w 15"/>
                <a:gd name="T7" fmla="*/ 1 h 32"/>
                <a:gd name="T8" fmla="*/ 6 w 15"/>
                <a:gd name="T9" fmla="*/ 0 h 32"/>
                <a:gd name="T10" fmla="*/ 7 w 15"/>
                <a:gd name="T11" fmla="*/ 3 h 32"/>
                <a:gd name="T12" fmla="*/ 6 w 15"/>
                <a:gd name="T13" fmla="*/ 5 h 32"/>
                <a:gd name="T14" fmla="*/ 4 w 15"/>
                <a:gd name="T15" fmla="*/ 7 h 32"/>
                <a:gd name="T16" fmla="*/ 4 w 15"/>
                <a:gd name="T17" fmla="*/ 9 h 32"/>
                <a:gd name="T18" fmla="*/ 2 w 15"/>
                <a:gd name="T19" fmla="*/ 14 h 32"/>
                <a:gd name="T20" fmla="*/ 5 w 15"/>
                <a:gd name="T21" fmla="*/ 20 h 32"/>
                <a:gd name="T22" fmla="*/ 6 w 15"/>
                <a:gd name="T23" fmla="*/ 32 h 32"/>
                <a:gd name="T24" fmla="*/ 15 w 15"/>
                <a:gd name="T25" fmla="*/ 32 h 32"/>
                <a:gd name="T26" fmla="*/ 13 w 15"/>
                <a:gd name="T27" fmla="*/ 26 h 32"/>
                <a:gd name="T28" fmla="*/ 13 w 15"/>
                <a:gd name="T29" fmla="*/ 2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32">
                  <a:moveTo>
                    <a:pt x="13" y="26"/>
                  </a:moveTo>
                  <a:cubicBezTo>
                    <a:pt x="13" y="22"/>
                    <a:pt x="9" y="17"/>
                    <a:pt x="10" y="13"/>
                  </a:cubicBezTo>
                  <a:cubicBezTo>
                    <a:pt x="11" y="10"/>
                    <a:pt x="10" y="7"/>
                    <a:pt x="9" y="4"/>
                  </a:cubicBezTo>
                  <a:cubicBezTo>
                    <a:pt x="9" y="3"/>
                    <a:pt x="9" y="2"/>
                    <a:pt x="9" y="1"/>
                  </a:cubicBezTo>
                  <a:cubicBezTo>
                    <a:pt x="9" y="0"/>
                    <a:pt x="6" y="0"/>
                    <a:pt x="6" y="0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8" y="4"/>
                    <a:pt x="7" y="5"/>
                    <a:pt x="6" y="5"/>
                  </a:cubicBezTo>
                  <a:cubicBezTo>
                    <a:pt x="5" y="6"/>
                    <a:pt x="4" y="5"/>
                    <a:pt x="4" y="7"/>
                  </a:cubicBezTo>
                  <a:cubicBezTo>
                    <a:pt x="4" y="8"/>
                    <a:pt x="4" y="8"/>
                    <a:pt x="4" y="9"/>
                  </a:cubicBezTo>
                  <a:cubicBezTo>
                    <a:pt x="3" y="11"/>
                    <a:pt x="3" y="13"/>
                    <a:pt x="2" y="14"/>
                  </a:cubicBezTo>
                  <a:cubicBezTo>
                    <a:pt x="0" y="15"/>
                    <a:pt x="4" y="18"/>
                    <a:pt x="5" y="20"/>
                  </a:cubicBezTo>
                  <a:cubicBezTo>
                    <a:pt x="6" y="22"/>
                    <a:pt x="4" y="32"/>
                    <a:pt x="6" y="32"/>
                  </a:cubicBezTo>
                  <a:cubicBezTo>
                    <a:pt x="9" y="32"/>
                    <a:pt x="12" y="32"/>
                    <a:pt x="15" y="32"/>
                  </a:cubicBezTo>
                  <a:cubicBezTo>
                    <a:pt x="15" y="30"/>
                    <a:pt x="14" y="28"/>
                    <a:pt x="13" y="26"/>
                  </a:cubicBezTo>
                  <a:cubicBezTo>
                    <a:pt x="13" y="24"/>
                    <a:pt x="13" y="27"/>
                    <a:pt x="13" y="2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4" name="Freeform 722">
              <a:extLst>
                <a:ext uri="{FF2B5EF4-FFF2-40B4-BE49-F238E27FC236}">
                  <a16:creationId xmlns:a16="http://schemas.microsoft.com/office/drawing/2014/main" id="{71D8699A-640D-7021-964A-ACF4115FD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45628" y="2585158"/>
              <a:ext cx="81661" cy="133551"/>
            </a:xfrm>
            <a:custGeom>
              <a:avLst/>
              <a:gdLst>
                <a:gd name="T0" fmla="*/ 12 w 15"/>
                <a:gd name="T1" fmla="*/ 1 h 23"/>
                <a:gd name="T2" fmla="*/ 7 w 15"/>
                <a:gd name="T3" fmla="*/ 1 h 23"/>
                <a:gd name="T4" fmla="*/ 2 w 15"/>
                <a:gd name="T5" fmla="*/ 2 h 23"/>
                <a:gd name="T6" fmla="*/ 1 w 15"/>
                <a:gd name="T7" fmla="*/ 7 h 23"/>
                <a:gd name="T8" fmla="*/ 2 w 15"/>
                <a:gd name="T9" fmla="*/ 11 h 23"/>
                <a:gd name="T10" fmla="*/ 1 w 15"/>
                <a:gd name="T11" fmla="*/ 23 h 23"/>
                <a:gd name="T12" fmla="*/ 4 w 15"/>
                <a:gd name="T13" fmla="*/ 20 h 23"/>
                <a:gd name="T14" fmla="*/ 7 w 15"/>
                <a:gd name="T15" fmla="*/ 20 h 23"/>
                <a:gd name="T16" fmla="*/ 9 w 15"/>
                <a:gd name="T17" fmla="*/ 23 h 23"/>
                <a:gd name="T18" fmla="*/ 9 w 15"/>
                <a:gd name="T19" fmla="*/ 20 h 23"/>
                <a:gd name="T20" fmla="*/ 6 w 15"/>
                <a:gd name="T21" fmla="*/ 16 h 23"/>
                <a:gd name="T22" fmla="*/ 4 w 15"/>
                <a:gd name="T23" fmla="*/ 7 h 23"/>
                <a:gd name="T24" fmla="*/ 9 w 15"/>
                <a:gd name="T25" fmla="*/ 3 h 23"/>
                <a:gd name="T26" fmla="*/ 15 w 15"/>
                <a:gd name="T27" fmla="*/ 6 h 23"/>
                <a:gd name="T28" fmla="*/ 12 w 15"/>
                <a:gd name="T29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" h="23">
                  <a:moveTo>
                    <a:pt x="12" y="1"/>
                  </a:moveTo>
                  <a:cubicBezTo>
                    <a:pt x="11" y="1"/>
                    <a:pt x="9" y="1"/>
                    <a:pt x="7" y="1"/>
                  </a:cubicBezTo>
                  <a:cubicBezTo>
                    <a:pt x="5" y="1"/>
                    <a:pt x="3" y="0"/>
                    <a:pt x="2" y="2"/>
                  </a:cubicBezTo>
                  <a:cubicBezTo>
                    <a:pt x="2" y="4"/>
                    <a:pt x="1" y="5"/>
                    <a:pt x="1" y="7"/>
                  </a:cubicBezTo>
                  <a:cubicBezTo>
                    <a:pt x="1" y="8"/>
                    <a:pt x="2" y="9"/>
                    <a:pt x="2" y="11"/>
                  </a:cubicBezTo>
                  <a:cubicBezTo>
                    <a:pt x="2" y="12"/>
                    <a:pt x="0" y="23"/>
                    <a:pt x="1" y="23"/>
                  </a:cubicBezTo>
                  <a:cubicBezTo>
                    <a:pt x="3" y="22"/>
                    <a:pt x="1" y="19"/>
                    <a:pt x="4" y="20"/>
                  </a:cubicBezTo>
                  <a:cubicBezTo>
                    <a:pt x="5" y="20"/>
                    <a:pt x="7" y="19"/>
                    <a:pt x="7" y="20"/>
                  </a:cubicBezTo>
                  <a:cubicBezTo>
                    <a:pt x="8" y="20"/>
                    <a:pt x="8" y="23"/>
                    <a:pt x="9" y="23"/>
                  </a:cubicBezTo>
                  <a:cubicBezTo>
                    <a:pt x="9" y="23"/>
                    <a:pt x="9" y="20"/>
                    <a:pt x="9" y="20"/>
                  </a:cubicBezTo>
                  <a:cubicBezTo>
                    <a:pt x="9" y="18"/>
                    <a:pt x="7" y="17"/>
                    <a:pt x="6" y="16"/>
                  </a:cubicBezTo>
                  <a:cubicBezTo>
                    <a:pt x="5" y="14"/>
                    <a:pt x="2" y="9"/>
                    <a:pt x="4" y="7"/>
                  </a:cubicBezTo>
                  <a:cubicBezTo>
                    <a:pt x="7" y="5"/>
                    <a:pt x="6" y="4"/>
                    <a:pt x="9" y="3"/>
                  </a:cubicBezTo>
                  <a:cubicBezTo>
                    <a:pt x="11" y="2"/>
                    <a:pt x="14" y="4"/>
                    <a:pt x="15" y="6"/>
                  </a:cubicBezTo>
                  <a:cubicBezTo>
                    <a:pt x="14" y="4"/>
                    <a:pt x="13" y="2"/>
                    <a:pt x="1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5" name="Freeform 723">
              <a:extLst>
                <a:ext uri="{FF2B5EF4-FFF2-40B4-BE49-F238E27FC236}">
                  <a16:creationId xmlns:a16="http://schemas.microsoft.com/office/drawing/2014/main" id="{D1123478-BC09-3010-F41C-CB56D0BD3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15049" y="2977960"/>
              <a:ext cx="115069" cy="145336"/>
            </a:xfrm>
            <a:custGeom>
              <a:avLst/>
              <a:gdLst>
                <a:gd name="T0" fmla="*/ 5 w 21"/>
                <a:gd name="T1" fmla="*/ 1 h 25"/>
                <a:gd name="T2" fmla="*/ 4 w 21"/>
                <a:gd name="T3" fmla="*/ 7 h 25"/>
                <a:gd name="T4" fmla="*/ 1 w 21"/>
                <a:gd name="T5" fmla="*/ 9 h 25"/>
                <a:gd name="T6" fmla="*/ 3 w 21"/>
                <a:gd name="T7" fmla="*/ 11 h 25"/>
                <a:gd name="T8" fmla="*/ 2 w 21"/>
                <a:gd name="T9" fmla="*/ 14 h 25"/>
                <a:gd name="T10" fmla="*/ 3 w 21"/>
                <a:gd name="T11" fmla="*/ 16 h 25"/>
                <a:gd name="T12" fmla="*/ 1 w 21"/>
                <a:gd name="T13" fmla="*/ 20 h 25"/>
                <a:gd name="T14" fmla="*/ 3 w 21"/>
                <a:gd name="T15" fmla="*/ 21 h 25"/>
                <a:gd name="T16" fmla="*/ 0 w 21"/>
                <a:gd name="T17" fmla="*/ 24 h 25"/>
                <a:gd name="T18" fmla="*/ 2 w 21"/>
                <a:gd name="T19" fmla="*/ 23 h 25"/>
                <a:gd name="T20" fmla="*/ 3 w 21"/>
                <a:gd name="T21" fmla="*/ 24 h 25"/>
                <a:gd name="T22" fmla="*/ 6 w 21"/>
                <a:gd name="T23" fmla="*/ 22 h 25"/>
                <a:gd name="T24" fmla="*/ 8 w 21"/>
                <a:gd name="T25" fmla="*/ 22 h 25"/>
                <a:gd name="T26" fmla="*/ 9 w 21"/>
                <a:gd name="T27" fmla="*/ 22 h 25"/>
                <a:gd name="T28" fmla="*/ 12 w 21"/>
                <a:gd name="T29" fmla="*/ 21 h 25"/>
                <a:gd name="T30" fmla="*/ 14 w 21"/>
                <a:gd name="T31" fmla="*/ 20 h 25"/>
                <a:gd name="T32" fmla="*/ 17 w 21"/>
                <a:gd name="T33" fmla="*/ 18 h 25"/>
                <a:gd name="T34" fmla="*/ 20 w 21"/>
                <a:gd name="T35" fmla="*/ 20 h 25"/>
                <a:gd name="T36" fmla="*/ 19 w 21"/>
                <a:gd name="T37" fmla="*/ 16 h 25"/>
                <a:gd name="T38" fmla="*/ 17 w 21"/>
                <a:gd name="T39" fmla="*/ 12 h 25"/>
                <a:gd name="T40" fmla="*/ 12 w 21"/>
                <a:gd name="T41" fmla="*/ 0 h 25"/>
                <a:gd name="T42" fmla="*/ 5 w 21"/>
                <a:gd name="T43" fmla="*/ 1 h 25"/>
                <a:gd name="T44" fmla="*/ 5 w 21"/>
                <a:gd name="T45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" h="25">
                  <a:moveTo>
                    <a:pt x="5" y="1"/>
                  </a:moveTo>
                  <a:cubicBezTo>
                    <a:pt x="3" y="2"/>
                    <a:pt x="2" y="6"/>
                    <a:pt x="4" y="7"/>
                  </a:cubicBezTo>
                  <a:cubicBezTo>
                    <a:pt x="7" y="10"/>
                    <a:pt x="2" y="9"/>
                    <a:pt x="1" y="9"/>
                  </a:cubicBezTo>
                  <a:cubicBezTo>
                    <a:pt x="1" y="9"/>
                    <a:pt x="3" y="11"/>
                    <a:pt x="3" y="11"/>
                  </a:cubicBezTo>
                  <a:cubicBezTo>
                    <a:pt x="3" y="13"/>
                    <a:pt x="3" y="13"/>
                    <a:pt x="2" y="14"/>
                  </a:cubicBezTo>
                  <a:cubicBezTo>
                    <a:pt x="2" y="14"/>
                    <a:pt x="3" y="15"/>
                    <a:pt x="3" y="16"/>
                  </a:cubicBezTo>
                  <a:cubicBezTo>
                    <a:pt x="2" y="17"/>
                    <a:pt x="1" y="20"/>
                    <a:pt x="1" y="20"/>
                  </a:cubicBezTo>
                  <a:cubicBezTo>
                    <a:pt x="1" y="20"/>
                    <a:pt x="3" y="20"/>
                    <a:pt x="3" y="21"/>
                  </a:cubicBezTo>
                  <a:cubicBezTo>
                    <a:pt x="3" y="21"/>
                    <a:pt x="0" y="23"/>
                    <a:pt x="0" y="24"/>
                  </a:cubicBezTo>
                  <a:cubicBezTo>
                    <a:pt x="0" y="24"/>
                    <a:pt x="1" y="23"/>
                    <a:pt x="2" y="23"/>
                  </a:cubicBezTo>
                  <a:cubicBezTo>
                    <a:pt x="2" y="23"/>
                    <a:pt x="2" y="25"/>
                    <a:pt x="3" y="24"/>
                  </a:cubicBezTo>
                  <a:cubicBezTo>
                    <a:pt x="3" y="23"/>
                    <a:pt x="5" y="22"/>
                    <a:pt x="6" y="22"/>
                  </a:cubicBezTo>
                  <a:cubicBezTo>
                    <a:pt x="7" y="21"/>
                    <a:pt x="6" y="25"/>
                    <a:pt x="8" y="22"/>
                  </a:cubicBezTo>
                  <a:cubicBezTo>
                    <a:pt x="9" y="20"/>
                    <a:pt x="8" y="21"/>
                    <a:pt x="9" y="22"/>
                  </a:cubicBezTo>
                  <a:cubicBezTo>
                    <a:pt x="9" y="22"/>
                    <a:pt x="12" y="21"/>
                    <a:pt x="12" y="21"/>
                  </a:cubicBezTo>
                  <a:cubicBezTo>
                    <a:pt x="14" y="21"/>
                    <a:pt x="13" y="20"/>
                    <a:pt x="14" y="20"/>
                  </a:cubicBezTo>
                  <a:cubicBezTo>
                    <a:pt x="16" y="20"/>
                    <a:pt x="16" y="19"/>
                    <a:pt x="17" y="18"/>
                  </a:cubicBezTo>
                  <a:cubicBezTo>
                    <a:pt x="18" y="16"/>
                    <a:pt x="19" y="19"/>
                    <a:pt x="20" y="20"/>
                  </a:cubicBezTo>
                  <a:cubicBezTo>
                    <a:pt x="21" y="20"/>
                    <a:pt x="19" y="16"/>
                    <a:pt x="19" y="16"/>
                  </a:cubicBezTo>
                  <a:cubicBezTo>
                    <a:pt x="18" y="15"/>
                    <a:pt x="17" y="14"/>
                    <a:pt x="17" y="12"/>
                  </a:cubicBezTo>
                  <a:cubicBezTo>
                    <a:pt x="17" y="7"/>
                    <a:pt x="14" y="4"/>
                    <a:pt x="12" y="0"/>
                  </a:cubicBezTo>
                  <a:cubicBezTo>
                    <a:pt x="10" y="2"/>
                    <a:pt x="8" y="1"/>
                    <a:pt x="5" y="1"/>
                  </a:cubicBezTo>
                  <a:cubicBezTo>
                    <a:pt x="5" y="2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6" name="Freeform 724">
              <a:extLst>
                <a:ext uri="{FF2B5EF4-FFF2-40B4-BE49-F238E27FC236}">
                  <a16:creationId xmlns:a16="http://schemas.microsoft.com/office/drawing/2014/main" id="{3FD70D60-586C-C19C-7D35-5F51BDA496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66795" y="2822803"/>
              <a:ext cx="174460" cy="178726"/>
            </a:xfrm>
            <a:custGeom>
              <a:avLst/>
              <a:gdLst>
                <a:gd name="T0" fmla="*/ 32 w 32"/>
                <a:gd name="T1" fmla="*/ 3 h 31"/>
                <a:gd name="T2" fmla="*/ 29 w 32"/>
                <a:gd name="T3" fmla="*/ 1 h 31"/>
                <a:gd name="T4" fmla="*/ 27 w 32"/>
                <a:gd name="T5" fmla="*/ 4 h 31"/>
                <a:gd name="T6" fmla="*/ 25 w 32"/>
                <a:gd name="T7" fmla="*/ 5 h 31"/>
                <a:gd name="T8" fmla="*/ 20 w 32"/>
                <a:gd name="T9" fmla="*/ 6 h 31"/>
                <a:gd name="T10" fmla="*/ 20 w 32"/>
                <a:gd name="T11" fmla="*/ 10 h 31"/>
                <a:gd name="T12" fmla="*/ 13 w 32"/>
                <a:gd name="T13" fmla="*/ 9 h 31"/>
                <a:gd name="T14" fmla="*/ 10 w 32"/>
                <a:gd name="T15" fmla="*/ 12 h 31"/>
                <a:gd name="T16" fmla="*/ 0 w 32"/>
                <a:gd name="T17" fmla="*/ 19 h 31"/>
                <a:gd name="T18" fmla="*/ 6 w 32"/>
                <a:gd name="T19" fmla="*/ 21 h 31"/>
                <a:gd name="T20" fmla="*/ 5 w 32"/>
                <a:gd name="T21" fmla="*/ 24 h 31"/>
                <a:gd name="T22" fmla="*/ 6 w 32"/>
                <a:gd name="T23" fmla="*/ 26 h 31"/>
                <a:gd name="T24" fmla="*/ 3 w 32"/>
                <a:gd name="T25" fmla="*/ 29 h 31"/>
                <a:gd name="T26" fmla="*/ 5 w 32"/>
                <a:gd name="T27" fmla="*/ 30 h 31"/>
                <a:gd name="T28" fmla="*/ 5 w 32"/>
                <a:gd name="T29" fmla="*/ 31 h 31"/>
                <a:gd name="T30" fmla="*/ 9 w 32"/>
                <a:gd name="T31" fmla="*/ 31 h 31"/>
                <a:gd name="T32" fmla="*/ 12 w 32"/>
                <a:gd name="T33" fmla="*/ 31 h 31"/>
                <a:gd name="T34" fmla="*/ 14 w 32"/>
                <a:gd name="T35" fmla="*/ 28 h 31"/>
                <a:gd name="T36" fmla="*/ 21 w 32"/>
                <a:gd name="T37" fmla="*/ 27 h 31"/>
                <a:gd name="T38" fmla="*/ 16 w 32"/>
                <a:gd name="T39" fmla="*/ 22 h 31"/>
                <a:gd name="T40" fmla="*/ 20 w 32"/>
                <a:gd name="T41" fmla="*/ 19 h 31"/>
                <a:gd name="T42" fmla="*/ 27 w 32"/>
                <a:gd name="T43" fmla="*/ 14 h 31"/>
                <a:gd name="T44" fmla="*/ 27 w 32"/>
                <a:gd name="T45" fmla="*/ 8 h 31"/>
                <a:gd name="T46" fmla="*/ 32 w 32"/>
                <a:gd name="T47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2" h="31">
                  <a:moveTo>
                    <a:pt x="32" y="3"/>
                  </a:moveTo>
                  <a:cubicBezTo>
                    <a:pt x="31" y="2"/>
                    <a:pt x="30" y="0"/>
                    <a:pt x="29" y="1"/>
                  </a:cubicBezTo>
                  <a:cubicBezTo>
                    <a:pt x="28" y="1"/>
                    <a:pt x="28" y="3"/>
                    <a:pt x="27" y="4"/>
                  </a:cubicBezTo>
                  <a:cubicBezTo>
                    <a:pt x="27" y="4"/>
                    <a:pt x="26" y="3"/>
                    <a:pt x="25" y="5"/>
                  </a:cubicBezTo>
                  <a:cubicBezTo>
                    <a:pt x="24" y="6"/>
                    <a:pt x="22" y="6"/>
                    <a:pt x="20" y="6"/>
                  </a:cubicBezTo>
                  <a:cubicBezTo>
                    <a:pt x="18" y="7"/>
                    <a:pt x="22" y="9"/>
                    <a:pt x="20" y="10"/>
                  </a:cubicBezTo>
                  <a:cubicBezTo>
                    <a:pt x="17" y="11"/>
                    <a:pt x="16" y="9"/>
                    <a:pt x="13" y="9"/>
                  </a:cubicBezTo>
                  <a:cubicBezTo>
                    <a:pt x="12" y="8"/>
                    <a:pt x="10" y="11"/>
                    <a:pt x="10" y="12"/>
                  </a:cubicBezTo>
                  <a:cubicBezTo>
                    <a:pt x="7" y="15"/>
                    <a:pt x="1" y="15"/>
                    <a:pt x="0" y="19"/>
                  </a:cubicBezTo>
                  <a:cubicBezTo>
                    <a:pt x="0" y="19"/>
                    <a:pt x="6" y="21"/>
                    <a:pt x="6" y="21"/>
                  </a:cubicBezTo>
                  <a:cubicBezTo>
                    <a:pt x="6" y="22"/>
                    <a:pt x="5" y="24"/>
                    <a:pt x="5" y="24"/>
                  </a:cubicBezTo>
                  <a:cubicBezTo>
                    <a:pt x="5" y="26"/>
                    <a:pt x="6" y="25"/>
                    <a:pt x="6" y="26"/>
                  </a:cubicBezTo>
                  <a:cubicBezTo>
                    <a:pt x="6" y="25"/>
                    <a:pt x="2" y="28"/>
                    <a:pt x="3" y="29"/>
                  </a:cubicBezTo>
                  <a:cubicBezTo>
                    <a:pt x="3" y="29"/>
                    <a:pt x="5" y="30"/>
                    <a:pt x="5" y="30"/>
                  </a:cubicBezTo>
                  <a:cubicBezTo>
                    <a:pt x="6" y="30"/>
                    <a:pt x="5" y="30"/>
                    <a:pt x="5" y="31"/>
                  </a:cubicBezTo>
                  <a:cubicBezTo>
                    <a:pt x="5" y="30"/>
                    <a:pt x="9" y="30"/>
                    <a:pt x="9" y="31"/>
                  </a:cubicBezTo>
                  <a:cubicBezTo>
                    <a:pt x="10" y="31"/>
                    <a:pt x="11" y="31"/>
                    <a:pt x="12" y="31"/>
                  </a:cubicBezTo>
                  <a:cubicBezTo>
                    <a:pt x="12" y="31"/>
                    <a:pt x="13" y="29"/>
                    <a:pt x="14" y="28"/>
                  </a:cubicBezTo>
                  <a:cubicBezTo>
                    <a:pt x="17" y="28"/>
                    <a:pt x="19" y="29"/>
                    <a:pt x="21" y="27"/>
                  </a:cubicBezTo>
                  <a:cubicBezTo>
                    <a:pt x="21" y="25"/>
                    <a:pt x="16" y="23"/>
                    <a:pt x="16" y="22"/>
                  </a:cubicBezTo>
                  <a:cubicBezTo>
                    <a:pt x="17" y="21"/>
                    <a:pt x="18" y="20"/>
                    <a:pt x="20" y="19"/>
                  </a:cubicBezTo>
                  <a:cubicBezTo>
                    <a:pt x="22" y="17"/>
                    <a:pt x="24" y="15"/>
                    <a:pt x="27" y="14"/>
                  </a:cubicBezTo>
                  <a:cubicBezTo>
                    <a:pt x="29" y="12"/>
                    <a:pt x="26" y="9"/>
                    <a:pt x="27" y="8"/>
                  </a:cubicBezTo>
                  <a:cubicBezTo>
                    <a:pt x="29" y="6"/>
                    <a:pt x="30" y="4"/>
                    <a:pt x="32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7" name="Freeform 725">
              <a:extLst>
                <a:ext uri="{FF2B5EF4-FFF2-40B4-BE49-F238E27FC236}">
                  <a16:creationId xmlns:a16="http://schemas.microsoft.com/office/drawing/2014/main" id="{44A66697-3C53-BCBC-42B5-60DC59B6F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8830" y="2367154"/>
              <a:ext cx="129918" cy="143371"/>
            </a:xfrm>
            <a:custGeom>
              <a:avLst/>
              <a:gdLst>
                <a:gd name="T0" fmla="*/ 21 w 24"/>
                <a:gd name="T1" fmla="*/ 8 h 25"/>
                <a:gd name="T2" fmla="*/ 18 w 24"/>
                <a:gd name="T3" fmla="*/ 5 h 25"/>
                <a:gd name="T4" fmla="*/ 15 w 24"/>
                <a:gd name="T5" fmla="*/ 6 h 25"/>
                <a:gd name="T6" fmla="*/ 16 w 24"/>
                <a:gd name="T7" fmla="*/ 1 h 25"/>
                <a:gd name="T8" fmla="*/ 10 w 24"/>
                <a:gd name="T9" fmla="*/ 1 h 25"/>
                <a:gd name="T10" fmla="*/ 10 w 24"/>
                <a:gd name="T11" fmla="*/ 2 h 25"/>
                <a:gd name="T12" fmla="*/ 9 w 24"/>
                <a:gd name="T13" fmla="*/ 3 h 25"/>
                <a:gd name="T14" fmla="*/ 11 w 24"/>
                <a:gd name="T15" fmla="*/ 4 h 25"/>
                <a:gd name="T16" fmla="*/ 9 w 24"/>
                <a:gd name="T17" fmla="*/ 5 h 25"/>
                <a:gd name="T18" fmla="*/ 2 w 24"/>
                <a:gd name="T19" fmla="*/ 6 h 25"/>
                <a:gd name="T20" fmla="*/ 3 w 24"/>
                <a:gd name="T21" fmla="*/ 7 h 25"/>
                <a:gd name="T22" fmla="*/ 2 w 24"/>
                <a:gd name="T23" fmla="*/ 8 h 25"/>
                <a:gd name="T24" fmla="*/ 2 w 24"/>
                <a:gd name="T25" fmla="*/ 8 h 25"/>
                <a:gd name="T26" fmla="*/ 1 w 24"/>
                <a:gd name="T27" fmla="*/ 8 h 25"/>
                <a:gd name="T28" fmla="*/ 3 w 24"/>
                <a:gd name="T29" fmla="*/ 10 h 25"/>
                <a:gd name="T30" fmla="*/ 6 w 24"/>
                <a:gd name="T31" fmla="*/ 13 h 25"/>
                <a:gd name="T32" fmla="*/ 5 w 24"/>
                <a:gd name="T33" fmla="*/ 17 h 25"/>
                <a:gd name="T34" fmla="*/ 1 w 24"/>
                <a:gd name="T35" fmla="*/ 20 h 25"/>
                <a:gd name="T36" fmla="*/ 3 w 24"/>
                <a:gd name="T37" fmla="*/ 20 h 25"/>
                <a:gd name="T38" fmla="*/ 0 w 24"/>
                <a:gd name="T39" fmla="*/ 22 h 25"/>
                <a:gd name="T40" fmla="*/ 3 w 24"/>
                <a:gd name="T41" fmla="*/ 21 h 25"/>
                <a:gd name="T42" fmla="*/ 2 w 24"/>
                <a:gd name="T43" fmla="*/ 24 h 25"/>
                <a:gd name="T44" fmla="*/ 4 w 24"/>
                <a:gd name="T45" fmla="*/ 23 h 25"/>
                <a:gd name="T46" fmla="*/ 4 w 24"/>
                <a:gd name="T47" fmla="*/ 25 h 25"/>
                <a:gd name="T48" fmla="*/ 8 w 24"/>
                <a:gd name="T49" fmla="*/ 24 h 25"/>
                <a:gd name="T50" fmla="*/ 17 w 24"/>
                <a:gd name="T51" fmla="*/ 20 h 25"/>
                <a:gd name="T52" fmla="*/ 22 w 24"/>
                <a:gd name="T53" fmla="*/ 16 h 25"/>
                <a:gd name="T54" fmla="*/ 21 w 24"/>
                <a:gd name="T55" fmla="*/ 8 h 25"/>
                <a:gd name="T56" fmla="*/ 21 w 24"/>
                <a:gd name="T5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4" h="25">
                  <a:moveTo>
                    <a:pt x="21" y="8"/>
                  </a:moveTo>
                  <a:cubicBezTo>
                    <a:pt x="20" y="8"/>
                    <a:pt x="19" y="5"/>
                    <a:pt x="18" y="5"/>
                  </a:cubicBezTo>
                  <a:cubicBezTo>
                    <a:pt x="16" y="6"/>
                    <a:pt x="17" y="7"/>
                    <a:pt x="15" y="6"/>
                  </a:cubicBezTo>
                  <a:cubicBezTo>
                    <a:pt x="11" y="5"/>
                    <a:pt x="15" y="3"/>
                    <a:pt x="16" y="1"/>
                  </a:cubicBezTo>
                  <a:cubicBezTo>
                    <a:pt x="14" y="1"/>
                    <a:pt x="11" y="0"/>
                    <a:pt x="10" y="1"/>
                  </a:cubicBezTo>
                  <a:cubicBezTo>
                    <a:pt x="10" y="1"/>
                    <a:pt x="12" y="1"/>
                    <a:pt x="10" y="2"/>
                  </a:cubicBezTo>
                  <a:cubicBezTo>
                    <a:pt x="10" y="2"/>
                    <a:pt x="8" y="3"/>
                    <a:pt x="9" y="3"/>
                  </a:cubicBezTo>
                  <a:cubicBezTo>
                    <a:pt x="9" y="4"/>
                    <a:pt x="11" y="3"/>
                    <a:pt x="11" y="4"/>
                  </a:cubicBezTo>
                  <a:cubicBezTo>
                    <a:pt x="12" y="5"/>
                    <a:pt x="9" y="5"/>
                    <a:pt x="9" y="5"/>
                  </a:cubicBezTo>
                  <a:cubicBezTo>
                    <a:pt x="7" y="6"/>
                    <a:pt x="3" y="5"/>
                    <a:pt x="2" y="6"/>
                  </a:cubicBezTo>
                  <a:cubicBezTo>
                    <a:pt x="2" y="6"/>
                    <a:pt x="3" y="6"/>
                    <a:pt x="3" y="7"/>
                  </a:cubicBezTo>
                  <a:cubicBezTo>
                    <a:pt x="3" y="7"/>
                    <a:pt x="1" y="7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1" y="8"/>
                    <a:pt x="1" y="8"/>
                  </a:cubicBezTo>
                  <a:cubicBezTo>
                    <a:pt x="1" y="9"/>
                    <a:pt x="5" y="9"/>
                    <a:pt x="3" y="10"/>
                  </a:cubicBezTo>
                  <a:cubicBezTo>
                    <a:pt x="0" y="12"/>
                    <a:pt x="4" y="13"/>
                    <a:pt x="6" y="13"/>
                  </a:cubicBezTo>
                  <a:cubicBezTo>
                    <a:pt x="7" y="13"/>
                    <a:pt x="5" y="16"/>
                    <a:pt x="5" y="17"/>
                  </a:cubicBezTo>
                  <a:cubicBezTo>
                    <a:pt x="4" y="17"/>
                    <a:pt x="2" y="21"/>
                    <a:pt x="1" y="20"/>
                  </a:cubicBezTo>
                  <a:cubicBezTo>
                    <a:pt x="1" y="20"/>
                    <a:pt x="3" y="20"/>
                    <a:pt x="3" y="20"/>
                  </a:cubicBezTo>
                  <a:cubicBezTo>
                    <a:pt x="2" y="21"/>
                    <a:pt x="1" y="20"/>
                    <a:pt x="0" y="22"/>
                  </a:cubicBezTo>
                  <a:cubicBezTo>
                    <a:pt x="0" y="22"/>
                    <a:pt x="3" y="21"/>
                    <a:pt x="3" y="21"/>
                  </a:cubicBezTo>
                  <a:cubicBezTo>
                    <a:pt x="3" y="21"/>
                    <a:pt x="2" y="23"/>
                    <a:pt x="2" y="24"/>
                  </a:cubicBezTo>
                  <a:cubicBezTo>
                    <a:pt x="2" y="24"/>
                    <a:pt x="4" y="23"/>
                    <a:pt x="4" y="23"/>
                  </a:cubicBezTo>
                  <a:cubicBezTo>
                    <a:pt x="4" y="23"/>
                    <a:pt x="4" y="24"/>
                    <a:pt x="4" y="25"/>
                  </a:cubicBezTo>
                  <a:cubicBezTo>
                    <a:pt x="5" y="25"/>
                    <a:pt x="7" y="24"/>
                    <a:pt x="8" y="24"/>
                  </a:cubicBezTo>
                  <a:cubicBezTo>
                    <a:pt x="11" y="23"/>
                    <a:pt x="14" y="20"/>
                    <a:pt x="17" y="20"/>
                  </a:cubicBezTo>
                  <a:cubicBezTo>
                    <a:pt x="21" y="20"/>
                    <a:pt x="20" y="19"/>
                    <a:pt x="22" y="16"/>
                  </a:cubicBezTo>
                  <a:cubicBezTo>
                    <a:pt x="24" y="13"/>
                    <a:pt x="21" y="11"/>
                    <a:pt x="21" y="8"/>
                  </a:cubicBezTo>
                  <a:cubicBezTo>
                    <a:pt x="20" y="8"/>
                    <a:pt x="21" y="9"/>
                    <a:pt x="21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8" name="Freeform 726">
              <a:extLst>
                <a:ext uri="{FF2B5EF4-FFF2-40B4-BE49-F238E27FC236}">
                  <a16:creationId xmlns:a16="http://schemas.microsoft.com/office/drawing/2014/main" id="{50DECDC9-94AC-8748-1C3A-C3B4DF778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3787" y="2361264"/>
              <a:ext cx="87230" cy="56956"/>
            </a:xfrm>
            <a:custGeom>
              <a:avLst/>
              <a:gdLst>
                <a:gd name="T0" fmla="*/ 1 w 16"/>
                <a:gd name="T1" fmla="*/ 6 h 10"/>
                <a:gd name="T2" fmla="*/ 4 w 16"/>
                <a:gd name="T3" fmla="*/ 8 h 10"/>
                <a:gd name="T4" fmla="*/ 5 w 16"/>
                <a:gd name="T5" fmla="*/ 7 h 10"/>
                <a:gd name="T6" fmla="*/ 8 w 16"/>
                <a:gd name="T7" fmla="*/ 8 h 10"/>
                <a:gd name="T8" fmla="*/ 11 w 16"/>
                <a:gd name="T9" fmla="*/ 4 h 10"/>
                <a:gd name="T10" fmla="*/ 11 w 16"/>
                <a:gd name="T11" fmla="*/ 2 h 10"/>
                <a:gd name="T12" fmla="*/ 7 w 16"/>
                <a:gd name="T13" fmla="*/ 1 h 10"/>
                <a:gd name="T14" fmla="*/ 4 w 16"/>
                <a:gd name="T15" fmla="*/ 2 h 10"/>
                <a:gd name="T16" fmla="*/ 1 w 16"/>
                <a:gd name="T17" fmla="*/ 6 h 10"/>
                <a:gd name="T18" fmla="*/ 1 w 16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0">
                  <a:moveTo>
                    <a:pt x="1" y="6"/>
                  </a:moveTo>
                  <a:cubicBezTo>
                    <a:pt x="0" y="7"/>
                    <a:pt x="3" y="8"/>
                    <a:pt x="4" y="8"/>
                  </a:cubicBezTo>
                  <a:cubicBezTo>
                    <a:pt x="4" y="8"/>
                    <a:pt x="5" y="7"/>
                    <a:pt x="5" y="7"/>
                  </a:cubicBezTo>
                  <a:cubicBezTo>
                    <a:pt x="6" y="6"/>
                    <a:pt x="7" y="7"/>
                    <a:pt x="8" y="8"/>
                  </a:cubicBezTo>
                  <a:cubicBezTo>
                    <a:pt x="10" y="10"/>
                    <a:pt x="16" y="5"/>
                    <a:pt x="11" y="4"/>
                  </a:cubicBezTo>
                  <a:cubicBezTo>
                    <a:pt x="12" y="4"/>
                    <a:pt x="11" y="2"/>
                    <a:pt x="11" y="2"/>
                  </a:cubicBezTo>
                  <a:cubicBezTo>
                    <a:pt x="10" y="0"/>
                    <a:pt x="9" y="0"/>
                    <a:pt x="7" y="1"/>
                  </a:cubicBezTo>
                  <a:cubicBezTo>
                    <a:pt x="6" y="1"/>
                    <a:pt x="4" y="1"/>
                    <a:pt x="4" y="2"/>
                  </a:cubicBezTo>
                  <a:cubicBezTo>
                    <a:pt x="3" y="3"/>
                    <a:pt x="1" y="4"/>
                    <a:pt x="1" y="6"/>
                  </a:cubicBezTo>
                  <a:cubicBezTo>
                    <a:pt x="1" y="6"/>
                    <a:pt x="1" y="5"/>
                    <a:pt x="1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29" name="Freeform 727">
              <a:extLst>
                <a:ext uri="{FF2B5EF4-FFF2-40B4-BE49-F238E27FC236}">
                  <a16:creationId xmlns:a16="http://schemas.microsoft.com/office/drawing/2014/main" id="{2EFE0CCA-CF57-160A-8CF5-CB09F3A2D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236" y="2793343"/>
              <a:ext cx="341494" cy="265141"/>
            </a:xfrm>
            <a:custGeom>
              <a:avLst/>
              <a:gdLst>
                <a:gd name="T0" fmla="*/ 58 w 63"/>
                <a:gd name="T1" fmla="*/ 8 h 46"/>
                <a:gd name="T2" fmla="*/ 52 w 63"/>
                <a:gd name="T3" fmla="*/ 6 h 46"/>
                <a:gd name="T4" fmla="*/ 49 w 63"/>
                <a:gd name="T5" fmla="*/ 6 h 46"/>
                <a:gd name="T6" fmla="*/ 45 w 63"/>
                <a:gd name="T7" fmla="*/ 6 h 46"/>
                <a:gd name="T8" fmla="*/ 40 w 63"/>
                <a:gd name="T9" fmla="*/ 4 h 46"/>
                <a:gd name="T10" fmla="*/ 38 w 63"/>
                <a:gd name="T11" fmla="*/ 2 h 46"/>
                <a:gd name="T12" fmla="*/ 35 w 63"/>
                <a:gd name="T13" fmla="*/ 2 h 46"/>
                <a:gd name="T14" fmla="*/ 31 w 63"/>
                <a:gd name="T15" fmla="*/ 2 h 46"/>
                <a:gd name="T16" fmla="*/ 27 w 63"/>
                <a:gd name="T17" fmla="*/ 2 h 46"/>
                <a:gd name="T18" fmla="*/ 17 w 63"/>
                <a:gd name="T19" fmla="*/ 1 h 46"/>
                <a:gd name="T20" fmla="*/ 8 w 63"/>
                <a:gd name="T21" fmla="*/ 0 h 46"/>
                <a:gd name="T22" fmla="*/ 2 w 63"/>
                <a:gd name="T23" fmla="*/ 3 h 46"/>
                <a:gd name="T24" fmla="*/ 2 w 63"/>
                <a:gd name="T25" fmla="*/ 6 h 46"/>
                <a:gd name="T26" fmla="*/ 2 w 63"/>
                <a:gd name="T27" fmla="*/ 11 h 46"/>
                <a:gd name="T28" fmla="*/ 5 w 63"/>
                <a:gd name="T29" fmla="*/ 10 h 46"/>
                <a:gd name="T30" fmla="*/ 7 w 63"/>
                <a:gd name="T31" fmla="*/ 12 h 46"/>
                <a:gd name="T32" fmla="*/ 12 w 63"/>
                <a:gd name="T33" fmla="*/ 11 h 46"/>
                <a:gd name="T34" fmla="*/ 14 w 63"/>
                <a:gd name="T35" fmla="*/ 14 h 46"/>
                <a:gd name="T36" fmla="*/ 13 w 63"/>
                <a:gd name="T37" fmla="*/ 20 h 46"/>
                <a:gd name="T38" fmla="*/ 12 w 63"/>
                <a:gd name="T39" fmla="*/ 25 h 46"/>
                <a:gd name="T40" fmla="*/ 12 w 63"/>
                <a:gd name="T41" fmla="*/ 28 h 46"/>
                <a:gd name="T42" fmla="*/ 10 w 63"/>
                <a:gd name="T43" fmla="*/ 33 h 46"/>
                <a:gd name="T44" fmla="*/ 10 w 63"/>
                <a:gd name="T45" fmla="*/ 38 h 46"/>
                <a:gd name="T46" fmla="*/ 17 w 63"/>
                <a:gd name="T47" fmla="*/ 44 h 46"/>
                <a:gd name="T48" fmla="*/ 20 w 63"/>
                <a:gd name="T49" fmla="*/ 45 h 46"/>
                <a:gd name="T50" fmla="*/ 21 w 63"/>
                <a:gd name="T51" fmla="*/ 43 h 46"/>
                <a:gd name="T52" fmla="*/ 24 w 63"/>
                <a:gd name="T53" fmla="*/ 42 h 46"/>
                <a:gd name="T54" fmla="*/ 36 w 63"/>
                <a:gd name="T55" fmla="*/ 41 h 46"/>
                <a:gd name="T56" fmla="*/ 39 w 63"/>
                <a:gd name="T57" fmla="*/ 38 h 46"/>
                <a:gd name="T58" fmla="*/ 43 w 63"/>
                <a:gd name="T59" fmla="*/ 35 h 46"/>
                <a:gd name="T60" fmla="*/ 47 w 63"/>
                <a:gd name="T61" fmla="*/ 30 h 46"/>
                <a:gd name="T62" fmla="*/ 45 w 63"/>
                <a:gd name="T63" fmla="*/ 26 h 46"/>
                <a:gd name="T64" fmla="*/ 48 w 63"/>
                <a:gd name="T65" fmla="*/ 21 h 46"/>
                <a:gd name="T66" fmla="*/ 50 w 63"/>
                <a:gd name="T67" fmla="*/ 19 h 46"/>
                <a:gd name="T68" fmla="*/ 51 w 63"/>
                <a:gd name="T69" fmla="*/ 17 h 46"/>
                <a:gd name="T70" fmla="*/ 60 w 63"/>
                <a:gd name="T71" fmla="*/ 13 h 46"/>
                <a:gd name="T72" fmla="*/ 63 w 63"/>
                <a:gd name="T73" fmla="*/ 9 h 46"/>
                <a:gd name="T74" fmla="*/ 58 w 63"/>
                <a:gd name="T75" fmla="*/ 8 h 46"/>
                <a:gd name="T76" fmla="*/ 58 w 63"/>
                <a:gd name="T77" fmla="*/ 8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3" h="46">
                  <a:moveTo>
                    <a:pt x="58" y="8"/>
                  </a:moveTo>
                  <a:cubicBezTo>
                    <a:pt x="55" y="8"/>
                    <a:pt x="54" y="7"/>
                    <a:pt x="52" y="6"/>
                  </a:cubicBezTo>
                  <a:cubicBezTo>
                    <a:pt x="51" y="5"/>
                    <a:pt x="50" y="6"/>
                    <a:pt x="49" y="6"/>
                  </a:cubicBezTo>
                  <a:cubicBezTo>
                    <a:pt x="48" y="6"/>
                    <a:pt x="46" y="6"/>
                    <a:pt x="45" y="6"/>
                  </a:cubicBezTo>
                  <a:cubicBezTo>
                    <a:pt x="43" y="5"/>
                    <a:pt x="41" y="4"/>
                    <a:pt x="40" y="4"/>
                  </a:cubicBezTo>
                  <a:cubicBezTo>
                    <a:pt x="39" y="3"/>
                    <a:pt x="39" y="3"/>
                    <a:pt x="38" y="2"/>
                  </a:cubicBezTo>
                  <a:cubicBezTo>
                    <a:pt x="37" y="3"/>
                    <a:pt x="36" y="2"/>
                    <a:pt x="35" y="2"/>
                  </a:cubicBezTo>
                  <a:cubicBezTo>
                    <a:pt x="33" y="1"/>
                    <a:pt x="32" y="2"/>
                    <a:pt x="31" y="2"/>
                  </a:cubicBezTo>
                  <a:cubicBezTo>
                    <a:pt x="29" y="2"/>
                    <a:pt x="28" y="2"/>
                    <a:pt x="27" y="2"/>
                  </a:cubicBezTo>
                  <a:cubicBezTo>
                    <a:pt x="24" y="2"/>
                    <a:pt x="21" y="1"/>
                    <a:pt x="17" y="1"/>
                  </a:cubicBezTo>
                  <a:cubicBezTo>
                    <a:pt x="15" y="1"/>
                    <a:pt x="11" y="0"/>
                    <a:pt x="8" y="0"/>
                  </a:cubicBezTo>
                  <a:cubicBezTo>
                    <a:pt x="7" y="1"/>
                    <a:pt x="4" y="2"/>
                    <a:pt x="2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2" y="8"/>
                    <a:pt x="2" y="9"/>
                    <a:pt x="2" y="11"/>
                  </a:cubicBezTo>
                  <a:cubicBezTo>
                    <a:pt x="3" y="11"/>
                    <a:pt x="5" y="10"/>
                    <a:pt x="5" y="10"/>
                  </a:cubicBezTo>
                  <a:cubicBezTo>
                    <a:pt x="6" y="10"/>
                    <a:pt x="5" y="12"/>
                    <a:pt x="7" y="12"/>
                  </a:cubicBezTo>
                  <a:cubicBezTo>
                    <a:pt x="9" y="12"/>
                    <a:pt x="10" y="11"/>
                    <a:pt x="12" y="11"/>
                  </a:cubicBezTo>
                  <a:cubicBezTo>
                    <a:pt x="14" y="10"/>
                    <a:pt x="16" y="13"/>
                    <a:pt x="14" y="14"/>
                  </a:cubicBezTo>
                  <a:cubicBezTo>
                    <a:pt x="12" y="16"/>
                    <a:pt x="13" y="17"/>
                    <a:pt x="13" y="20"/>
                  </a:cubicBezTo>
                  <a:cubicBezTo>
                    <a:pt x="12" y="21"/>
                    <a:pt x="13" y="24"/>
                    <a:pt x="12" y="25"/>
                  </a:cubicBezTo>
                  <a:cubicBezTo>
                    <a:pt x="9" y="25"/>
                    <a:pt x="10" y="26"/>
                    <a:pt x="12" y="28"/>
                  </a:cubicBezTo>
                  <a:cubicBezTo>
                    <a:pt x="13" y="29"/>
                    <a:pt x="10" y="31"/>
                    <a:pt x="10" y="33"/>
                  </a:cubicBezTo>
                  <a:cubicBezTo>
                    <a:pt x="12" y="35"/>
                    <a:pt x="10" y="36"/>
                    <a:pt x="10" y="38"/>
                  </a:cubicBezTo>
                  <a:cubicBezTo>
                    <a:pt x="13" y="37"/>
                    <a:pt x="15" y="42"/>
                    <a:pt x="17" y="44"/>
                  </a:cubicBezTo>
                  <a:cubicBezTo>
                    <a:pt x="17" y="45"/>
                    <a:pt x="19" y="46"/>
                    <a:pt x="20" y="45"/>
                  </a:cubicBezTo>
                  <a:cubicBezTo>
                    <a:pt x="20" y="45"/>
                    <a:pt x="21" y="44"/>
                    <a:pt x="21" y="43"/>
                  </a:cubicBezTo>
                  <a:cubicBezTo>
                    <a:pt x="22" y="43"/>
                    <a:pt x="24" y="42"/>
                    <a:pt x="24" y="42"/>
                  </a:cubicBezTo>
                  <a:cubicBezTo>
                    <a:pt x="28" y="41"/>
                    <a:pt x="32" y="42"/>
                    <a:pt x="36" y="41"/>
                  </a:cubicBezTo>
                  <a:cubicBezTo>
                    <a:pt x="37" y="40"/>
                    <a:pt x="37" y="39"/>
                    <a:pt x="39" y="38"/>
                  </a:cubicBezTo>
                  <a:cubicBezTo>
                    <a:pt x="41" y="37"/>
                    <a:pt x="42" y="36"/>
                    <a:pt x="43" y="35"/>
                  </a:cubicBezTo>
                  <a:cubicBezTo>
                    <a:pt x="44" y="32"/>
                    <a:pt x="45" y="31"/>
                    <a:pt x="47" y="30"/>
                  </a:cubicBezTo>
                  <a:cubicBezTo>
                    <a:pt x="48" y="29"/>
                    <a:pt x="46" y="27"/>
                    <a:pt x="45" y="26"/>
                  </a:cubicBezTo>
                  <a:cubicBezTo>
                    <a:pt x="45" y="25"/>
                    <a:pt x="47" y="22"/>
                    <a:pt x="48" y="21"/>
                  </a:cubicBezTo>
                  <a:cubicBezTo>
                    <a:pt x="48" y="21"/>
                    <a:pt x="49" y="20"/>
                    <a:pt x="50" y="19"/>
                  </a:cubicBezTo>
                  <a:cubicBezTo>
                    <a:pt x="50" y="19"/>
                    <a:pt x="50" y="17"/>
                    <a:pt x="51" y="17"/>
                  </a:cubicBezTo>
                  <a:cubicBezTo>
                    <a:pt x="54" y="15"/>
                    <a:pt x="57" y="14"/>
                    <a:pt x="60" y="13"/>
                  </a:cubicBezTo>
                  <a:cubicBezTo>
                    <a:pt x="61" y="12"/>
                    <a:pt x="63" y="11"/>
                    <a:pt x="63" y="9"/>
                  </a:cubicBezTo>
                  <a:cubicBezTo>
                    <a:pt x="62" y="7"/>
                    <a:pt x="60" y="9"/>
                    <a:pt x="58" y="8"/>
                  </a:cubicBezTo>
                  <a:cubicBezTo>
                    <a:pt x="55" y="8"/>
                    <a:pt x="60" y="9"/>
                    <a:pt x="58" y="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0" name="Freeform 728">
              <a:extLst>
                <a:ext uri="{FF2B5EF4-FFF2-40B4-BE49-F238E27FC236}">
                  <a16:creationId xmlns:a16="http://schemas.microsoft.com/office/drawing/2014/main" id="{CEC19942-0C1C-02D3-D859-6059E24C3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2236" y="2850301"/>
              <a:ext cx="87230" cy="174798"/>
            </a:xfrm>
            <a:custGeom>
              <a:avLst/>
              <a:gdLst>
                <a:gd name="T0" fmla="*/ 11 w 16"/>
                <a:gd name="T1" fmla="*/ 25 h 30"/>
                <a:gd name="T2" fmla="*/ 11 w 16"/>
                <a:gd name="T3" fmla="*/ 21 h 30"/>
                <a:gd name="T4" fmla="*/ 10 w 16"/>
                <a:gd name="T5" fmla="*/ 16 h 30"/>
                <a:gd name="T6" fmla="*/ 12 w 16"/>
                <a:gd name="T7" fmla="*/ 14 h 30"/>
                <a:gd name="T8" fmla="*/ 13 w 16"/>
                <a:gd name="T9" fmla="*/ 9 h 30"/>
                <a:gd name="T10" fmla="*/ 14 w 16"/>
                <a:gd name="T11" fmla="*/ 4 h 30"/>
                <a:gd name="T12" fmla="*/ 12 w 16"/>
                <a:gd name="T13" fmla="*/ 1 h 30"/>
                <a:gd name="T14" fmla="*/ 7 w 16"/>
                <a:gd name="T15" fmla="*/ 2 h 30"/>
                <a:gd name="T16" fmla="*/ 5 w 16"/>
                <a:gd name="T17" fmla="*/ 0 h 30"/>
                <a:gd name="T18" fmla="*/ 4 w 16"/>
                <a:gd name="T19" fmla="*/ 0 h 30"/>
                <a:gd name="T20" fmla="*/ 3 w 16"/>
                <a:gd name="T21" fmla="*/ 4 h 30"/>
                <a:gd name="T22" fmla="*/ 3 w 16"/>
                <a:gd name="T23" fmla="*/ 8 h 30"/>
                <a:gd name="T24" fmla="*/ 2 w 16"/>
                <a:gd name="T25" fmla="*/ 13 h 30"/>
                <a:gd name="T26" fmla="*/ 0 w 16"/>
                <a:gd name="T27" fmla="*/ 20 h 30"/>
                <a:gd name="T28" fmla="*/ 2 w 16"/>
                <a:gd name="T29" fmla="*/ 22 h 30"/>
                <a:gd name="T30" fmla="*/ 2 w 16"/>
                <a:gd name="T31" fmla="*/ 28 h 30"/>
                <a:gd name="T32" fmla="*/ 6 w 16"/>
                <a:gd name="T33" fmla="*/ 30 h 30"/>
                <a:gd name="T34" fmla="*/ 11 w 16"/>
                <a:gd name="T35" fmla="*/ 25 h 30"/>
                <a:gd name="T36" fmla="*/ 11 w 16"/>
                <a:gd name="T37" fmla="*/ 2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30">
                  <a:moveTo>
                    <a:pt x="11" y="25"/>
                  </a:moveTo>
                  <a:cubicBezTo>
                    <a:pt x="12" y="23"/>
                    <a:pt x="10" y="22"/>
                    <a:pt x="11" y="21"/>
                  </a:cubicBezTo>
                  <a:cubicBezTo>
                    <a:pt x="12" y="18"/>
                    <a:pt x="12" y="18"/>
                    <a:pt x="10" y="16"/>
                  </a:cubicBezTo>
                  <a:cubicBezTo>
                    <a:pt x="9" y="14"/>
                    <a:pt x="11" y="15"/>
                    <a:pt x="12" y="14"/>
                  </a:cubicBezTo>
                  <a:cubicBezTo>
                    <a:pt x="13" y="13"/>
                    <a:pt x="13" y="10"/>
                    <a:pt x="13" y="9"/>
                  </a:cubicBezTo>
                  <a:cubicBezTo>
                    <a:pt x="13" y="6"/>
                    <a:pt x="12" y="6"/>
                    <a:pt x="14" y="4"/>
                  </a:cubicBezTo>
                  <a:cubicBezTo>
                    <a:pt x="16" y="3"/>
                    <a:pt x="14" y="0"/>
                    <a:pt x="12" y="1"/>
                  </a:cubicBezTo>
                  <a:cubicBezTo>
                    <a:pt x="10" y="1"/>
                    <a:pt x="9" y="2"/>
                    <a:pt x="7" y="2"/>
                  </a:cubicBezTo>
                  <a:cubicBezTo>
                    <a:pt x="5" y="2"/>
                    <a:pt x="6" y="0"/>
                    <a:pt x="5" y="0"/>
                  </a:cubicBezTo>
                  <a:cubicBezTo>
                    <a:pt x="6" y="0"/>
                    <a:pt x="3" y="0"/>
                    <a:pt x="4" y="0"/>
                  </a:cubicBezTo>
                  <a:cubicBezTo>
                    <a:pt x="2" y="1"/>
                    <a:pt x="3" y="2"/>
                    <a:pt x="3" y="4"/>
                  </a:cubicBezTo>
                  <a:cubicBezTo>
                    <a:pt x="3" y="5"/>
                    <a:pt x="3" y="7"/>
                    <a:pt x="3" y="8"/>
                  </a:cubicBezTo>
                  <a:cubicBezTo>
                    <a:pt x="2" y="10"/>
                    <a:pt x="2" y="12"/>
                    <a:pt x="2" y="13"/>
                  </a:cubicBezTo>
                  <a:cubicBezTo>
                    <a:pt x="1" y="16"/>
                    <a:pt x="0" y="17"/>
                    <a:pt x="0" y="20"/>
                  </a:cubicBezTo>
                  <a:cubicBezTo>
                    <a:pt x="1" y="21"/>
                    <a:pt x="2" y="20"/>
                    <a:pt x="2" y="22"/>
                  </a:cubicBezTo>
                  <a:cubicBezTo>
                    <a:pt x="3" y="23"/>
                    <a:pt x="2" y="26"/>
                    <a:pt x="2" y="28"/>
                  </a:cubicBezTo>
                  <a:cubicBezTo>
                    <a:pt x="2" y="30"/>
                    <a:pt x="4" y="30"/>
                    <a:pt x="6" y="30"/>
                  </a:cubicBezTo>
                  <a:cubicBezTo>
                    <a:pt x="10" y="30"/>
                    <a:pt x="9" y="27"/>
                    <a:pt x="11" y="25"/>
                  </a:cubicBezTo>
                  <a:cubicBezTo>
                    <a:pt x="12" y="23"/>
                    <a:pt x="10" y="26"/>
                    <a:pt x="11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1" name="Freeform 729">
              <a:extLst>
                <a:ext uri="{FF2B5EF4-FFF2-40B4-BE49-F238E27FC236}">
                  <a16:creationId xmlns:a16="http://schemas.microsoft.com/office/drawing/2014/main" id="{EDFE3F18-A223-B9CE-4AC3-5BC99FE360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704" y="4431319"/>
              <a:ext cx="287673" cy="508677"/>
            </a:xfrm>
            <a:custGeom>
              <a:avLst/>
              <a:gdLst>
                <a:gd name="T0" fmla="*/ 52 w 53"/>
                <a:gd name="T1" fmla="*/ 23 h 88"/>
                <a:gd name="T2" fmla="*/ 50 w 53"/>
                <a:gd name="T3" fmla="*/ 3 h 88"/>
                <a:gd name="T4" fmla="*/ 46 w 53"/>
                <a:gd name="T5" fmla="*/ 3 h 88"/>
                <a:gd name="T6" fmla="*/ 41 w 53"/>
                <a:gd name="T7" fmla="*/ 6 h 88"/>
                <a:gd name="T8" fmla="*/ 38 w 53"/>
                <a:gd name="T9" fmla="*/ 7 h 88"/>
                <a:gd name="T10" fmla="*/ 32 w 53"/>
                <a:gd name="T11" fmla="*/ 7 h 88"/>
                <a:gd name="T12" fmla="*/ 28 w 53"/>
                <a:gd name="T13" fmla="*/ 7 h 88"/>
                <a:gd name="T14" fmla="*/ 23 w 53"/>
                <a:gd name="T15" fmla="*/ 7 h 88"/>
                <a:gd name="T16" fmla="*/ 24 w 53"/>
                <a:gd name="T17" fmla="*/ 18 h 88"/>
                <a:gd name="T18" fmla="*/ 25 w 53"/>
                <a:gd name="T19" fmla="*/ 20 h 88"/>
                <a:gd name="T20" fmla="*/ 27 w 53"/>
                <a:gd name="T21" fmla="*/ 22 h 88"/>
                <a:gd name="T22" fmla="*/ 27 w 53"/>
                <a:gd name="T23" fmla="*/ 28 h 88"/>
                <a:gd name="T24" fmla="*/ 25 w 53"/>
                <a:gd name="T25" fmla="*/ 31 h 88"/>
                <a:gd name="T26" fmla="*/ 24 w 53"/>
                <a:gd name="T27" fmla="*/ 35 h 88"/>
                <a:gd name="T28" fmla="*/ 20 w 53"/>
                <a:gd name="T29" fmla="*/ 31 h 88"/>
                <a:gd name="T30" fmla="*/ 21 w 53"/>
                <a:gd name="T31" fmla="*/ 25 h 88"/>
                <a:gd name="T32" fmla="*/ 16 w 53"/>
                <a:gd name="T33" fmla="*/ 22 h 88"/>
                <a:gd name="T34" fmla="*/ 13 w 53"/>
                <a:gd name="T35" fmla="*/ 20 h 88"/>
                <a:gd name="T36" fmla="*/ 2 w 53"/>
                <a:gd name="T37" fmla="*/ 24 h 88"/>
                <a:gd name="T38" fmla="*/ 0 w 53"/>
                <a:gd name="T39" fmla="*/ 26 h 88"/>
                <a:gd name="T40" fmla="*/ 1 w 53"/>
                <a:gd name="T41" fmla="*/ 30 h 88"/>
                <a:gd name="T42" fmla="*/ 12 w 53"/>
                <a:gd name="T43" fmla="*/ 35 h 88"/>
                <a:gd name="T44" fmla="*/ 13 w 53"/>
                <a:gd name="T45" fmla="*/ 44 h 88"/>
                <a:gd name="T46" fmla="*/ 12 w 53"/>
                <a:gd name="T47" fmla="*/ 52 h 88"/>
                <a:gd name="T48" fmla="*/ 6 w 53"/>
                <a:gd name="T49" fmla="*/ 62 h 88"/>
                <a:gd name="T50" fmla="*/ 6 w 53"/>
                <a:gd name="T51" fmla="*/ 69 h 88"/>
                <a:gd name="T52" fmla="*/ 8 w 53"/>
                <a:gd name="T53" fmla="*/ 78 h 88"/>
                <a:gd name="T54" fmla="*/ 9 w 53"/>
                <a:gd name="T55" fmla="*/ 87 h 88"/>
                <a:gd name="T56" fmla="*/ 12 w 53"/>
                <a:gd name="T57" fmla="*/ 86 h 88"/>
                <a:gd name="T58" fmla="*/ 13 w 53"/>
                <a:gd name="T59" fmla="*/ 83 h 88"/>
                <a:gd name="T60" fmla="*/ 11 w 53"/>
                <a:gd name="T61" fmla="*/ 83 h 88"/>
                <a:gd name="T62" fmla="*/ 16 w 53"/>
                <a:gd name="T63" fmla="*/ 77 h 88"/>
                <a:gd name="T64" fmla="*/ 25 w 53"/>
                <a:gd name="T65" fmla="*/ 72 h 88"/>
                <a:gd name="T66" fmla="*/ 25 w 53"/>
                <a:gd name="T67" fmla="*/ 64 h 88"/>
                <a:gd name="T68" fmla="*/ 21 w 53"/>
                <a:gd name="T69" fmla="*/ 48 h 88"/>
                <a:gd name="T70" fmla="*/ 24 w 53"/>
                <a:gd name="T71" fmla="*/ 48 h 88"/>
                <a:gd name="T72" fmla="*/ 29 w 53"/>
                <a:gd name="T73" fmla="*/ 44 h 88"/>
                <a:gd name="T74" fmla="*/ 35 w 53"/>
                <a:gd name="T75" fmla="*/ 38 h 88"/>
                <a:gd name="T76" fmla="*/ 40 w 53"/>
                <a:gd name="T77" fmla="*/ 36 h 88"/>
                <a:gd name="T78" fmla="*/ 46 w 53"/>
                <a:gd name="T79" fmla="*/ 32 h 88"/>
                <a:gd name="T80" fmla="*/ 52 w 53"/>
                <a:gd name="T81" fmla="*/ 23 h 88"/>
                <a:gd name="T82" fmla="*/ 52 w 53"/>
                <a:gd name="T83" fmla="*/ 2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3" h="88">
                  <a:moveTo>
                    <a:pt x="52" y="23"/>
                  </a:moveTo>
                  <a:cubicBezTo>
                    <a:pt x="49" y="17"/>
                    <a:pt x="50" y="9"/>
                    <a:pt x="50" y="3"/>
                  </a:cubicBezTo>
                  <a:cubicBezTo>
                    <a:pt x="50" y="0"/>
                    <a:pt x="48" y="2"/>
                    <a:pt x="46" y="3"/>
                  </a:cubicBezTo>
                  <a:cubicBezTo>
                    <a:pt x="45" y="4"/>
                    <a:pt x="43" y="6"/>
                    <a:pt x="41" y="6"/>
                  </a:cubicBezTo>
                  <a:cubicBezTo>
                    <a:pt x="40" y="6"/>
                    <a:pt x="38" y="5"/>
                    <a:pt x="38" y="7"/>
                  </a:cubicBezTo>
                  <a:cubicBezTo>
                    <a:pt x="36" y="10"/>
                    <a:pt x="34" y="7"/>
                    <a:pt x="32" y="7"/>
                  </a:cubicBezTo>
                  <a:cubicBezTo>
                    <a:pt x="30" y="7"/>
                    <a:pt x="30" y="9"/>
                    <a:pt x="28" y="7"/>
                  </a:cubicBezTo>
                  <a:cubicBezTo>
                    <a:pt x="27" y="7"/>
                    <a:pt x="24" y="7"/>
                    <a:pt x="23" y="7"/>
                  </a:cubicBezTo>
                  <a:cubicBezTo>
                    <a:pt x="20" y="7"/>
                    <a:pt x="21" y="16"/>
                    <a:pt x="24" y="18"/>
                  </a:cubicBezTo>
                  <a:cubicBezTo>
                    <a:pt x="24" y="18"/>
                    <a:pt x="24" y="20"/>
                    <a:pt x="25" y="20"/>
                  </a:cubicBezTo>
                  <a:cubicBezTo>
                    <a:pt x="25" y="21"/>
                    <a:pt x="26" y="21"/>
                    <a:pt x="27" y="22"/>
                  </a:cubicBezTo>
                  <a:cubicBezTo>
                    <a:pt x="27" y="24"/>
                    <a:pt x="27" y="27"/>
                    <a:pt x="27" y="28"/>
                  </a:cubicBezTo>
                  <a:cubicBezTo>
                    <a:pt x="27" y="30"/>
                    <a:pt x="28" y="31"/>
                    <a:pt x="25" y="31"/>
                  </a:cubicBezTo>
                  <a:cubicBezTo>
                    <a:pt x="24" y="31"/>
                    <a:pt x="24" y="34"/>
                    <a:pt x="24" y="35"/>
                  </a:cubicBezTo>
                  <a:cubicBezTo>
                    <a:pt x="23" y="34"/>
                    <a:pt x="21" y="32"/>
                    <a:pt x="20" y="31"/>
                  </a:cubicBezTo>
                  <a:cubicBezTo>
                    <a:pt x="19" y="29"/>
                    <a:pt x="21" y="27"/>
                    <a:pt x="21" y="25"/>
                  </a:cubicBezTo>
                  <a:cubicBezTo>
                    <a:pt x="22" y="20"/>
                    <a:pt x="19" y="24"/>
                    <a:pt x="16" y="22"/>
                  </a:cubicBezTo>
                  <a:cubicBezTo>
                    <a:pt x="15" y="21"/>
                    <a:pt x="15" y="19"/>
                    <a:pt x="13" y="20"/>
                  </a:cubicBezTo>
                  <a:cubicBezTo>
                    <a:pt x="9" y="22"/>
                    <a:pt x="6" y="23"/>
                    <a:pt x="2" y="24"/>
                  </a:cubicBezTo>
                  <a:cubicBezTo>
                    <a:pt x="1" y="25"/>
                    <a:pt x="0" y="25"/>
                    <a:pt x="0" y="26"/>
                  </a:cubicBezTo>
                  <a:cubicBezTo>
                    <a:pt x="0" y="27"/>
                    <a:pt x="1" y="29"/>
                    <a:pt x="1" y="30"/>
                  </a:cubicBezTo>
                  <a:cubicBezTo>
                    <a:pt x="4" y="30"/>
                    <a:pt x="12" y="32"/>
                    <a:pt x="12" y="35"/>
                  </a:cubicBezTo>
                  <a:cubicBezTo>
                    <a:pt x="13" y="38"/>
                    <a:pt x="13" y="41"/>
                    <a:pt x="13" y="44"/>
                  </a:cubicBezTo>
                  <a:cubicBezTo>
                    <a:pt x="12" y="46"/>
                    <a:pt x="14" y="49"/>
                    <a:pt x="12" y="52"/>
                  </a:cubicBezTo>
                  <a:cubicBezTo>
                    <a:pt x="10" y="55"/>
                    <a:pt x="8" y="59"/>
                    <a:pt x="6" y="62"/>
                  </a:cubicBezTo>
                  <a:cubicBezTo>
                    <a:pt x="4" y="64"/>
                    <a:pt x="6" y="68"/>
                    <a:pt x="6" y="69"/>
                  </a:cubicBezTo>
                  <a:cubicBezTo>
                    <a:pt x="8" y="73"/>
                    <a:pt x="8" y="75"/>
                    <a:pt x="8" y="78"/>
                  </a:cubicBezTo>
                  <a:cubicBezTo>
                    <a:pt x="8" y="81"/>
                    <a:pt x="8" y="84"/>
                    <a:pt x="9" y="87"/>
                  </a:cubicBezTo>
                  <a:cubicBezTo>
                    <a:pt x="9" y="88"/>
                    <a:pt x="12" y="87"/>
                    <a:pt x="12" y="86"/>
                  </a:cubicBezTo>
                  <a:cubicBezTo>
                    <a:pt x="13" y="85"/>
                    <a:pt x="13" y="83"/>
                    <a:pt x="13" y="83"/>
                  </a:cubicBezTo>
                  <a:cubicBezTo>
                    <a:pt x="12" y="83"/>
                    <a:pt x="11" y="83"/>
                    <a:pt x="11" y="83"/>
                  </a:cubicBezTo>
                  <a:cubicBezTo>
                    <a:pt x="11" y="80"/>
                    <a:pt x="14" y="78"/>
                    <a:pt x="16" y="77"/>
                  </a:cubicBezTo>
                  <a:cubicBezTo>
                    <a:pt x="19" y="76"/>
                    <a:pt x="23" y="75"/>
                    <a:pt x="25" y="72"/>
                  </a:cubicBezTo>
                  <a:cubicBezTo>
                    <a:pt x="25" y="71"/>
                    <a:pt x="25" y="66"/>
                    <a:pt x="25" y="64"/>
                  </a:cubicBezTo>
                  <a:cubicBezTo>
                    <a:pt x="25" y="62"/>
                    <a:pt x="21" y="48"/>
                    <a:pt x="21" y="48"/>
                  </a:cubicBezTo>
                  <a:cubicBezTo>
                    <a:pt x="22" y="47"/>
                    <a:pt x="22" y="50"/>
                    <a:pt x="24" y="48"/>
                  </a:cubicBezTo>
                  <a:cubicBezTo>
                    <a:pt x="26" y="46"/>
                    <a:pt x="27" y="45"/>
                    <a:pt x="29" y="44"/>
                  </a:cubicBezTo>
                  <a:cubicBezTo>
                    <a:pt x="31" y="43"/>
                    <a:pt x="32" y="37"/>
                    <a:pt x="35" y="38"/>
                  </a:cubicBezTo>
                  <a:cubicBezTo>
                    <a:pt x="36" y="38"/>
                    <a:pt x="38" y="36"/>
                    <a:pt x="40" y="36"/>
                  </a:cubicBezTo>
                  <a:cubicBezTo>
                    <a:pt x="42" y="35"/>
                    <a:pt x="44" y="34"/>
                    <a:pt x="46" y="32"/>
                  </a:cubicBezTo>
                  <a:cubicBezTo>
                    <a:pt x="47" y="31"/>
                    <a:pt x="53" y="25"/>
                    <a:pt x="52" y="23"/>
                  </a:cubicBezTo>
                  <a:cubicBezTo>
                    <a:pt x="51" y="22"/>
                    <a:pt x="52" y="24"/>
                    <a:pt x="52" y="2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2" name="Freeform 730">
              <a:extLst>
                <a:ext uri="{FF2B5EF4-FFF2-40B4-BE49-F238E27FC236}">
                  <a16:creationId xmlns:a16="http://schemas.microsoft.com/office/drawing/2014/main" id="{073218AC-DA8E-B119-82B6-7E15820F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7662" y="4415607"/>
              <a:ext cx="87230" cy="218006"/>
            </a:xfrm>
            <a:custGeom>
              <a:avLst/>
              <a:gdLst>
                <a:gd name="T0" fmla="*/ 4 w 16"/>
                <a:gd name="T1" fmla="*/ 25 h 38"/>
                <a:gd name="T2" fmla="*/ 9 w 16"/>
                <a:gd name="T3" fmla="*/ 26 h 38"/>
                <a:gd name="T4" fmla="*/ 8 w 16"/>
                <a:gd name="T5" fmla="*/ 31 h 38"/>
                <a:gd name="T6" fmla="*/ 12 w 16"/>
                <a:gd name="T7" fmla="*/ 38 h 38"/>
                <a:gd name="T8" fmla="*/ 12 w 16"/>
                <a:gd name="T9" fmla="*/ 34 h 38"/>
                <a:gd name="T10" fmla="*/ 15 w 16"/>
                <a:gd name="T11" fmla="*/ 33 h 38"/>
                <a:gd name="T12" fmla="*/ 15 w 16"/>
                <a:gd name="T13" fmla="*/ 27 h 38"/>
                <a:gd name="T14" fmla="*/ 12 w 16"/>
                <a:gd name="T15" fmla="*/ 22 h 38"/>
                <a:gd name="T16" fmla="*/ 8 w 16"/>
                <a:gd name="T17" fmla="*/ 20 h 38"/>
                <a:gd name="T18" fmla="*/ 8 w 16"/>
                <a:gd name="T19" fmla="*/ 16 h 38"/>
                <a:gd name="T20" fmla="*/ 7 w 16"/>
                <a:gd name="T21" fmla="*/ 14 h 38"/>
                <a:gd name="T22" fmla="*/ 8 w 16"/>
                <a:gd name="T23" fmla="*/ 8 h 38"/>
                <a:gd name="T24" fmla="*/ 7 w 16"/>
                <a:gd name="T25" fmla="*/ 3 h 38"/>
                <a:gd name="T26" fmla="*/ 7 w 16"/>
                <a:gd name="T27" fmla="*/ 1 h 38"/>
                <a:gd name="T28" fmla="*/ 2 w 16"/>
                <a:gd name="T29" fmla="*/ 0 h 38"/>
                <a:gd name="T30" fmla="*/ 4 w 16"/>
                <a:gd name="T31" fmla="*/ 6 h 38"/>
                <a:gd name="T32" fmla="*/ 4 w 16"/>
                <a:gd name="T33" fmla="*/ 14 h 38"/>
                <a:gd name="T34" fmla="*/ 2 w 16"/>
                <a:gd name="T35" fmla="*/ 16 h 38"/>
                <a:gd name="T36" fmla="*/ 1 w 16"/>
                <a:gd name="T37" fmla="*/ 20 h 38"/>
                <a:gd name="T38" fmla="*/ 4 w 16"/>
                <a:gd name="T39" fmla="*/ 25 h 38"/>
                <a:gd name="T40" fmla="*/ 4 w 16"/>
                <a:gd name="T41" fmla="*/ 2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" h="38">
                  <a:moveTo>
                    <a:pt x="4" y="25"/>
                  </a:moveTo>
                  <a:cubicBezTo>
                    <a:pt x="6" y="26"/>
                    <a:pt x="9" y="24"/>
                    <a:pt x="9" y="26"/>
                  </a:cubicBezTo>
                  <a:cubicBezTo>
                    <a:pt x="10" y="28"/>
                    <a:pt x="9" y="29"/>
                    <a:pt x="8" y="31"/>
                  </a:cubicBezTo>
                  <a:cubicBezTo>
                    <a:pt x="6" y="33"/>
                    <a:pt x="10" y="36"/>
                    <a:pt x="12" y="38"/>
                  </a:cubicBezTo>
                  <a:cubicBezTo>
                    <a:pt x="13" y="37"/>
                    <a:pt x="12" y="35"/>
                    <a:pt x="12" y="34"/>
                  </a:cubicBezTo>
                  <a:cubicBezTo>
                    <a:pt x="13" y="33"/>
                    <a:pt x="16" y="35"/>
                    <a:pt x="15" y="33"/>
                  </a:cubicBezTo>
                  <a:cubicBezTo>
                    <a:pt x="15" y="31"/>
                    <a:pt x="15" y="29"/>
                    <a:pt x="15" y="27"/>
                  </a:cubicBezTo>
                  <a:cubicBezTo>
                    <a:pt x="14" y="25"/>
                    <a:pt x="13" y="24"/>
                    <a:pt x="12" y="22"/>
                  </a:cubicBezTo>
                  <a:cubicBezTo>
                    <a:pt x="11" y="25"/>
                    <a:pt x="8" y="21"/>
                    <a:pt x="8" y="20"/>
                  </a:cubicBezTo>
                  <a:cubicBezTo>
                    <a:pt x="8" y="18"/>
                    <a:pt x="8" y="17"/>
                    <a:pt x="8" y="16"/>
                  </a:cubicBezTo>
                  <a:cubicBezTo>
                    <a:pt x="8" y="14"/>
                    <a:pt x="8" y="15"/>
                    <a:pt x="7" y="14"/>
                  </a:cubicBezTo>
                  <a:cubicBezTo>
                    <a:pt x="6" y="14"/>
                    <a:pt x="8" y="8"/>
                    <a:pt x="8" y="8"/>
                  </a:cubicBezTo>
                  <a:cubicBezTo>
                    <a:pt x="8" y="6"/>
                    <a:pt x="7" y="5"/>
                    <a:pt x="7" y="3"/>
                  </a:cubicBezTo>
                  <a:cubicBezTo>
                    <a:pt x="6" y="2"/>
                    <a:pt x="5" y="0"/>
                    <a:pt x="7" y="1"/>
                  </a:cubicBezTo>
                  <a:cubicBezTo>
                    <a:pt x="6" y="0"/>
                    <a:pt x="3" y="0"/>
                    <a:pt x="2" y="0"/>
                  </a:cubicBezTo>
                  <a:cubicBezTo>
                    <a:pt x="2" y="1"/>
                    <a:pt x="6" y="5"/>
                    <a:pt x="4" y="6"/>
                  </a:cubicBezTo>
                  <a:cubicBezTo>
                    <a:pt x="1" y="7"/>
                    <a:pt x="2" y="12"/>
                    <a:pt x="4" y="14"/>
                  </a:cubicBezTo>
                  <a:cubicBezTo>
                    <a:pt x="4" y="15"/>
                    <a:pt x="2" y="15"/>
                    <a:pt x="2" y="16"/>
                  </a:cubicBezTo>
                  <a:cubicBezTo>
                    <a:pt x="1" y="16"/>
                    <a:pt x="1" y="19"/>
                    <a:pt x="1" y="20"/>
                  </a:cubicBezTo>
                  <a:cubicBezTo>
                    <a:pt x="0" y="22"/>
                    <a:pt x="3" y="24"/>
                    <a:pt x="4" y="25"/>
                  </a:cubicBezTo>
                  <a:cubicBezTo>
                    <a:pt x="5" y="26"/>
                    <a:pt x="4" y="24"/>
                    <a:pt x="4" y="2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3" name="Freeform 731">
              <a:extLst>
                <a:ext uri="{FF2B5EF4-FFF2-40B4-BE49-F238E27FC236}">
                  <a16:creationId xmlns:a16="http://schemas.microsoft.com/office/drawing/2014/main" id="{45917BC4-E335-F6B1-1F6F-50AF4715C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2565" y="4374364"/>
              <a:ext cx="326646" cy="288709"/>
            </a:xfrm>
            <a:custGeom>
              <a:avLst/>
              <a:gdLst>
                <a:gd name="T0" fmla="*/ 56 w 60"/>
                <a:gd name="T1" fmla="*/ 30 h 50"/>
                <a:gd name="T2" fmla="*/ 55 w 60"/>
                <a:gd name="T3" fmla="*/ 24 h 50"/>
                <a:gd name="T4" fmla="*/ 57 w 60"/>
                <a:gd name="T5" fmla="*/ 22 h 50"/>
                <a:gd name="T6" fmla="*/ 57 w 60"/>
                <a:gd name="T7" fmla="*/ 19 h 50"/>
                <a:gd name="T8" fmla="*/ 58 w 60"/>
                <a:gd name="T9" fmla="*/ 13 h 50"/>
                <a:gd name="T10" fmla="*/ 56 w 60"/>
                <a:gd name="T11" fmla="*/ 8 h 50"/>
                <a:gd name="T12" fmla="*/ 51 w 60"/>
                <a:gd name="T13" fmla="*/ 5 h 50"/>
                <a:gd name="T14" fmla="*/ 48 w 60"/>
                <a:gd name="T15" fmla="*/ 3 h 50"/>
                <a:gd name="T16" fmla="*/ 45 w 60"/>
                <a:gd name="T17" fmla="*/ 0 h 50"/>
                <a:gd name="T18" fmla="*/ 38 w 60"/>
                <a:gd name="T19" fmla="*/ 1 h 50"/>
                <a:gd name="T20" fmla="*/ 34 w 60"/>
                <a:gd name="T21" fmla="*/ 4 h 50"/>
                <a:gd name="T22" fmla="*/ 35 w 60"/>
                <a:gd name="T23" fmla="*/ 10 h 50"/>
                <a:gd name="T24" fmla="*/ 33 w 60"/>
                <a:gd name="T25" fmla="*/ 17 h 50"/>
                <a:gd name="T26" fmla="*/ 37 w 60"/>
                <a:gd name="T27" fmla="*/ 21 h 50"/>
                <a:gd name="T28" fmla="*/ 40 w 60"/>
                <a:gd name="T29" fmla="*/ 23 h 50"/>
                <a:gd name="T30" fmla="*/ 39 w 60"/>
                <a:gd name="T31" fmla="*/ 26 h 50"/>
                <a:gd name="T32" fmla="*/ 35 w 60"/>
                <a:gd name="T33" fmla="*/ 26 h 50"/>
                <a:gd name="T34" fmla="*/ 31 w 60"/>
                <a:gd name="T35" fmla="*/ 22 h 50"/>
                <a:gd name="T36" fmla="*/ 27 w 60"/>
                <a:gd name="T37" fmla="*/ 17 h 50"/>
                <a:gd name="T38" fmla="*/ 20 w 60"/>
                <a:gd name="T39" fmla="*/ 18 h 50"/>
                <a:gd name="T40" fmla="*/ 16 w 60"/>
                <a:gd name="T41" fmla="*/ 16 h 50"/>
                <a:gd name="T42" fmla="*/ 14 w 60"/>
                <a:gd name="T43" fmla="*/ 16 h 50"/>
                <a:gd name="T44" fmla="*/ 11 w 60"/>
                <a:gd name="T45" fmla="*/ 14 h 50"/>
                <a:gd name="T46" fmla="*/ 11 w 60"/>
                <a:gd name="T47" fmla="*/ 20 h 50"/>
                <a:gd name="T48" fmla="*/ 10 w 60"/>
                <a:gd name="T49" fmla="*/ 24 h 50"/>
                <a:gd name="T50" fmla="*/ 2 w 60"/>
                <a:gd name="T51" fmla="*/ 24 h 50"/>
                <a:gd name="T52" fmla="*/ 1 w 60"/>
                <a:gd name="T53" fmla="*/ 29 h 50"/>
                <a:gd name="T54" fmla="*/ 3 w 60"/>
                <a:gd name="T55" fmla="*/ 43 h 50"/>
                <a:gd name="T56" fmla="*/ 8 w 60"/>
                <a:gd name="T57" fmla="*/ 48 h 50"/>
                <a:gd name="T58" fmla="*/ 16 w 60"/>
                <a:gd name="T59" fmla="*/ 50 h 50"/>
                <a:gd name="T60" fmla="*/ 18 w 60"/>
                <a:gd name="T61" fmla="*/ 50 h 50"/>
                <a:gd name="T62" fmla="*/ 22 w 60"/>
                <a:gd name="T63" fmla="*/ 50 h 50"/>
                <a:gd name="T64" fmla="*/ 28 w 60"/>
                <a:gd name="T65" fmla="*/ 47 h 50"/>
                <a:gd name="T66" fmla="*/ 31 w 60"/>
                <a:gd name="T67" fmla="*/ 44 h 50"/>
                <a:gd name="T68" fmla="*/ 35 w 60"/>
                <a:gd name="T69" fmla="*/ 41 h 50"/>
                <a:gd name="T70" fmla="*/ 37 w 60"/>
                <a:gd name="T71" fmla="*/ 38 h 50"/>
                <a:gd name="T72" fmla="*/ 43 w 60"/>
                <a:gd name="T73" fmla="*/ 38 h 50"/>
                <a:gd name="T74" fmla="*/ 42 w 60"/>
                <a:gd name="T75" fmla="*/ 35 h 50"/>
                <a:gd name="T76" fmla="*/ 46 w 60"/>
                <a:gd name="T77" fmla="*/ 33 h 50"/>
                <a:gd name="T78" fmla="*/ 56 w 60"/>
                <a:gd name="T79" fmla="*/ 30 h 50"/>
                <a:gd name="T80" fmla="*/ 56 w 60"/>
                <a:gd name="T81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0" h="50">
                  <a:moveTo>
                    <a:pt x="56" y="30"/>
                  </a:moveTo>
                  <a:cubicBezTo>
                    <a:pt x="54" y="27"/>
                    <a:pt x="56" y="27"/>
                    <a:pt x="55" y="24"/>
                  </a:cubicBezTo>
                  <a:cubicBezTo>
                    <a:pt x="55" y="23"/>
                    <a:pt x="56" y="23"/>
                    <a:pt x="57" y="22"/>
                  </a:cubicBezTo>
                  <a:cubicBezTo>
                    <a:pt x="58" y="21"/>
                    <a:pt x="57" y="20"/>
                    <a:pt x="57" y="19"/>
                  </a:cubicBezTo>
                  <a:cubicBezTo>
                    <a:pt x="56" y="17"/>
                    <a:pt x="56" y="14"/>
                    <a:pt x="58" y="13"/>
                  </a:cubicBezTo>
                  <a:cubicBezTo>
                    <a:pt x="60" y="12"/>
                    <a:pt x="57" y="9"/>
                    <a:pt x="56" y="8"/>
                  </a:cubicBezTo>
                  <a:cubicBezTo>
                    <a:pt x="55" y="6"/>
                    <a:pt x="53" y="5"/>
                    <a:pt x="51" y="5"/>
                  </a:cubicBezTo>
                  <a:cubicBezTo>
                    <a:pt x="50" y="4"/>
                    <a:pt x="49" y="3"/>
                    <a:pt x="48" y="3"/>
                  </a:cubicBezTo>
                  <a:cubicBezTo>
                    <a:pt x="47" y="2"/>
                    <a:pt x="46" y="1"/>
                    <a:pt x="45" y="0"/>
                  </a:cubicBezTo>
                  <a:cubicBezTo>
                    <a:pt x="45" y="0"/>
                    <a:pt x="39" y="1"/>
                    <a:pt x="38" y="1"/>
                  </a:cubicBezTo>
                  <a:cubicBezTo>
                    <a:pt x="36" y="1"/>
                    <a:pt x="36" y="3"/>
                    <a:pt x="34" y="4"/>
                  </a:cubicBezTo>
                  <a:cubicBezTo>
                    <a:pt x="33" y="6"/>
                    <a:pt x="34" y="9"/>
                    <a:pt x="35" y="10"/>
                  </a:cubicBezTo>
                  <a:cubicBezTo>
                    <a:pt x="35" y="13"/>
                    <a:pt x="33" y="14"/>
                    <a:pt x="33" y="17"/>
                  </a:cubicBezTo>
                  <a:cubicBezTo>
                    <a:pt x="33" y="18"/>
                    <a:pt x="35" y="21"/>
                    <a:pt x="37" y="21"/>
                  </a:cubicBezTo>
                  <a:cubicBezTo>
                    <a:pt x="39" y="21"/>
                    <a:pt x="40" y="20"/>
                    <a:pt x="40" y="23"/>
                  </a:cubicBezTo>
                  <a:cubicBezTo>
                    <a:pt x="40" y="25"/>
                    <a:pt x="40" y="26"/>
                    <a:pt x="39" y="26"/>
                  </a:cubicBezTo>
                  <a:cubicBezTo>
                    <a:pt x="37" y="27"/>
                    <a:pt x="36" y="28"/>
                    <a:pt x="35" y="26"/>
                  </a:cubicBezTo>
                  <a:cubicBezTo>
                    <a:pt x="34" y="24"/>
                    <a:pt x="33" y="22"/>
                    <a:pt x="31" y="22"/>
                  </a:cubicBezTo>
                  <a:cubicBezTo>
                    <a:pt x="29" y="21"/>
                    <a:pt x="28" y="19"/>
                    <a:pt x="27" y="17"/>
                  </a:cubicBezTo>
                  <a:cubicBezTo>
                    <a:pt x="25" y="21"/>
                    <a:pt x="23" y="19"/>
                    <a:pt x="20" y="18"/>
                  </a:cubicBezTo>
                  <a:cubicBezTo>
                    <a:pt x="18" y="18"/>
                    <a:pt x="18" y="16"/>
                    <a:pt x="16" y="16"/>
                  </a:cubicBezTo>
                  <a:cubicBezTo>
                    <a:pt x="16" y="16"/>
                    <a:pt x="15" y="17"/>
                    <a:pt x="14" y="16"/>
                  </a:cubicBezTo>
                  <a:cubicBezTo>
                    <a:pt x="13" y="16"/>
                    <a:pt x="13" y="14"/>
                    <a:pt x="11" y="14"/>
                  </a:cubicBezTo>
                  <a:cubicBezTo>
                    <a:pt x="11" y="16"/>
                    <a:pt x="11" y="18"/>
                    <a:pt x="11" y="20"/>
                  </a:cubicBezTo>
                  <a:cubicBezTo>
                    <a:pt x="11" y="22"/>
                    <a:pt x="12" y="24"/>
                    <a:pt x="10" y="24"/>
                  </a:cubicBezTo>
                  <a:cubicBezTo>
                    <a:pt x="7" y="24"/>
                    <a:pt x="4" y="24"/>
                    <a:pt x="2" y="24"/>
                  </a:cubicBezTo>
                  <a:cubicBezTo>
                    <a:pt x="1" y="24"/>
                    <a:pt x="1" y="28"/>
                    <a:pt x="1" y="29"/>
                  </a:cubicBezTo>
                  <a:cubicBezTo>
                    <a:pt x="1" y="33"/>
                    <a:pt x="0" y="40"/>
                    <a:pt x="3" y="43"/>
                  </a:cubicBezTo>
                  <a:cubicBezTo>
                    <a:pt x="4" y="44"/>
                    <a:pt x="7" y="48"/>
                    <a:pt x="8" y="48"/>
                  </a:cubicBezTo>
                  <a:cubicBezTo>
                    <a:pt x="10" y="47"/>
                    <a:pt x="19" y="47"/>
                    <a:pt x="16" y="50"/>
                  </a:cubicBezTo>
                  <a:cubicBezTo>
                    <a:pt x="18" y="50"/>
                    <a:pt x="17" y="50"/>
                    <a:pt x="18" y="50"/>
                  </a:cubicBezTo>
                  <a:cubicBezTo>
                    <a:pt x="20" y="49"/>
                    <a:pt x="21" y="50"/>
                    <a:pt x="22" y="50"/>
                  </a:cubicBezTo>
                  <a:cubicBezTo>
                    <a:pt x="25" y="50"/>
                    <a:pt x="27" y="50"/>
                    <a:pt x="28" y="47"/>
                  </a:cubicBezTo>
                  <a:cubicBezTo>
                    <a:pt x="29" y="46"/>
                    <a:pt x="30" y="45"/>
                    <a:pt x="31" y="44"/>
                  </a:cubicBezTo>
                  <a:cubicBezTo>
                    <a:pt x="32" y="43"/>
                    <a:pt x="34" y="43"/>
                    <a:pt x="35" y="41"/>
                  </a:cubicBezTo>
                  <a:cubicBezTo>
                    <a:pt x="36" y="40"/>
                    <a:pt x="36" y="39"/>
                    <a:pt x="37" y="38"/>
                  </a:cubicBezTo>
                  <a:cubicBezTo>
                    <a:pt x="39" y="38"/>
                    <a:pt x="41" y="38"/>
                    <a:pt x="43" y="38"/>
                  </a:cubicBezTo>
                  <a:cubicBezTo>
                    <a:pt x="42" y="37"/>
                    <a:pt x="42" y="35"/>
                    <a:pt x="42" y="35"/>
                  </a:cubicBezTo>
                  <a:cubicBezTo>
                    <a:pt x="44" y="34"/>
                    <a:pt x="45" y="34"/>
                    <a:pt x="46" y="33"/>
                  </a:cubicBezTo>
                  <a:cubicBezTo>
                    <a:pt x="49" y="32"/>
                    <a:pt x="53" y="31"/>
                    <a:pt x="56" y="30"/>
                  </a:cubicBezTo>
                  <a:cubicBezTo>
                    <a:pt x="55" y="29"/>
                    <a:pt x="55" y="30"/>
                    <a:pt x="56" y="3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4" name="Freeform 732">
              <a:extLst>
                <a:ext uri="{FF2B5EF4-FFF2-40B4-BE49-F238E27FC236}">
                  <a16:creationId xmlns:a16="http://schemas.microsoft.com/office/drawing/2014/main" id="{803FF011-0441-159A-A141-56DAA856E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3870" y="4633612"/>
              <a:ext cx="347063" cy="363342"/>
            </a:xfrm>
            <a:custGeom>
              <a:avLst/>
              <a:gdLst>
                <a:gd name="T0" fmla="*/ 33 w 64"/>
                <a:gd name="T1" fmla="*/ 5 h 63"/>
                <a:gd name="T2" fmla="*/ 31 w 64"/>
                <a:gd name="T3" fmla="*/ 2 h 63"/>
                <a:gd name="T4" fmla="*/ 28 w 64"/>
                <a:gd name="T5" fmla="*/ 2 h 63"/>
                <a:gd name="T6" fmla="*/ 18 w 64"/>
                <a:gd name="T7" fmla="*/ 2 h 63"/>
                <a:gd name="T8" fmla="*/ 10 w 64"/>
                <a:gd name="T9" fmla="*/ 2 h 63"/>
                <a:gd name="T10" fmla="*/ 7 w 64"/>
                <a:gd name="T11" fmla="*/ 0 h 63"/>
                <a:gd name="T12" fmla="*/ 4 w 64"/>
                <a:gd name="T13" fmla="*/ 2 h 63"/>
                <a:gd name="T14" fmla="*/ 1 w 64"/>
                <a:gd name="T15" fmla="*/ 2 h 63"/>
                <a:gd name="T16" fmla="*/ 6 w 64"/>
                <a:gd name="T17" fmla="*/ 14 h 63"/>
                <a:gd name="T18" fmla="*/ 9 w 64"/>
                <a:gd name="T19" fmla="*/ 21 h 63"/>
                <a:gd name="T20" fmla="*/ 13 w 64"/>
                <a:gd name="T21" fmla="*/ 29 h 63"/>
                <a:gd name="T22" fmla="*/ 13 w 64"/>
                <a:gd name="T23" fmla="*/ 34 h 63"/>
                <a:gd name="T24" fmla="*/ 14 w 64"/>
                <a:gd name="T25" fmla="*/ 42 h 63"/>
                <a:gd name="T26" fmla="*/ 16 w 64"/>
                <a:gd name="T27" fmla="*/ 51 h 63"/>
                <a:gd name="T28" fmla="*/ 22 w 64"/>
                <a:gd name="T29" fmla="*/ 61 h 63"/>
                <a:gd name="T30" fmla="*/ 28 w 64"/>
                <a:gd name="T31" fmla="*/ 62 h 63"/>
                <a:gd name="T32" fmla="*/ 33 w 64"/>
                <a:gd name="T33" fmla="*/ 62 h 63"/>
                <a:gd name="T34" fmla="*/ 38 w 64"/>
                <a:gd name="T35" fmla="*/ 58 h 63"/>
                <a:gd name="T36" fmla="*/ 38 w 64"/>
                <a:gd name="T37" fmla="*/ 40 h 63"/>
                <a:gd name="T38" fmla="*/ 38 w 64"/>
                <a:gd name="T39" fmla="*/ 28 h 63"/>
                <a:gd name="T40" fmla="*/ 39 w 64"/>
                <a:gd name="T41" fmla="*/ 26 h 63"/>
                <a:gd name="T42" fmla="*/ 43 w 64"/>
                <a:gd name="T43" fmla="*/ 26 h 63"/>
                <a:gd name="T44" fmla="*/ 43 w 64"/>
                <a:gd name="T45" fmla="*/ 7 h 63"/>
                <a:gd name="T46" fmla="*/ 51 w 64"/>
                <a:gd name="T47" fmla="*/ 6 h 63"/>
                <a:gd name="T48" fmla="*/ 53 w 64"/>
                <a:gd name="T49" fmla="*/ 5 h 63"/>
                <a:gd name="T50" fmla="*/ 56 w 64"/>
                <a:gd name="T51" fmla="*/ 8 h 63"/>
                <a:gd name="T52" fmla="*/ 58 w 64"/>
                <a:gd name="T53" fmla="*/ 6 h 63"/>
                <a:gd name="T54" fmla="*/ 62 w 64"/>
                <a:gd name="T55" fmla="*/ 5 h 63"/>
                <a:gd name="T56" fmla="*/ 59 w 64"/>
                <a:gd name="T57" fmla="*/ 2 h 63"/>
                <a:gd name="T58" fmla="*/ 45 w 64"/>
                <a:gd name="T59" fmla="*/ 5 h 63"/>
                <a:gd name="T60" fmla="*/ 33 w 64"/>
                <a:gd name="T61" fmla="*/ 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4" h="63">
                  <a:moveTo>
                    <a:pt x="33" y="5"/>
                  </a:moveTo>
                  <a:cubicBezTo>
                    <a:pt x="32" y="5"/>
                    <a:pt x="31" y="2"/>
                    <a:pt x="31" y="2"/>
                  </a:cubicBezTo>
                  <a:cubicBezTo>
                    <a:pt x="30" y="2"/>
                    <a:pt x="29" y="2"/>
                    <a:pt x="28" y="2"/>
                  </a:cubicBezTo>
                  <a:cubicBezTo>
                    <a:pt x="25" y="2"/>
                    <a:pt x="21" y="2"/>
                    <a:pt x="18" y="2"/>
                  </a:cubicBezTo>
                  <a:cubicBezTo>
                    <a:pt x="15" y="2"/>
                    <a:pt x="13" y="2"/>
                    <a:pt x="10" y="2"/>
                  </a:cubicBezTo>
                  <a:cubicBezTo>
                    <a:pt x="9" y="2"/>
                    <a:pt x="9" y="0"/>
                    <a:pt x="7" y="0"/>
                  </a:cubicBezTo>
                  <a:cubicBezTo>
                    <a:pt x="6" y="0"/>
                    <a:pt x="5" y="2"/>
                    <a:pt x="4" y="2"/>
                  </a:cubicBezTo>
                  <a:cubicBezTo>
                    <a:pt x="3" y="2"/>
                    <a:pt x="2" y="2"/>
                    <a:pt x="1" y="2"/>
                  </a:cubicBezTo>
                  <a:cubicBezTo>
                    <a:pt x="0" y="7"/>
                    <a:pt x="4" y="9"/>
                    <a:pt x="6" y="14"/>
                  </a:cubicBezTo>
                  <a:cubicBezTo>
                    <a:pt x="7" y="16"/>
                    <a:pt x="8" y="19"/>
                    <a:pt x="9" y="21"/>
                  </a:cubicBezTo>
                  <a:cubicBezTo>
                    <a:pt x="10" y="24"/>
                    <a:pt x="12" y="26"/>
                    <a:pt x="13" y="29"/>
                  </a:cubicBezTo>
                  <a:cubicBezTo>
                    <a:pt x="13" y="30"/>
                    <a:pt x="13" y="33"/>
                    <a:pt x="13" y="34"/>
                  </a:cubicBezTo>
                  <a:cubicBezTo>
                    <a:pt x="13" y="37"/>
                    <a:pt x="14" y="39"/>
                    <a:pt x="14" y="42"/>
                  </a:cubicBezTo>
                  <a:cubicBezTo>
                    <a:pt x="15" y="45"/>
                    <a:pt x="15" y="48"/>
                    <a:pt x="16" y="51"/>
                  </a:cubicBezTo>
                  <a:cubicBezTo>
                    <a:pt x="17" y="55"/>
                    <a:pt x="20" y="58"/>
                    <a:pt x="22" y="61"/>
                  </a:cubicBezTo>
                  <a:cubicBezTo>
                    <a:pt x="25" y="58"/>
                    <a:pt x="25" y="60"/>
                    <a:pt x="28" y="62"/>
                  </a:cubicBezTo>
                  <a:cubicBezTo>
                    <a:pt x="29" y="63"/>
                    <a:pt x="32" y="63"/>
                    <a:pt x="33" y="62"/>
                  </a:cubicBezTo>
                  <a:cubicBezTo>
                    <a:pt x="36" y="62"/>
                    <a:pt x="38" y="61"/>
                    <a:pt x="38" y="58"/>
                  </a:cubicBezTo>
                  <a:cubicBezTo>
                    <a:pt x="38" y="52"/>
                    <a:pt x="38" y="46"/>
                    <a:pt x="38" y="40"/>
                  </a:cubicBezTo>
                  <a:cubicBezTo>
                    <a:pt x="38" y="36"/>
                    <a:pt x="38" y="32"/>
                    <a:pt x="38" y="28"/>
                  </a:cubicBezTo>
                  <a:cubicBezTo>
                    <a:pt x="38" y="27"/>
                    <a:pt x="38" y="26"/>
                    <a:pt x="39" y="26"/>
                  </a:cubicBezTo>
                  <a:cubicBezTo>
                    <a:pt x="39" y="26"/>
                    <a:pt x="43" y="26"/>
                    <a:pt x="43" y="26"/>
                  </a:cubicBezTo>
                  <a:cubicBezTo>
                    <a:pt x="43" y="20"/>
                    <a:pt x="43" y="13"/>
                    <a:pt x="43" y="7"/>
                  </a:cubicBezTo>
                  <a:cubicBezTo>
                    <a:pt x="46" y="8"/>
                    <a:pt x="48" y="6"/>
                    <a:pt x="51" y="6"/>
                  </a:cubicBezTo>
                  <a:cubicBezTo>
                    <a:pt x="51" y="5"/>
                    <a:pt x="52" y="5"/>
                    <a:pt x="53" y="5"/>
                  </a:cubicBezTo>
                  <a:cubicBezTo>
                    <a:pt x="53" y="5"/>
                    <a:pt x="55" y="8"/>
                    <a:pt x="56" y="8"/>
                  </a:cubicBezTo>
                  <a:cubicBezTo>
                    <a:pt x="57" y="7"/>
                    <a:pt x="56" y="6"/>
                    <a:pt x="58" y="6"/>
                  </a:cubicBezTo>
                  <a:cubicBezTo>
                    <a:pt x="59" y="6"/>
                    <a:pt x="60" y="5"/>
                    <a:pt x="62" y="5"/>
                  </a:cubicBezTo>
                  <a:cubicBezTo>
                    <a:pt x="64" y="4"/>
                    <a:pt x="60" y="2"/>
                    <a:pt x="59" y="2"/>
                  </a:cubicBezTo>
                  <a:cubicBezTo>
                    <a:pt x="54" y="2"/>
                    <a:pt x="50" y="5"/>
                    <a:pt x="45" y="5"/>
                  </a:cubicBezTo>
                  <a:cubicBezTo>
                    <a:pt x="41" y="5"/>
                    <a:pt x="37" y="5"/>
                    <a:pt x="33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5" name="Freeform 733">
              <a:extLst>
                <a:ext uri="{FF2B5EF4-FFF2-40B4-BE49-F238E27FC236}">
                  <a16:creationId xmlns:a16="http://schemas.microsoft.com/office/drawing/2014/main" id="{61B03BEF-032C-C88D-284C-A96FEFAA5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48" y="3981565"/>
              <a:ext cx="495539" cy="547957"/>
            </a:xfrm>
            <a:custGeom>
              <a:avLst/>
              <a:gdLst>
                <a:gd name="T0" fmla="*/ 89 w 91"/>
                <a:gd name="T1" fmla="*/ 10 h 95"/>
                <a:gd name="T2" fmla="*/ 83 w 91"/>
                <a:gd name="T3" fmla="*/ 4 h 95"/>
                <a:gd name="T4" fmla="*/ 77 w 91"/>
                <a:gd name="T5" fmla="*/ 6 h 95"/>
                <a:gd name="T6" fmla="*/ 72 w 91"/>
                <a:gd name="T7" fmla="*/ 1 h 95"/>
                <a:gd name="T8" fmla="*/ 65 w 91"/>
                <a:gd name="T9" fmla="*/ 1 h 95"/>
                <a:gd name="T10" fmla="*/ 57 w 91"/>
                <a:gd name="T11" fmla="*/ 2 h 95"/>
                <a:gd name="T12" fmla="*/ 48 w 91"/>
                <a:gd name="T13" fmla="*/ 6 h 95"/>
                <a:gd name="T14" fmla="*/ 35 w 91"/>
                <a:gd name="T15" fmla="*/ 2 h 95"/>
                <a:gd name="T16" fmla="*/ 30 w 91"/>
                <a:gd name="T17" fmla="*/ 12 h 95"/>
                <a:gd name="T18" fmla="*/ 19 w 91"/>
                <a:gd name="T19" fmla="*/ 35 h 95"/>
                <a:gd name="T20" fmla="*/ 17 w 91"/>
                <a:gd name="T21" fmla="*/ 48 h 95"/>
                <a:gd name="T22" fmla="*/ 10 w 91"/>
                <a:gd name="T23" fmla="*/ 49 h 95"/>
                <a:gd name="T24" fmla="*/ 2 w 91"/>
                <a:gd name="T25" fmla="*/ 55 h 95"/>
                <a:gd name="T26" fmla="*/ 1 w 91"/>
                <a:gd name="T27" fmla="*/ 59 h 95"/>
                <a:gd name="T28" fmla="*/ 18 w 91"/>
                <a:gd name="T29" fmla="*/ 57 h 95"/>
                <a:gd name="T30" fmla="*/ 26 w 91"/>
                <a:gd name="T31" fmla="*/ 68 h 95"/>
                <a:gd name="T32" fmla="*/ 35 w 91"/>
                <a:gd name="T33" fmla="*/ 63 h 95"/>
                <a:gd name="T34" fmla="*/ 41 w 91"/>
                <a:gd name="T35" fmla="*/ 64 h 95"/>
                <a:gd name="T36" fmla="*/ 46 w 91"/>
                <a:gd name="T37" fmla="*/ 70 h 95"/>
                <a:gd name="T38" fmla="*/ 47 w 91"/>
                <a:gd name="T39" fmla="*/ 78 h 95"/>
                <a:gd name="T40" fmla="*/ 53 w 91"/>
                <a:gd name="T41" fmla="*/ 82 h 95"/>
                <a:gd name="T42" fmla="*/ 60 w 91"/>
                <a:gd name="T43" fmla="*/ 84 h 95"/>
                <a:gd name="T44" fmla="*/ 66 w 91"/>
                <a:gd name="T45" fmla="*/ 87 h 95"/>
                <a:gd name="T46" fmla="*/ 76 w 91"/>
                <a:gd name="T47" fmla="*/ 90 h 95"/>
                <a:gd name="T48" fmla="*/ 84 w 91"/>
                <a:gd name="T49" fmla="*/ 94 h 95"/>
                <a:gd name="T50" fmla="*/ 77 w 91"/>
                <a:gd name="T51" fmla="*/ 85 h 95"/>
                <a:gd name="T52" fmla="*/ 78 w 91"/>
                <a:gd name="T53" fmla="*/ 73 h 95"/>
                <a:gd name="T54" fmla="*/ 80 w 91"/>
                <a:gd name="T55" fmla="*/ 70 h 95"/>
                <a:gd name="T56" fmla="*/ 84 w 91"/>
                <a:gd name="T57" fmla="*/ 63 h 95"/>
                <a:gd name="T58" fmla="*/ 81 w 91"/>
                <a:gd name="T59" fmla="*/ 55 h 95"/>
                <a:gd name="T60" fmla="*/ 81 w 91"/>
                <a:gd name="T61" fmla="*/ 45 h 95"/>
                <a:gd name="T62" fmla="*/ 83 w 91"/>
                <a:gd name="T63" fmla="*/ 28 h 95"/>
                <a:gd name="T64" fmla="*/ 90 w 91"/>
                <a:gd name="T65" fmla="*/ 18 h 95"/>
                <a:gd name="T66" fmla="*/ 90 w 91"/>
                <a:gd name="T67" fmla="*/ 1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1" h="95">
                  <a:moveTo>
                    <a:pt x="90" y="15"/>
                  </a:moveTo>
                  <a:cubicBezTo>
                    <a:pt x="89" y="14"/>
                    <a:pt x="89" y="12"/>
                    <a:pt x="89" y="10"/>
                  </a:cubicBezTo>
                  <a:cubicBezTo>
                    <a:pt x="89" y="9"/>
                    <a:pt x="87" y="8"/>
                    <a:pt x="86" y="7"/>
                  </a:cubicBezTo>
                  <a:cubicBezTo>
                    <a:pt x="86" y="6"/>
                    <a:pt x="84" y="4"/>
                    <a:pt x="83" y="4"/>
                  </a:cubicBezTo>
                  <a:cubicBezTo>
                    <a:pt x="82" y="4"/>
                    <a:pt x="82" y="6"/>
                    <a:pt x="80" y="5"/>
                  </a:cubicBezTo>
                  <a:cubicBezTo>
                    <a:pt x="78" y="4"/>
                    <a:pt x="79" y="5"/>
                    <a:pt x="77" y="6"/>
                  </a:cubicBezTo>
                  <a:cubicBezTo>
                    <a:pt x="77" y="6"/>
                    <a:pt x="75" y="5"/>
                    <a:pt x="75" y="4"/>
                  </a:cubicBezTo>
                  <a:cubicBezTo>
                    <a:pt x="74" y="3"/>
                    <a:pt x="73" y="2"/>
                    <a:pt x="72" y="1"/>
                  </a:cubicBezTo>
                  <a:cubicBezTo>
                    <a:pt x="71" y="0"/>
                    <a:pt x="70" y="2"/>
                    <a:pt x="69" y="2"/>
                  </a:cubicBezTo>
                  <a:cubicBezTo>
                    <a:pt x="68" y="3"/>
                    <a:pt x="66" y="2"/>
                    <a:pt x="65" y="1"/>
                  </a:cubicBezTo>
                  <a:cubicBezTo>
                    <a:pt x="63" y="0"/>
                    <a:pt x="63" y="1"/>
                    <a:pt x="61" y="2"/>
                  </a:cubicBezTo>
                  <a:cubicBezTo>
                    <a:pt x="60" y="3"/>
                    <a:pt x="58" y="2"/>
                    <a:pt x="57" y="2"/>
                  </a:cubicBezTo>
                  <a:cubicBezTo>
                    <a:pt x="56" y="3"/>
                    <a:pt x="53" y="3"/>
                    <a:pt x="52" y="3"/>
                  </a:cubicBezTo>
                  <a:cubicBezTo>
                    <a:pt x="49" y="1"/>
                    <a:pt x="51" y="6"/>
                    <a:pt x="48" y="6"/>
                  </a:cubicBezTo>
                  <a:cubicBezTo>
                    <a:pt x="46" y="7"/>
                    <a:pt x="42" y="6"/>
                    <a:pt x="40" y="5"/>
                  </a:cubicBezTo>
                  <a:cubicBezTo>
                    <a:pt x="38" y="4"/>
                    <a:pt x="37" y="2"/>
                    <a:pt x="35" y="2"/>
                  </a:cubicBezTo>
                  <a:cubicBezTo>
                    <a:pt x="34" y="1"/>
                    <a:pt x="32" y="3"/>
                    <a:pt x="31" y="4"/>
                  </a:cubicBezTo>
                  <a:cubicBezTo>
                    <a:pt x="29" y="6"/>
                    <a:pt x="31" y="9"/>
                    <a:pt x="30" y="12"/>
                  </a:cubicBezTo>
                  <a:cubicBezTo>
                    <a:pt x="27" y="17"/>
                    <a:pt x="27" y="23"/>
                    <a:pt x="24" y="27"/>
                  </a:cubicBezTo>
                  <a:cubicBezTo>
                    <a:pt x="22" y="30"/>
                    <a:pt x="21" y="32"/>
                    <a:pt x="19" y="35"/>
                  </a:cubicBezTo>
                  <a:cubicBezTo>
                    <a:pt x="18" y="37"/>
                    <a:pt x="18" y="39"/>
                    <a:pt x="18" y="41"/>
                  </a:cubicBezTo>
                  <a:cubicBezTo>
                    <a:pt x="18" y="44"/>
                    <a:pt x="19" y="46"/>
                    <a:pt x="17" y="48"/>
                  </a:cubicBezTo>
                  <a:cubicBezTo>
                    <a:pt x="16" y="48"/>
                    <a:pt x="11" y="51"/>
                    <a:pt x="11" y="51"/>
                  </a:cubicBezTo>
                  <a:cubicBezTo>
                    <a:pt x="10" y="51"/>
                    <a:pt x="12" y="48"/>
                    <a:pt x="10" y="49"/>
                  </a:cubicBezTo>
                  <a:cubicBezTo>
                    <a:pt x="7" y="51"/>
                    <a:pt x="7" y="53"/>
                    <a:pt x="5" y="50"/>
                  </a:cubicBezTo>
                  <a:cubicBezTo>
                    <a:pt x="4" y="51"/>
                    <a:pt x="2" y="53"/>
                    <a:pt x="2" y="55"/>
                  </a:cubicBezTo>
                  <a:cubicBezTo>
                    <a:pt x="2" y="55"/>
                    <a:pt x="2" y="56"/>
                    <a:pt x="1" y="56"/>
                  </a:cubicBezTo>
                  <a:cubicBezTo>
                    <a:pt x="0" y="57"/>
                    <a:pt x="1" y="58"/>
                    <a:pt x="1" y="59"/>
                  </a:cubicBezTo>
                  <a:cubicBezTo>
                    <a:pt x="5" y="56"/>
                    <a:pt x="8" y="57"/>
                    <a:pt x="13" y="57"/>
                  </a:cubicBezTo>
                  <a:cubicBezTo>
                    <a:pt x="15" y="57"/>
                    <a:pt x="16" y="57"/>
                    <a:pt x="18" y="57"/>
                  </a:cubicBezTo>
                  <a:cubicBezTo>
                    <a:pt x="20" y="57"/>
                    <a:pt x="21" y="60"/>
                    <a:pt x="22" y="62"/>
                  </a:cubicBezTo>
                  <a:cubicBezTo>
                    <a:pt x="23" y="64"/>
                    <a:pt x="24" y="67"/>
                    <a:pt x="26" y="68"/>
                  </a:cubicBezTo>
                  <a:cubicBezTo>
                    <a:pt x="27" y="69"/>
                    <a:pt x="31" y="68"/>
                    <a:pt x="33" y="67"/>
                  </a:cubicBezTo>
                  <a:cubicBezTo>
                    <a:pt x="34" y="67"/>
                    <a:pt x="34" y="64"/>
                    <a:pt x="35" y="63"/>
                  </a:cubicBezTo>
                  <a:cubicBezTo>
                    <a:pt x="35" y="61"/>
                    <a:pt x="38" y="62"/>
                    <a:pt x="39" y="62"/>
                  </a:cubicBezTo>
                  <a:cubicBezTo>
                    <a:pt x="39" y="64"/>
                    <a:pt x="39" y="64"/>
                    <a:pt x="41" y="64"/>
                  </a:cubicBezTo>
                  <a:cubicBezTo>
                    <a:pt x="42" y="64"/>
                    <a:pt x="45" y="63"/>
                    <a:pt x="45" y="65"/>
                  </a:cubicBezTo>
                  <a:cubicBezTo>
                    <a:pt x="45" y="67"/>
                    <a:pt x="46" y="68"/>
                    <a:pt x="46" y="70"/>
                  </a:cubicBezTo>
                  <a:cubicBezTo>
                    <a:pt x="46" y="71"/>
                    <a:pt x="46" y="72"/>
                    <a:pt x="45" y="74"/>
                  </a:cubicBezTo>
                  <a:cubicBezTo>
                    <a:pt x="45" y="75"/>
                    <a:pt x="46" y="77"/>
                    <a:pt x="47" y="78"/>
                  </a:cubicBezTo>
                  <a:cubicBezTo>
                    <a:pt x="48" y="79"/>
                    <a:pt x="47" y="81"/>
                    <a:pt x="47" y="82"/>
                  </a:cubicBezTo>
                  <a:cubicBezTo>
                    <a:pt x="47" y="85"/>
                    <a:pt x="52" y="82"/>
                    <a:pt x="53" y="82"/>
                  </a:cubicBezTo>
                  <a:cubicBezTo>
                    <a:pt x="55" y="82"/>
                    <a:pt x="56" y="82"/>
                    <a:pt x="57" y="83"/>
                  </a:cubicBezTo>
                  <a:cubicBezTo>
                    <a:pt x="59" y="85"/>
                    <a:pt x="58" y="84"/>
                    <a:pt x="60" y="84"/>
                  </a:cubicBezTo>
                  <a:cubicBezTo>
                    <a:pt x="62" y="84"/>
                    <a:pt x="62" y="85"/>
                    <a:pt x="63" y="86"/>
                  </a:cubicBezTo>
                  <a:cubicBezTo>
                    <a:pt x="64" y="86"/>
                    <a:pt x="65" y="87"/>
                    <a:pt x="66" y="87"/>
                  </a:cubicBezTo>
                  <a:cubicBezTo>
                    <a:pt x="69" y="88"/>
                    <a:pt x="70" y="88"/>
                    <a:pt x="71" y="85"/>
                  </a:cubicBezTo>
                  <a:cubicBezTo>
                    <a:pt x="72" y="88"/>
                    <a:pt x="73" y="89"/>
                    <a:pt x="76" y="90"/>
                  </a:cubicBezTo>
                  <a:cubicBezTo>
                    <a:pt x="78" y="91"/>
                    <a:pt x="78" y="94"/>
                    <a:pt x="80" y="95"/>
                  </a:cubicBezTo>
                  <a:cubicBezTo>
                    <a:pt x="80" y="95"/>
                    <a:pt x="84" y="94"/>
                    <a:pt x="84" y="94"/>
                  </a:cubicBezTo>
                  <a:cubicBezTo>
                    <a:pt x="84" y="92"/>
                    <a:pt x="85" y="88"/>
                    <a:pt x="83" y="89"/>
                  </a:cubicBezTo>
                  <a:cubicBezTo>
                    <a:pt x="80" y="90"/>
                    <a:pt x="78" y="88"/>
                    <a:pt x="77" y="85"/>
                  </a:cubicBezTo>
                  <a:cubicBezTo>
                    <a:pt x="77" y="83"/>
                    <a:pt x="79" y="80"/>
                    <a:pt x="78" y="77"/>
                  </a:cubicBezTo>
                  <a:cubicBezTo>
                    <a:pt x="78" y="76"/>
                    <a:pt x="77" y="74"/>
                    <a:pt x="78" y="73"/>
                  </a:cubicBezTo>
                  <a:cubicBezTo>
                    <a:pt x="78" y="73"/>
                    <a:pt x="78" y="72"/>
                    <a:pt x="79" y="72"/>
                  </a:cubicBezTo>
                  <a:cubicBezTo>
                    <a:pt x="80" y="72"/>
                    <a:pt x="79" y="70"/>
                    <a:pt x="80" y="70"/>
                  </a:cubicBezTo>
                  <a:cubicBezTo>
                    <a:pt x="81" y="68"/>
                    <a:pt x="86" y="68"/>
                    <a:pt x="87" y="68"/>
                  </a:cubicBezTo>
                  <a:cubicBezTo>
                    <a:pt x="85" y="67"/>
                    <a:pt x="86" y="64"/>
                    <a:pt x="84" y="63"/>
                  </a:cubicBezTo>
                  <a:cubicBezTo>
                    <a:pt x="83" y="62"/>
                    <a:pt x="82" y="61"/>
                    <a:pt x="82" y="60"/>
                  </a:cubicBezTo>
                  <a:cubicBezTo>
                    <a:pt x="82" y="58"/>
                    <a:pt x="82" y="56"/>
                    <a:pt x="81" y="55"/>
                  </a:cubicBezTo>
                  <a:cubicBezTo>
                    <a:pt x="81" y="53"/>
                    <a:pt x="80" y="52"/>
                    <a:pt x="80" y="50"/>
                  </a:cubicBezTo>
                  <a:cubicBezTo>
                    <a:pt x="80" y="49"/>
                    <a:pt x="80" y="44"/>
                    <a:pt x="81" y="45"/>
                  </a:cubicBezTo>
                  <a:cubicBezTo>
                    <a:pt x="80" y="41"/>
                    <a:pt x="80" y="39"/>
                    <a:pt x="82" y="35"/>
                  </a:cubicBezTo>
                  <a:cubicBezTo>
                    <a:pt x="83" y="32"/>
                    <a:pt x="83" y="31"/>
                    <a:pt x="83" y="28"/>
                  </a:cubicBezTo>
                  <a:cubicBezTo>
                    <a:pt x="83" y="25"/>
                    <a:pt x="85" y="23"/>
                    <a:pt x="87" y="21"/>
                  </a:cubicBezTo>
                  <a:cubicBezTo>
                    <a:pt x="88" y="20"/>
                    <a:pt x="89" y="19"/>
                    <a:pt x="90" y="18"/>
                  </a:cubicBezTo>
                  <a:cubicBezTo>
                    <a:pt x="91" y="17"/>
                    <a:pt x="91" y="17"/>
                    <a:pt x="90" y="15"/>
                  </a:cubicBezTo>
                  <a:cubicBezTo>
                    <a:pt x="89" y="15"/>
                    <a:pt x="91" y="16"/>
                    <a:pt x="90" y="1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6" name="Freeform 734">
              <a:extLst>
                <a:ext uri="{FF2B5EF4-FFF2-40B4-BE49-F238E27FC236}">
                  <a16:creationId xmlns:a16="http://schemas.microsoft.com/office/drawing/2014/main" id="{F1FC2E41-DD20-59BC-8A06-0C0B0FB8F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67580" y="4305625"/>
              <a:ext cx="306232" cy="363342"/>
            </a:xfrm>
            <a:custGeom>
              <a:avLst/>
              <a:gdLst>
                <a:gd name="T0" fmla="*/ 51 w 56"/>
                <a:gd name="T1" fmla="*/ 27 h 63"/>
                <a:gd name="T2" fmla="*/ 48 w 56"/>
                <a:gd name="T3" fmla="*/ 26 h 63"/>
                <a:gd name="T4" fmla="*/ 47 w 56"/>
                <a:gd name="T5" fmla="*/ 21 h 63"/>
                <a:gd name="T6" fmla="*/ 46 w 56"/>
                <a:gd name="T7" fmla="*/ 12 h 63"/>
                <a:gd name="T8" fmla="*/ 46 w 56"/>
                <a:gd name="T9" fmla="*/ 8 h 63"/>
                <a:gd name="T10" fmla="*/ 43 w 56"/>
                <a:gd name="T11" fmla="*/ 8 h 63"/>
                <a:gd name="T12" fmla="*/ 40 w 56"/>
                <a:gd name="T13" fmla="*/ 6 h 63"/>
                <a:gd name="T14" fmla="*/ 35 w 56"/>
                <a:gd name="T15" fmla="*/ 8 h 63"/>
                <a:gd name="T16" fmla="*/ 34 w 56"/>
                <a:gd name="T17" fmla="*/ 11 h 63"/>
                <a:gd name="T18" fmla="*/ 29 w 56"/>
                <a:gd name="T19" fmla="*/ 12 h 63"/>
                <a:gd name="T20" fmla="*/ 18 w 56"/>
                <a:gd name="T21" fmla="*/ 1 h 63"/>
                <a:gd name="T22" fmla="*/ 3 w 56"/>
                <a:gd name="T23" fmla="*/ 2 h 63"/>
                <a:gd name="T24" fmla="*/ 6 w 56"/>
                <a:gd name="T25" fmla="*/ 12 h 63"/>
                <a:gd name="T26" fmla="*/ 6 w 56"/>
                <a:gd name="T27" fmla="*/ 16 h 63"/>
                <a:gd name="T28" fmla="*/ 6 w 56"/>
                <a:gd name="T29" fmla="*/ 20 h 63"/>
                <a:gd name="T30" fmla="*/ 8 w 56"/>
                <a:gd name="T31" fmla="*/ 33 h 63"/>
                <a:gd name="T32" fmla="*/ 3 w 56"/>
                <a:gd name="T33" fmla="*/ 41 h 63"/>
                <a:gd name="T34" fmla="*/ 0 w 56"/>
                <a:gd name="T35" fmla="*/ 50 h 63"/>
                <a:gd name="T36" fmla="*/ 0 w 56"/>
                <a:gd name="T37" fmla="*/ 55 h 63"/>
                <a:gd name="T38" fmla="*/ 0 w 56"/>
                <a:gd name="T39" fmla="*/ 59 h 63"/>
                <a:gd name="T40" fmla="*/ 3 w 56"/>
                <a:gd name="T41" fmla="*/ 59 h 63"/>
                <a:gd name="T42" fmla="*/ 8 w 56"/>
                <a:gd name="T43" fmla="*/ 58 h 63"/>
                <a:gd name="T44" fmla="*/ 9 w 56"/>
                <a:gd name="T45" fmla="*/ 59 h 63"/>
                <a:gd name="T46" fmla="*/ 16 w 56"/>
                <a:gd name="T47" fmla="*/ 59 h 63"/>
                <a:gd name="T48" fmla="*/ 25 w 56"/>
                <a:gd name="T49" fmla="*/ 59 h 63"/>
                <a:gd name="T50" fmla="*/ 30 w 56"/>
                <a:gd name="T51" fmla="*/ 59 h 63"/>
                <a:gd name="T52" fmla="*/ 39 w 56"/>
                <a:gd name="T53" fmla="*/ 62 h 63"/>
                <a:gd name="T54" fmla="*/ 53 w 56"/>
                <a:gd name="T55" fmla="*/ 60 h 63"/>
                <a:gd name="T56" fmla="*/ 46 w 56"/>
                <a:gd name="T57" fmla="*/ 51 h 63"/>
                <a:gd name="T58" fmla="*/ 46 w 56"/>
                <a:gd name="T59" fmla="*/ 37 h 63"/>
                <a:gd name="T60" fmla="*/ 56 w 56"/>
                <a:gd name="T61" fmla="*/ 35 h 63"/>
                <a:gd name="T62" fmla="*/ 56 w 56"/>
                <a:gd name="T63" fmla="*/ 27 h 63"/>
                <a:gd name="T64" fmla="*/ 51 w 56"/>
                <a:gd name="T65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6" h="63">
                  <a:moveTo>
                    <a:pt x="51" y="27"/>
                  </a:moveTo>
                  <a:cubicBezTo>
                    <a:pt x="49" y="27"/>
                    <a:pt x="48" y="28"/>
                    <a:pt x="48" y="26"/>
                  </a:cubicBezTo>
                  <a:cubicBezTo>
                    <a:pt x="48" y="24"/>
                    <a:pt x="48" y="23"/>
                    <a:pt x="47" y="21"/>
                  </a:cubicBezTo>
                  <a:cubicBezTo>
                    <a:pt x="45" y="18"/>
                    <a:pt x="48" y="15"/>
                    <a:pt x="46" y="12"/>
                  </a:cubicBezTo>
                  <a:cubicBezTo>
                    <a:pt x="46" y="11"/>
                    <a:pt x="46" y="8"/>
                    <a:pt x="46" y="8"/>
                  </a:cubicBezTo>
                  <a:cubicBezTo>
                    <a:pt x="46" y="8"/>
                    <a:pt x="43" y="8"/>
                    <a:pt x="43" y="8"/>
                  </a:cubicBezTo>
                  <a:cubicBezTo>
                    <a:pt x="40" y="8"/>
                    <a:pt x="40" y="9"/>
                    <a:pt x="40" y="6"/>
                  </a:cubicBezTo>
                  <a:cubicBezTo>
                    <a:pt x="37" y="6"/>
                    <a:pt x="36" y="5"/>
                    <a:pt x="35" y="8"/>
                  </a:cubicBezTo>
                  <a:cubicBezTo>
                    <a:pt x="35" y="8"/>
                    <a:pt x="35" y="11"/>
                    <a:pt x="34" y="11"/>
                  </a:cubicBezTo>
                  <a:cubicBezTo>
                    <a:pt x="33" y="12"/>
                    <a:pt x="31" y="12"/>
                    <a:pt x="29" y="12"/>
                  </a:cubicBezTo>
                  <a:cubicBezTo>
                    <a:pt x="22" y="13"/>
                    <a:pt x="24" y="1"/>
                    <a:pt x="18" y="1"/>
                  </a:cubicBezTo>
                  <a:cubicBezTo>
                    <a:pt x="13" y="1"/>
                    <a:pt x="7" y="0"/>
                    <a:pt x="3" y="2"/>
                  </a:cubicBezTo>
                  <a:cubicBezTo>
                    <a:pt x="1" y="4"/>
                    <a:pt x="6" y="10"/>
                    <a:pt x="6" y="12"/>
                  </a:cubicBezTo>
                  <a:cubicBezTo>
                    <a:pt x="7" y="13"/>
                    <a:pt x="7" y="15"/>
                    <a:pt x="6" y="16"/>
                  </a:cubicBezTo>
                  <a:cubicBezTo>
                    <a:pt x="4" y="17"/>
                    <a:pt x="6" y="19"/>
                    <a:pt x="6" y="20"/>
                  </a:cubicBezTo>
                  <a:cubicBezTo>
                    <a:pt x="9" y="24"/>
                    <a:pt x="11" y="29"/>
                    <a:pt x="8" y="33"/>
                  </a:cubicBezTo>
                  <a:cubicBezTo>
                    <a:pt x="6" y="36"/>
                    <a:pt x="4" y="38"/>
                    <a:pt x="3" y="41"/>
                  </a:cubicBezTo>
                  <a:cubicBezTo>
                    <a:pt x="2" y="44"/>
                    <a:pt x="1" y="47"/>
                    <a:pt x="0" y="50"/>
                  </a:cubicBezTo>
                  <a:cubicBezTo>
                    <a:pt x="0" y="52"/>
                    <a:pt x="0" y="54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1" y="59"/>
                    <a:pt x="2" y="59"/>
                    <a:pt x="3" y="59"/>
                  </a:cubicBezTo>
                  <a:cubicBezTo>
                    <a:pt x="5" y="59"/>
                    <a:pt x="5" y="56"/>
                    <a:pt x="8" y="58"/>
                  </a:cubicBezTo>
                  <a:cubicBezTo>
                    <a:pt x="8" y="58"/>
                    <a:pt x="9" y="59"/>
                    <a:pt x="9" y="59"/>
                  </a:cubicBezTo>
                  <a:cubicBezTo>
                    <a:pt x="12" y="59"/>
                    <a:pt x="14" y="59"/>
                    <a:pt x="16" y="59"/>
                  </a:cubicBezTo>
                  <a:cubicBezTo>
                    <a:pt x="19" y="59"/>
                    <a:pt x="22" y="59"/>
                    <a:pt x="25" y="59"/>
                  </a:cubicBezTo>
                  <a:cubicBezTo>
                    <a:pt x="26" y="59"/>
                    <a:pt x="29" y="59"/>
                    <a:pt x="30" y="59"/>
                  </a:cubicBezTo>
                  <a:cubicBezTo>
                    <a:pt x="32" y="63"/>
                    <a:pt x="36" y="62"/>
                    <a:pt x="39" y="62"/>
                  </a:cubicBezTo>
                  <a:cubicBezTo>
                    <a:pt x="44" y="62"/>
                    <a:pt x="48" y="61"/>
                    <a:pt x="53" y="60"/>
                  </a:cubicBezTo>
                  <a:cubicBezTo>
                    <a:pt x="50" y="57"/>
                    <a:pt x="46" y="55"/>
                    <a:pt x="46" y="51"/>
                  </a:cubicBezTo>
                  <a:cubicBezTo>
                    <a:pt x="46" y="46"/>
                    <a:pt x="46" y="41"/>
                    <a:pt x="46" y="37"/>
                  </a:cubicBezTo>
                  <a:cubicBezTo>
                    <a:pt x="46" y="36"/>
                    <a:pt x="56" y="38"/>
                    <a:pt x="56" y="35"/>
                  </a:cubicBezTo>
                  <a:cubicBezTo>
                    <a:pt x="56" y="33"/>
                    <a:pt x="56" y="30"/>
                    <a:pt x="56" y="27"/>
                  </a:cubicBezTo>
                  <a:cubicBezTo>
                    <a:pt x="56" y="24"/>
                    <a:pt x="53" y="27"/>
                    <a:pt x="51" y="2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7" name="Freeform 735">
              <a:extLst>
                <a:ext uri="{FF2B5EF4-FFF2-40B4-BE49-F238E27FC236}">
                  <a16:creationId xmlns:a16="http://schemas.microsoft.com/office/drawing/2014/main" id="{268B6E6F-47FD-35D2-599F-4ACC5FF45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4312" y="4651288"/>
              <a:ext cx="250554" cy="276925"/>
            </a:xfrm>
            <a:custGeom>
              <a:avLst/>
              <a:gdLst>
                <a:gd name="T0" fmla="*/ 25 w 46"/>
                <a:gd name="T1" fmla="*/ 2 h 48"/>
                <a:gd name="T2" fmla="*/ 21 w 46"/>
                <a:gd name="T3" fmla="*/ 3 h 48"/>
                <a:gd name="T4" fmla="*/ 18 w 46"/>
                <a:gd name="T5" fmla="*/ 4 h 48"/>
                <a:gd name="T6" fmla="*/ 6 w 46"/>
                <a:gd name="T7" fmla="*/ 4 h 48"/>
                <a:gd name="T8" fmla="*/ 6 w 46"/>
                <a:gd name="T9" fmla="*/ 18 h 48"/>
                <a:gd name="T10" fmla="*/ 6 w 46"/>
                <a:gd name="T11" fmla="*/ 23 h 48"/>
                <a:gd name="T12" fmla="*/ 1 w 46"/>
                <a:gd name="T13" fmla="*/ 24 h 48"/>
                <a:gd name="T14" fmla="*/ 1 w 46"/>
                <a:gd name="T15" fmla="*/ 31 h 48"/>
                <a:gd name="T16" fmla="*/ 1 w 46"/>
                <a:gd name="T17" fmla="*/ 38 h 48"/>
                <a:gd name="T18" fmla="*/ 4 w 46"/>
                <a:gd name="T19" fmla="*/ 47 h 48"/>
                <a:gd name="T20" fmla="*/ 8 w 46"/>
                <a:gd name="T21" fmla="*/ 48 h 48"/>
                <a:gd name="T22" fmla="*/ 13 w 46"/>
                <a:gd name="T23" fmla="*/ 44 h 48"/>
                <a:gd name="T24" fmla="*/ 19 w 46"/>
                <a:gd name="T25" fmla="*/ 41 h 48"/>
                <a:gd name="T26" fmla="*/ 29 w 46"/>
                <a:gd name="T27" fmla="*/ 39 h 48"/>
                <a:gd name="T28" fmla="*/ 31 w 46"/>
                <a:gd name="T29" fmla="*/ 37 h 48"/>
                <a:gd name="T30" fmla="*/ 34 w 46"/>
                <a:gd name="T31" fmla="*/ 34 h 48"/>
                <a:gd name="T32" fmla="*/ 43 w 46"/>
                <a:gd name="T33" fmla="*/ 26 h 48"/>
                <a:gd name="T34" fmla="*/ 44 w 46"/>
                <a:gd name="T35" fmla="*/ 22 h 48"/>
                <a:gd name="T36" fmla="*/ 40 w 46"/>
                <a:gd name="T37" fmla="*/ 21 h 48"/>
                <a:gd name="T38" fmla="*/ 38 w 46"/>
                <a:gd name="T39" fmla="*/ 17 h 48"/>
                <a:gd name="T40" fmla="*/ 39 w 46"/>
                <a:gd name="T41" fmla="*/ 15 h 48"/>
                <a:gd name="T42" fmla="*/ 36 w 46"/>
                <a:gd name="T43" fmla="*/ 14 h 48"/>
                <a:gd name="T44" fmla="*/ 36 w 46"/>
                <a:gd name="T45" fmla="*/ 13 h 48"/>
                <a:gd name="T46" fmla="*/ 34 w 46"/>
                <a:gd name="T47" fmla="*/ 12 h 48"/>
                <a:gd name="T48" fmla="*/ 30 w 46"/>
                <a:gd name="T49" fmla="*/ 7 h 48"/>
                <a:gd name="T50" fmla="*/ 25 w 46"/>
                <a:gd name="T51" fmla="*/ 2 h 48"/>
                <a:gd name="T52" fmla="*/ 25 w 46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6" h="48">
                  <a:moveTo>
                    <a:pt x="25" y="2"/>
                  </a:moveTo>
                  <a:cubicBezTo>
                    <a:pt x="24" y="3"/>
                    <a:pt x="22" y="3"/>
                    <a:pt x="21" y="3"/>
                  </a:cubicBezTo>
                  <a:cubicBezTo>
                    <a:pt x="19" y="3"/>
                    <a:pt x="20" y="6"/>
                    <a:pt x="18" y="4"/>
                  </a:cubicBezTo>
                  <a:cubicBezTo>
                    <a:pt x="15" y="0"/>
                    <a:pt x="10" y="5"/>
                    <a:pt x="6" y="4"/>
                  </a:cubicBezTo>
                  <a:cubicBezTo>
                    <a:pt x="6" y="9"/>
                    <a:pt x="6" y="14"/>
                    <a:pt x="6" y="18"/>
                  </a:cubicBezTo>
                  <a:cubicBezTo>
                    <a:pt x="6" y="19"/>
                    <a:pt x="7" y="23"/>
                    <a:pt x="6" y="23"/>
                  </a:cubicBezTo>
                  <a:cubicBezTo>
                    <a:pt x="5" y="24"/>
                    <a:pt x="1" y="22"/>
                    <a:pt x="1" y="24"/>
                  </a:cubicBezTo>
                  <a:cubicBezTo>
                    <a:pt x="1" y="26"/>
                    <a:pt x="1" y="29"/>
                    <a:pt x="1" y="31"/>
                  </a:cubicBezTo>
                  <a:cubicBezTo>
                    <a:pt x="1" y="33"/>
                    <a:pt x="0" y="36"/>
                    <a:pt x="1" y="38"/>
                  </a:cubicBezTo>
                  <a:cubicBezTo>
                    <a:pt x="5" y="39"/>
                    <a:pt x="6" y="44"/>
                    <a:pt x="4" y="47"/>
                  </a:cubicBezTo>
                  <a:cubicBezTo>
                    <a:pt x="4" y="48"/>
                    <a:pt x="8" y="48"/>
                    <a:pt x="8" y="48"/>
                  </a:cubicBezTo>
                  <a:cubicBezTo>
                    <a:pt x="10" y="48"/>
                    <a:pt x="11" y="46"/>
                    <a:pt x="13" y="44"/>
                  </a:cubicBezTo>
                  <a:cubicBezTo>
                    <a:pt x="15" y="42"/>
                    <a:pt x="15" y="39"/>
                    <a:pt x="19" y="41"/>
                  </a:cubicBezTo>
                  <a:cubicBezTo>
                    <a:pt x="23" y="43"/>
                    <a:pt x="27" y="44"/>
                    <a:pt x="29" y="39"/>
                  </a:cubicBezTo>
                  <a:cubicBezTo>
                    <a:pt x="29" y="38"/>
                    <a:pt x="29" y="37"/>
                    <a:pt x="31" y="37"/>
                  </a:cubicBezTo>
                  <a:cubicBezTo>
                    <a:pt x="33" y="37"/>
                    <a:pt x="34" y="35"/>
                    <a:pt x="34" y="34"/>
                  </a:cubicBezTo>
                  <a:cubicBezTo>
                    <a:pt x="36" y="31"/>
                    <a:pt x="40" y="28"/>
                    <a:pt x="43" y="26"/>
                  </a:cubicBezTo>
                  <a:cubicBezTo>
                    <a:pt x="45" y="25"/>
                    <a:pt x="46" y="24"/>
                    <a:pt x="44" y="22"/>
                  </a:cubicBezTo>
                  <a:cubicBezTo>
                    <a:pt x="43" y="21"/>
                    <a:pt x="40" y="22"/>
                    <a:pt x="40" y="21"/>
                  </a:cubicBezTo>
                  <a:cubicBezTo>
                    <a:pt x="39" y="20"/>
                    <a:pt x="38" y="19"/>
                    <a:pt x="38" y="17"/>
                  </a:cubicBezTo>
                  <a:cubicBezTo>
                    <a:pt x="38" y="17"/>
                    <a:pt x="39" y="16"/>
                    <a:pt x="39" y="15"/>
                  </a:cubicBezTo>
                  <a:cubicBezTo>
                    <a:pt x="38" y="15"/>
                    <a:pt x="37" y="15"/>
                    <a:pt x="36" y="14"/>
                  </a:cubicBezTo>
                  <a:cubicBezTo>
                    <a:pt x="36" y="14"/>
                    <a:pt x="37" y="13"/>
                    <a:pt x="36" y="13"/>
                  </a:cubicBezTo>
                  <a:cubicBezTo>
                    <a:pt x="35" y="13"/>
                    <a:pt x="35" y="12"/>
                    <a:pt x="34" y="12"/>
                  </a:cubicBezTo>
                  <a:cubicBezTo>
                    <a:pt x="32" y="11"/>
                    <a:pt x="31" y="10"/>
                    <a:pt x="30" y="7"/>
                  </a:cubicBezTo>
                  <a:cubicBezTo>
                    <a:pt x="30" y="6"/>
                    <a:pt x="27" y="2"/>
                    <a:pt x="25" y="2"/>
                  </a:cubicBezTo>
                  <a:cubicBezTo>
                    <a:pt x="25" y="2"/>
                    <a:pt x="26" y="2"/>
                    <a:pt x="25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8" name="Freeform 736">
              <a:extLst>
                <a:ext uri="{FF2B5EF4-FFF2-40B4-BE49-F238E27FC236}">
                  <a16:creationId xmlns:a16="http://schemas.microsoft.com/office/drawing/2014/main" id="{38149D72-2F49-9927-514C-59324F713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9796" y="4594331"/>
              <a:ext cx="213435" cy="200328"/>
            </a:xfrm>
            <a:custGeom>
              <a:avLst/>
              <a:gdLst>
                <a:gd name="T0" fmla="*/ 39 w 39"/>
                <a:gd name="T1" fmla="*/ 22 h 35"/>
                <a:gd name="T2" fmla="*/ 38 w 39"/>
                <a:gd name="T3" fmla="*/ 18 h 35"/>
                <a:gd name="T4" fmla="*/ 39 w 39"/>
                <a:gd name="T5" fmla="*/ 14 h 35"/>
                <a:gd name="T6" fmla="*/ 38 w 39"/>
                <a:gd name="T7" fmla="*/ 7 h 35"/>
                <a:gd name="T8" fmla="*/ 27 w 39"/>
                <a:gd name="T9" fmla="*/ 2 h 35"/>
                <a:gd name="T10" fmla="*/ 24 w 39"/>
                <a:gd name="T11" fmla="*/ 0 h 35"/>
                <a:gd name="T12" fmla="*/ 19 w 39"/>
                <a:gd name="T13" fmla="*/ 3 h 35"/>
                <a:gd name="T14" fmla="*/ 13 w 39"/>
                <a:gd name="T15" fmla="*/ 7 h 35"/>
                <a:gd name="T16" fmla="*/ 9 w 39"/>
                <a:gd name="T17" fmla="*/ 12 h 35"/>
                <a:gd name="T18" fmla="*/ 2 w 39"/>
                <a:gd name="T19" fmla="*/ 12 h 35"/>
                <a:gd name="T20" fmla="*/ 5 w 39"/>
                <a:gd name="T21" fmla="*/ 16 h 35"/>
                <a:gd name="T22" fmla="*/ 8 w 39"/>
                <a:gd name="T23" fmla="*/ 21 h 35"/>
                <a:gd name="T24" fmla="*/ 11 w 39"/>
                <a:gd name="T25" fmla="*/ 23 h 35"/>
                <a:gd name="T26" fmla="*/ 11 w 39"/>
                <a:gd name="T27" fmla="*/ 24 h 35"/>
                <a:gd name="T28" fmla="*/ 14 w 39"/>
                <a:gd name="T29" fmla="*/ 25 h 35"/>
                <a:gd name="T30" fmla="*/ 13 w 39"/>
                <a:gd name="T31" fmla="*/ 28 h 35"/>
                <a:gd name="T32" fmla="*/ 15 w 39"/>
                <a:gd name="T33" fmla="*/ 31 h 35"/>
                <a:gd name="T34" fmla="*/ 20 w 39"/>
                <a:gd name="T35" fmla="*/ 34 h 35"/>
                <a:gd name="T36" fmla="*/ 25 w 39"/>
                <a:gd name="T37" fmla="*/ 35 h 35"/>
                <a:gd name="T38" fmla="*/ 27 w 39"/>
                <a:gd name="T39" fmla="*/ 35 h 35"/>
                <a:gd name="T40" fmla="*/ 34 w 39"/>
                <a:gd name="T41" fmla="*/ 31 h 35"/>
                <a:gd name="T42" fmla="*/ 36 w 39"/>
                <a:gd name="T43" fmla="*/ 27 h 35"/>
                <a:gd name="T44" fmla="*/ 39 w 39"/>
                <a:gd name="T45" fmla="*/ 2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9" h="35">
                  <a:moveTo>
                    <a:pt x="39" y="22"/>
                  </a:moveTo>
                  <a:cubicBezTo>
                    <a:pt x="39" y="21"/>
                    <a:pt x="38" y="19"/>
                    <a:pt x="38" y="18"/>
                  </a:cubicBezTo>
                  <a:cubicBezTo>
                    <a:pt x="38" y="16"/>
                    <a:pt x="39" y="15"/>
                    <a:pt x="39" y="14"/>
                  </a:cubicBezTo>
                  <a:cubicBezTo>
                    <a:pt x="39" y="11"/>
                    <a:pt x="39" y="9"/>
                    <a:pt x="38" y="7"/>
                  </a:cubicBezTo>
                  <a:cubicBezTo>
                    <a:pt x="38" y="4"/>
                    <a:pt x="29" y="2"/>
                    <a:pt x="27" y="2"/>
                  </a:cubicBezTo>
                  <a:cubicBezTo>
                    <a:pt x="27" y="0"/>
                    <a:pt x="27" y="0"/>
                    <a:pt x="24" y="0"/>
                  </a:cubicBezTo>
                  <a:cubicBezTo>
                    <a:pt x="21" y="0"/>
                    <a:pt x="21" y="1"/>
                    <a:pt x="19" y="3"/>
                  </a:cubicBezTo>
                  <a:cubicBezTo>
                    <a:pt x="18" y="5"/>
                    <a:pt x="15" y="6"/>
                    <a:pt x="13" y="7"/>
                  </a:cubicBezTo>
                  <a:cubicBezTo>
                    <a:pt x="12" y="9"/>
                    <a:pt x="11" y="12"/>
                    <a:pt x="9" y="12"/>
                  </a:cubicBezTo>
                  <a:cubicBezTo>
                    <a:pt x="7" y="12"/>
                    <a:pt x="5" y="11"/>
                    <a:pt x="2" y="12"/>
                  </a:cubicBezTo>
                  <a:cubicBezTo>
                    <a:pt x="0" y="13"/>
                    <a:pt x="4" y="15"/>
                    <a:pt x="5" y="16"/>
                  </a:cubicBezTo>
                  <a:cubicBezTo>
                    <a:pt x="6" y="18"/>
                    <a:pt x="6" y="20"/>
                    <a:pt x="8" y="21"/>
                  </a:cubicBezTo>
                  <a:cubicBezTo>
                    <a:pt x="9" y="22"/>
                    <a:pt x="10" y="23"/>
                    <a:pt x="11" y="23"/>
                  </a:cubicBezTo>
                  <a:cubicBezTo>
                    <a:pt x="12" y="23"/>
                    <a:pt x="11" y="24"/>
                    <a:pt x="11" y="24"/>
                  </a:cubicBezTo>
                  <a:cubicBezTo>
                    <a:pt x="12" y="24"/>
                    <a:pt x="13" y="25"/>
                    <a:pt x="14" y="25"/>
                  </a:cubicBezTo>
                  <a:cubicBezTo>
                    <a:pt x="14" y="26"/>
                    <a:pt x="13" y="27"/>
                    <a:pt x="13" y="28"/>
                  </a:cubicBezTo>
                  <a:cubicBezTo>
                    <a:pt x="13" y="29"/>
                    <a:pt x="14" y="31"/>
                    <a:pt x="15" y="31"/>
                  </a:cubicBezTo>
                  <a:cubicBezTo>
                    <a:pt x="18" y="31"/>
                    <a:pt x="19" y="31"/>
                    <a:pt x="20" y="34"/>
                  </a:cubicBezTo>
                  <a:cubicBezTo>
                    <a:pt x="21" y="35"/>
                    <a:pt x="23" y="34"/>
                    <a:pt x="25" y="35"/>
                  </a:cubicBezTo>
                  <a:cubicBezTo>
                    <a:pt x="26" y="35"/>
                    <a:pt x="26" y="35"/>
                    <a:pt x="27" y="35"/>
                  </a:cubicBezTo>
                  <a:cubicBezTo>
                    <a:pt x="31" y="35"/>
                    <a:pt x="32" y="34"/>
                    <a:pt x="34" y="31"/>
                  </a:cubicBezTo>
                  <a:cubicBezTo>
                    <a:pt x="35" y="30"/>
                    <a:pt x="36" y="28"/>
                    <a:pt x="36" y="27"/>
                  </a:cubicBezTo>
                  <a:cubicBezTo>
                    <a:pt x="37" y="25"/>
                    <a:pt x="39" y="24"/>
                    <a:pt x="39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39" name="Freeform 737">
              <a:extLst>
                <a:ext uri="{FF2B5EF4-FFF2-40B4-BE49-F238E27FC236}">
                  <a16:creationId xmlns:a16="http://schemas.microsoft.com/office/drawing/2014/main" id="{3591DFFB-D452-3C2C-11DB-33D2827F72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2704" y="4892859"/>
              <a:ext cx="53822" cy="64813"/>
            </a:xfrm>
            <a:custGeom>
              <a:avLst/>
              <a:gdLst>
                <a:gd name="T0" fmla="*/ 5 w 10"/>
                <a:gd name="T1" fmla="*/ 1 h 11"/>
                <a:gd name="T2" fmla="*/ 7 w 10"/>
                <a:gd name="T3" fmla="*/ 9 h 11"/>
                <a:gd name="T4" fmla="*/ 5 w 10"/>
                <a:gd name="T5" fmla="*/ 1 h 11"/>
                <a:gd name="T6" fmla="*/ 5 w 10"/>
                <a:gd name="T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1">
                  <a:moveTo>
                    <a:pt x="5" y="1"/>
                  </a:moveTo>
                  <a:cubicBezTo>
                    <a:pt x="0" y="2"/>
                    <a:pt x="3" y="11"/>
                    <a:pt x="7" y="9"/>
                  </a:cubicBezTo>
                  <a:cubicBezTo>
                    <a:pt x="10" y="8"/>
                    <a:pt x="9" y="0"/>
                    <a:pt x="5" y="1"/>
                  </a:cubicBezTo>
                  <a:cubicBezTo>
                    <a:pt x="3" y="1"/>
                    <a:pt x="6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0" name="Freeform 738">
              <a:extLst>
                <a:ext uri="{FF2B5EF4-FFF2-40B4-BE49-F238E27FC236}">
                  <a16:creationId xmlns:a16="http://schemas.microsoft.com/office/drawing/2014/main" id="{F26E5F68-0EDE-08BD-5EB7-9093699E6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7082" y="4788768"/>
              <a:ext cx="430580" cy="398692"/>
            </a:xfrm>
            <a:custGeom>
              <a:avLst/>
              <a:gdLst>
                <a:gd name="T0" fmla="*/ 74 w 79"/>
                <a:gd name="T1" fmla="*/ 27 h 69"/>
                <a:gd name="T2" fmla="*/ 69 w 79"/>
                <a:gd name="T3" fmla="*/ 22 h 69"/>
                <a:gd name="T4" fmla="*/ 72 w 79"/>
                <a:gd name="T5" fmla="*/ 19 h 69"/>
                <a:gd name="T6" fmla="*/ 75 w 79"/>
                <a:gd name="T7" fmla="*/ 20 h 69"/>
                <a:gd name="T8" fmla="*/ 75 w 79"/>
                <a:gd name="T9" fmla="*/ 11 h 69"/>
                <a:gd name="T10" fmla="*/ 73 w 79"/>
                <a:gd name="T11" fmla="*/ 7 h 69"/>
                <a:gd name="T12" fmla="*/ 72 w 79"/>
                <a:gd name="T13" fmla="*/ 1 h 69"/>
                <a:gd name="T14" fmla="*/ 66 w 79"/>
                <a:gd name="T15" fmla="*/ 1 h 69"/>
                <a:gd name="T16" fmla="*/ 60 w 79"/>
                <a:gd name="T17" fmla="*/ 2 h 69"/>
                <a:gd name="T18" fmla="*/ 55 w 79"/>
                <a:gd name="T19" fmla="*/ 5 h 69"/>
                <a:gd name="T20" fmla="*/ 51 w 79"/>
                <a:gd name="T21" fmla="*/ 8 h 69"/>
                <a:gd name="T22" fmla="*/ 49 w 79"/>
                <a:gd name="T23" fmla="*/ 12 h 69"/>
                <a:gd name="T24" fmla="*/ 45 w 79"/>
                <a:gd name="T25" fmla="*/ 14 h 69"/>
                <a:gd name="T26" fmla="*/ 44 w 79"/>
                <a:gd name="T27" fmla="*/ 17 h 69"/>
                <a:gd name="T28" fmla="*/ 34 w 79"/>
                <a:gd name="T29" fmla="*/ 17 h 69"/>
                <a:gd name="T30" fmla="*/ 28 w 79"/>
                <a:gd name="T31" fmla="*/ 21 h 69"/>
                <a:gd name="T32" fmla="*/ 24 w 79"/>
                <a:gd name="T33" fmla="*/ 24 h 69"/>
                <a:gd name="T34" fmla="*/ 20 w 79"/>
                <a:gd name="T35" fmla="*/ 23 h 69"/>
                <a:gd name="T36" fmla="*/ 17 w 79"/>
                <a:gd name="T37" fmla="*/ 14 h 69"/>
                <a:gd name="T38" fmla="*/ 17 w 79"/>
                <a:gd name="T39" fmla="*/ 29 h 69"/>
                <a:gd name="T40" fmla="*/ 17 w 79"/>
                <a:gd name="T41" fmla="*/ 33 h 69"/>
                <a:gd name="T42" fmla="*/ 9 w 79"/>
                <a:gd name="T43" fmla="*/ 35 h 69"/>
                <a:gd name="T44" fmla="*/ 6 w 79"/>
                <a:gd name="T45" fmla="*/ 34 h 69"/>
                <a:gd name="T46" fmla="*/ 2 w 79"/>
                <a:gd name="T47" fmla="*/ 33 h 69"/>
                <a:gd name="T48" fmla="*/ 3 w 79"/>
                <a:gd name="T49" fmla="*/ 40 h 69"/>
                <a:gd name="T50" fmla="*/ 5 w 79"/>
                <a:gd name="T51" fmla="*/ 45 h 69"/>
                <a:gd name="T52" fmla="*/ 9 w 79"/>
                <a:gd name="T53" fmla="*/ 56 h 69"/>
                <a:gd name="T54" fmla="*/ 8 w 79"/>
                <a:gd name="T55" fmla="*/ 60 h 69"/>
                <a:gd name="T56" fmla="*/ 9 w 79"/>
                <a:gd name="T57" fmla="*/ 62 h 69"/>
                <a:gd name="T58" fmla="*/ 10 w 79"/>
                <a:gd name="T59" fmla="*/ 66 h 69"/>
                <a:gd name="T60" fmla="*/ 11 w 79"/>
                <a:gd name="T61" fmla="*/ 64 h 69"/>
                <a:gd name="T62" fmla="*/ 15 w 79"/>
                <a:gd name="T63" fmla="*/ 68 h 69"/>
                <a:gd name="T64" fmla="*/ 21 w 79"/>
                <a:gd name="T65" fmla="*/ 66 h 69"/>
                <a:gd name="T66" fmla="*/ 26 w 79"/>
                <a:gd name="T67" fmla="*/ 65 h 69"/>
                <a:gd name="T68" fmla="*/ 31 w 79"/>
                <a:gd name="T69" fmla="*/ 64 h 69"/>
                <a:gd name="T70" fmla="*/ 38 w 79"/>
                <a:gd name="T71" fmla="*/ 64 h 69"/>
                <a:gd name="T72" fmla="*/ 39 w 79"/>
                <a:gd name="T73" fmla="*/ 64 h 69"/>
                <a:gd name="T74" fmla="*/ 41 w 79"/>
                <a:gd name="T75" fmla="*/ 63 h 69"/>
                <a:gd name="T76" fmla="*/ 42 w 79"/>
                <a:gd name="T77" fmla="*/ 62 h 69"/>
                <a:gd name="T78" fmla="*/ 44 w 79"/>
                <a:gd name="T79" fmla="*/ 65 h 69"/>
                <a:gd name="T80" fmla="*/ 46 w 79"/>
                <a:gd name="T81" fmla="*/ 62 h 69"/>
                <a:gd name="T82" fmla="*/ 57 w 79"/>
                <a:gd name="T83" fmla="*/ 56 h 69"/>
                <a:gd name="T84" fmla="*/ 65 w 79"/>
                <a:gd name="T85" fmla="*/ 48 h 69"/>
                <a:gd name="T86" fmla="*/ 72 w 79"/>
                <a:gd name="T87" fmla="*/ 37 h 69"/>
                <a:gd name="T88" fmla="*/ 77 w 79"/>
                <a:gd name="T89" fmla="*/ 33 h 69"/>
                <a:gd name="T90" fmla="*/ 79 w 79"/>
                <a:gd name="T91" fmla="*/ 25 h 69"/>
                <a:gd name="T92" fmla="*/ 76 w 79"/>
                <a:gd name="T93" fmla="*/ 25 h 69"/>
                <a:gd name="T94" fmla="*/ 74 w 79"/>
                <a:gd name="T95" fmla="*/ 27 h 69"/>
                <a:gd name="T96" fmla="*/ 62 w 79"/>
                <a:gd name="T97" fmla="*/ 39 h 69"/>
                <a:gd name="T98" fmla="*/ 61 w 79"/>
                <a:gd name="T99" fmla="*/ 41 h 69"/>
                <a:gd name="T100" fmla="*/ 57 w 79"/>
                <a:gd name="T101" fmla="*/ 43 h 69"/>
                <a:gd name="T102" fmla="*/ 55 w 79"/>
                <a:gd name="T103" fmla="*/ 44 h 69"/>
                <a:gd name="T104" fmla="*/ 52 w 79"/>
                <a:gd name="T105" fmla="*/ 41 h 69"/>
                <a:gd name="T106" fmla="*/ 56 w 79"/>
                <a:gd name="T107" fmla="*/ 35 h 69"/>
                <a:gd name="T108" fmla="*/ 60 w 79"/>
                <a:gd name="T109" fmla="*/ 35 h 69"/>
                <a:gd name="T110" fmla="*/ 62 w 79"/>
                <a:gd name="T111" fmla="*/ 39 h 69"/>
                <a:gd name="T112" fmla="*/ 62 w 79"/>
                <a:gd name="T113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69">
                  <a:moveTo>
                    <a:pt x="74" y="27"/>
                  </a:moveTo>
                  <a:cubicBezTo>
                    <a:pt x="71" y="27"/>
                    <a:pt x="68" y="24"/>
                    <a:pt x="69" y="22"/>
                  </a:cubicBezTo>
                  <a:cubicBezTo>
                    <a:pt x="69" y="20"/>
                    <a:pt x="71" y="19"/>
                    <a:pt x="72" y="19"/>
                  </a:cubicBezTo>
                  <a:cubicBezTo>
                    <a:pt x="73" y="19"/>
                    <a:pt x="74" y="20"/>
                    <a:pt x="75" y="20"/>
                  </a:cubicBezTo>
                  <a:cubicBezTo>
                    <a:pt x="75" y="17"/>
                    <a:pt x="76" y="14"/>
                    <a:pt x="75" y="11"/>
                  </a:cubicBezTo>
                  <a:cubicBezTo>
                    <a:pt x="74" y="10"/>
                    <a:pt x="73" y="8"/>
                    <a:pt x="73" y="7"/>
                  </a:cubicBezTo>
                  <a:cubicBezTo>
                    <a:pt x="72" y="5"/>
                    <a:pt x="72" y="3"/>
                    <a:pt x="72" y="1"/>
                  </a:cubicBezTo>
                  <a:cubicBezTo>
                    <a:pt x="70" y="2"/>
                    <a:pt x="67" y="1"/>
                    <a:pt x="66" y="1"/>
                  </a:cubicBezTo>
                  <a:cubicBezTo>
                    <a:pt x="63" y="0"/>
                    <a:pt x="61" y="0"/>
                    <a:pt x="60" y="2"/>
                  </a:cubicBezTo>
                  <a:cubicBezTo>
                    <a:pt x="58" y="3"/>
                    <a:pt x="56" y="3"/>
                    <a:pt x="55" y="5"/>
                  </a:cubicBezTo>
                  <a:cubicBezTo>
                    <a:pt x="54" y="6"/>
                    <a:pt x="52" y="7"/>
                    <a:pt x="51" y="8"/>
                  </a:cubicBezTo>
                  <a:cubicBezTo>
                    <a:pt x="50" y="9"/>
                    <a:pt x="50" y="11"/>
                    <a:pt x="49" y="12"/>
                  </a:cubicBezTo>
                  <a:cubicBezTo>
                    <a:pt x="48" y="14"/>
                    <a:pt x="46" y="12"/>
                    <a:pt x="45" y="14"/>
                  </a:cubicBezTo>
                  <a:cubicBezTo>
                    <a:pt x="44" y="15"/>
                    <a:pt x="45" y="16"/>
                    <a:pt x="44" y="17"/>
                  </a:cubicBezTo>
                  <a:cubicBezTo>
                    <a:pt x="42" y="21"/>
                    <a:pt x="37" y="18"/>
                    <a:pt x="34" y="17"/>
                  </a:cubicBezTo>
                  <a:cubicBezTo>
                    <a:pt x="31" y="15"/>
                    <a:pt x="30" y="19"/>
                    <a:pt x="28" y="21"/>
                  </a:cubicBezTo>
                  <a:cubicBezTo>
                    <a:pt x="27" y="22"/>
                    <a:pt x="26" y="24"/>
                    <a:pt x="24" y="24"/>
                  </a:cubicBezTo>
                  <a:cubicBezTo>
                    <a:pt x="24" y="24"/>
                    <a:pt x="20" y="24"/>
                    <a:pt x="20" y="23"/>
                  </a:cubicBezTo>
                  <a:cubicBezTo>
                    <a:pt x="22" y="20"/>
                    <a:pt x="21" y="15"/>
                    <a:pt x="17" y="14"/>
                  </a:cubicBezTo>
                  <a:cubicBezTo>
                    <a:pt x="17" y="19"/>
                    <a:pt x="17" y="24"/>
                    <a:pt x="17" y="29"/>
                  </a:cubicBezTo>
                  <a:cubicBezTo>
                    <a:pt x="17" y="29"/>
                    <a:pt x="18" y="32"/>
                    <a:pt x="17" y="33"/>
                  </a:cubicBezTo>
                  <a:cubicBezTo>
                    <a:pt x="14" y="35"/>
                    <a:pt x="13" y="36"/>
                    <a:pt x="9" y="35"/>
                  </a:cubicBezTo>
                  <a:cubicBezTo>
                    <a:pt x="8" y="35"/>
                    <a:pt x="7" y="35"/>
                    <a:pt x="6" y="34"/>
                  </a:cubicBezTo>
                  <a:cubicBezTo>
                    <a:pt x="5" y="32"/>
                    <a:pt x="4" y="31"/>
                    <a:pt x="2" y="33"/>
                  </a:cubicBezTo>
                  <a:cubicBezTo>
                    <a:pt x="0" y="35"/>
                    <a:pt x="2" y="38"/>
                    <a:pt x="3" y="40"/>
                  </a:cubicBezTo>
                  <a:cubicBezTo>
                    <a:pt x="4" y="41"/>
                    <a:pt x="5" y="43"/>
                    <a:pt x="5" y="45"/>
                  </a:cubicBezTo>
                  <a:cubicBezTo>
                    <a:pt x="7" y="49"/>
                    <a:pt x="11" y="51"/>
                    <a:pt x="9" y="56"/>
                  </a:cubicBezTo>
                  <a:cubicBezTo>
                    <a:pt x="8" y="58"/>
                    <a:pt x="7" y="58"/>
                    <a:pt x="8" y="60"/>
                  </a:cubicBezTo>
                  <a:cubicBezTo>
                    <a:pt x="9" y="61"/>
                    <a:pt x="9" y="62"/>
                    <a:pt x="9" y="62"/>
                  </a:cubicBezTo>
                  <a:cubicBezTo>
                    <a:pt x="10" y="63"/>
                    <a:pt x="9" y="65"/>
                    <a:pt x="10" y="66"/>
                  </a:cubicBezTo>
                  <a:cubicBezTo>
                    <a:pt x="10" y="66"/>
                    <a:pt x="10" y="64"/>
                    <a:pt x="11" y="64"/>
                  </a:cubicBezTo>
                  <a:cubicBezTo>
                    <a:pt x="11" y="64"/>
                    <a:pt x="14" y="67"/>
                    <a:pt x="15" y="68"/>
                  </a:cubicBezTo>
                  <a:cubicBezTo>
                    <a:pt x="17" y="69"/>
                    <a:pt x="19" y="66"/>
                    <a:pt x="21" y="66"/>
                  </a:cubicBezTo>
                  <a:cubicBezTo>
                    <a:pt x="23" y="65"/>
                    <a:pt x="25" y="67"/>
                    <a:pt x="26" y="65"/>
                  </a:cubicBezTo>
                  <a:cubicBezTo>
                    <a:pt x="28" y="64"/>
                    <a:pt x="29" y="64"/>
                    <a:pt x="31" y="64"/>
                  </a:cubicBezTo>
                  <a:cubicBezTo>
                    <a:pt x="33" y="64"/>
                    <a:pt x="35" y="64"/>
                    <a:pt x="38" y="64"/>
                  </a:cubicBezTo>
                  <a:cubicBezTo>
                    <a:pt x="38" y="64"/>
                    <a:pt x="39" y="64"/>
                    <a:pt x="39" y="64"/>
                  </a:cubicBezTo>
                  <a:cubicBezTo>
                    <a:pt x="40" y="64"/>
                    <a:pt x="40" y="63"/>
                    <a:pt x="41" y="63"/>
                  </a:cubicBezTo>
                  <a:cubicBezTo>
                    <a:pt x="41" y="63"/>
                    <a:pt x="41" y="62"/>
                    <a:pt x="42" y="62"/>
                  </a:cubicBezTo>
                  <a:cubicBezTo>
                    <a:pt x="42" y="63"/>
                    <a:pt x="42" y="65"/>
                    <a:pt x="44" y="65"/>
                  </a:cubicBezTo>
                  <a:cubicBezTo>
                    <a:pt x="44" y="65"/>
                    <a:pt x="43" y="61"/>
                    <a:pt x="46" y="62"/>
                  </a:cubicBezTo>
                  <a:cubicBezTo>
                    <a:pt x="50" y="63"/>
                    <a:pt x="54" y="59"/>
                    <a:pt x="57" y="56"/>
                  </a:cubicBezTo>
                  <a:cubicBezTo>
                    <a:pt x="60" y="54"/>
                    <a:pt x="62" y="51"/>
                    <a:pt x="65" y="48"/>
                  </a:cubicBezTo>
                  <a:cubicBezTo>
                    <a:pt x="68" y="45"/>
                    <a:pt x="69" y="41"/>
                    <a:pt x="72" y="37"/>
                  </a:cubicBezTo>
                  <a:cubicBezTo>
                    <a:pt x="73" y="36"/>
                    <a:pt x="76" y="35"/>
                    <a:pt x="77" y="33"/>
                  </a:cubicBezTo>
                  <a:cubicBezTo>
                    <a:pt x="78" y="31"/>
                    <a:pt x="79" y="27"/>
                    <a:pt x="79" y="25"/>
                  </a:cubicBezTo>
                  <a:cubicBezTo>
                    <a:pt x="78" y="25"/>
                    <a:pt x="77" y="25"/>
                    <a:pt x="76" y="25"/>
                  </a:cubicBezTo>
                  <a:cubicBezTo>
                    <a:pt x="75" y="25"/>
                    <a:pt x="75" y="27"/>
                    <a:pt x="74" y="27"/>
                  </a:cubicBezTo>
                  <a:close/>
                  <a:moveTo>
                    <a:pt x="62" y="39"/>
                  </a:moveTo>
                  <a:cubicBezTo>
                    <a:pt x="61" y="39"/>
                    <a:pt x="61" y="41"/>
                    <a:pt x="61" y="41"/>
                  </a:cubicBezTo>
                  <a:cubicBezTo>
                    <a:pt x="60" y="43"/>
                    <a:pt x="58" y="42"/>
                    <a:pt x="57" y="43"/>
                  </a:cubicBezTo>
                  <a:cubicBezTo>
                    <a:pt x="56" y="43"/>
                    <a:pt x="56" y="44"/>
                    <a:pt x="55" y="44"/>
                  </a:cubicBezTo>
                  <a:cubicBezTo>
                    <a:pt x="53" y="44"/>
                    <a:pt x="52" y="42"/>
                    <a:pt x="52" y="41"/>
                  </a:cubicBezTo>
                  <a:cubicBezTo>
                    <a:pt x="51" y="39"/>
                    <a:pt x="54" y="36"/>
                    <a:pt x="56" y="35"/>
                  </a:cubicBezTo>
                  <a:cubicBezTo>
                    <a:pt x="57" y="34"/>
                    <a:pt x="59" y="34"/>
                    <a:pt x="60" y="35"/>
                  </a:cubicBezTo>
                  <a:cubicBezTo>
                    <a:pt x="61" y="36"/>
                    <a:pt x="64" y="38"/>
                    <a:pt x="62" y="39"/>
                  </a:cubicBezTo>
                  <a:cubicBezTo>
                    <a:pt x="61" y="39"/>
                    <a:pt x="63" y="38"/>
                    <a:pt x="62" y="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1" name="Freeform 739">
              <a:extLst>
                <a:ext uri="{FF2B5EF4-FFF2-40B4-BE49-F238E27FC236}">
                  <a16:creationId xmlns:a16="http://schemas.microsoft.com/office/drawing/2014/main" id="{B2D9C6B5-F231-E64D-EC75-77FB6676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55473" y="4979277"/>
              <a:ext cx="70525" cy="76596"/>
            </a:xfrm>
            <a:custGeom>
              <a:avLst/>
              <a:gdLst>
                <a:gd name="T0" fmla="*/ 11 w 13"/>
                <a:gd name="T1" fmla="*/ 4 h 13"/>
                <a:gd name="T2" fmla="*/ 3 w 13"/>
                <a:gd name="T3" fmla="*/ 3 h 13"/>
                <a:gd name="T4" fmla="*/ 2 w 13"/>
                <a:gd name="T5" fmla="*/ 9 h 13"/>
                <a:gd name="T6" fmla="*/ 7 w 13"/>
                <a:gd name="T7" fmla="*/ 9 h 13"/>
                <a:gd name="T8" fmla="*/ 11 w 13"/>
                <a:gd name="T9" fmla="*/ 4 h 13"/>
                <a:gd name="T10" fmla="*/ 11 w 13"/>
                <a:gd name="T11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3">
                  <a:moveTo>
                    <a:pt x="11" y="4"/>
                  </a:moveTo>
                  <a:cubicBezTo>
                    <a:pt x="9" y="2"/>
                    <a:pt x="5" y="0"/>
                    <a:pt x="3" y="3"/>
                  </a:cubicBezTo>
                  <a:cubicBezTo>
                    <a:pt x="1" y="5"/>
                    <a:pt x="0" y="7"/>
                    <a:pt x="2" y="9"/>
                  </a:cubicBezTo>
                  <a:cubicBezTo>
                    <a:pt x="4" y="13"/>
                    <a:pt x="5" y="9"/>
                    <a:pt x="7" y="9"/>
                  </a:cubicBezTo>
                  <a:cubicBezTo>
                    <a:pt x="10" y="9"/>
                    <a:pt x="13" y="5"/>
                    <a:pt x="11" y="4"/>
                  </a:cubicBezTo>
                  <a:cubicBezTo>
                    <a:pt x="10" y="3"/>
                    <a:pt x="12" y="4"/>
                    <a:pt x="11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2" name="Freeform 740">
              <a:extLst>
                <a:ext uri="{FF2B5EF4-FFF2-40B4-BE49-F238E27FC236}">
                  <a16:creationId xmlns:a16="http://schemas.microsoft.com/office/drawing/2014/main" id="{1BD3C654-0B7B-397B-1D44-7AF0C7A3C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3148" y="4264378"/>
              <a:ext cx="27839" cy="47135"/>
            </a:xfrm>
            <a:custGeom>
              <a:avLst/>
              <a:gdLst>
                <a:gd name="T0" fmla="*/ 2 w 5"/>
                <a:gd name="T1" fmla="*/ 5 h 8"/>
                <a:gd name="T2" fmla="*/ 5 w 5"/>
                <a:gd name="T3" fmla="*/ 1 h 8"/>
                <a:gd name="T4" fmla="*/ 1 w 5"/>
                <a:gd name="T5" fmla="*/ 3 h 8"/>
                <a:gd name="T6" fmla="*/ 0 w 5"/>
                <a:gd name="T7" fmla="*/ 8 h 8"/>
                <a:gd name="T8" fmla="*/ 2 w 5"/>
                <a:gd name="T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8">
                  <a:moveTo>
                    <a:pt x="2" y="5"/>
                  </a:moveTo>
                  <a:cubicBezTo>
                    <a:pt x="2" y="4"/>
                    <a:pt x="4" y="2"/>
                    <a:pt x="5" y="1"/>
                  </a:cubicBezTo>
                  <a:cubicBezTo>
                    <a:pt x="4" y="0"/>
                    <a:pt x="2" y="2"/>
                    <a:pt x="1" y="3"/>
                  </a:cubicBezTo>
                  <a:cubicBezTo>
                    <a:pt x="0" y="4"/>
                    <a:pt x="0" y="6"/>
                    <a:pt x="0" y="8"/>
                  </a:cubicBezTo>
                  <a:cubicBezTo>
                    <a:pt x="2" y="7"/>
                    <a:pt x="2" y="6"/>
                    <a:pt x="2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3" name="Freeform 741">
              <a:extLst>
                <a:ext uri="{FF2B5EF4-FFF2-40B4-BE49-F238E27FC236}">
                  <a16:creationId xmlns:a16="http://schemas.microsoft.com/office/drawing/2014/main" id="{61202C59-9A8E-2BB9-AB56-01FDFF79B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7164" y="4028700"/>
              <a:ext cx="189307" cy="259248"/>
            </a:xfrm>
            <a:custGeom>
              <a:avLst/>
              <a:gdLst>
                <a:gd name="T0" fmla="*/ 11 w 35"/>
                <a:gd name="T1" fmla="*/ 44 h 45"/>
                <a:gd name="T2" fmla="*/ 15 w 35"/>
                <a:gd name="T3" fmla="*/ 41 h 45"/>
                <a:gd name="T4" fmla="*/ 16 w 35"/>
                <a:gd name="T5" fmla="*/ 43 h 45"/>
                <a:gd name="T6" fmla="*/ 23 w 35"/>
                <a:gd name="T7" fmla="*/ 37 h 45"/>
                <a:gd name="T8" fmla="*/ 25 w 35"/>
                <a:gd name="T9" fmla="*/ 26 h 45"/>
                <a:gd name="T10" fmla="*/ 31 w 35"/>
                <a:gd name="T11" fmla="*/ 16 h 45"/>
                <a:gd name="T12" fmla="*/ 33 w 35"/>
                <a:gd name="T13" fmla="*/ 8 h 45"/>
                <a:gd name="T14" fmla="*/ 35 w 35"/>
                <a:gd name="T15" fmla="*/ 2 h 45"/>
                <a:gd name="T16" fmla="*/ 29 w 35"/>
                <a:gd name="T17" fmla="*/ 1 h 45"/>
                <a:gd name="T18" fmla="*/ 26 w 35"/>
                <a:gd name="T19" fmla="*/ 2 h 45"/>
                <a:gd name="T20" fmla="*/ 25 w 35"/>
                <a:gd name="T21" fmla="*/ 6 h 45"/>
                <a:gd name="T22" fmla="*/ 20 w 35"/>
                <a:gd name="T23" fmla="*/ 10 h 45"/>
                <a:gd name="T24" fmla="*/ 10 w 35"/>
                <a:gd name="T25" fmla="*/ 8 h 45"/>
                <a:gd name="T26" fmla="*/ 13 w 35"/>
                <a:gd name="T27" fmla="*/ 13 h 45"/>
                <a:gd name="T28" fmla="*/ 14 w 35"/>
                <a:gd name="T29" fmla="*/ 19 h 45"/>
                <a:gd name="T30" fmla="*/ 15 w 35"/>
                <a:gd name="T31" fmla="*/ 22 h 45"/>
                <a:gd name="T32" fmla="*/ 16 w 35"/>
                <a:gd name="T33" fmla="*/ 25 h 45"/>
                <a:gd name="T34" fmla="*/ 15 w 35"/>
                <a:gd name="T35" fmla="*/ 32 h 45"/>
                <a:gd name="T36" fmla="*/ 13 w 35"/>
                <a:gd name="T37" fmla="*/ 31 h 45"/>
                <a:gd name="T38" fmla="*/ 10 w 35"/>
                <a:gd name="T39" fmla="*/ 32 h 45"/>
                <a:gd name="T40" fmla="*/ 8 w 35"/>
                <a:gd name="T41" fmla="*/ 29 h 45"/>
                <a:gd name="T42" fmla="*/ 6 w 35"/>
                <a:gd name="T43" fmla="*/ 32 h 45"/>
                <a:gd name="T44" fmla="*/ 4 w 35"/>
                <a:gd name="T45" fmla="*/ 32 h 45"/>
                <a:gd name="T46" fmla="*/ 3 w 35"/>
                <a:gd name="T47" fmla="*/ 35 h 45"/>
                <a:gd name="T48" fmla="*/ 0 w 35"/>
                <a:gd name="T49" fmla="*/ 39 h 45"/>
                <a:gd name="T50" fmla="*/ 5 w 35"/>
                <a:gd name="T51" fmla="*/ 45 h 45"/>
                <a:gd name="T52" fmla="*/ 8 w 35"/>
                <a:gd name="T53" fmla="*/ 42 h 45"/>
                <a:gd name="T54" fmla="*/ 11 w 35"/>
                <a:gd name="T55" fmla="*/ 44 h 45"/>
                <a:gd name="T56" fmla="*/ 11 w 35"/>
                <a:gd name="T57" fmla="*/ 4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5" h="45">
                  <a:moveTo>
                    <a:pt x="11" y="44"/>
                  </a:moveTo>
                  <a:cubicBezTo>
                    <a:pt x="12" y="44"/>
                    <a:pt x="14" y="42"/>
                    <a:pt x="15" y="41"/>
                  </a:cubicBezTo>
                  <a:cubicBezTo>
                    <a:pt x="17" y="40"/>
                    <a:pt x="15" y="43"/>
                    <a:pt x="16" y="43"/>
                  </a:cubicBezTo>
                  <a:cubicBezTo>
                    <a:pt x="16" y="43"/>
                    <a:pt x="23" y="39"/>
                    <a:pt x="23" y="37"/>
                  </a:cubicBezTo>
                  <a:cubicBezTo>
                    <a:pt x="23" y="33"/>
                    <a:pt x="23" y="29"/>
                    <a:pt x="25" y="26"/>
                  </a:cubicBezTo>
                  <a:cubicBezTo>
                    <a:pt x="27" y="22"/>
                    <a:pt x="30" y="19"/>
                    <a:pt x="31" y="16"/>
                  </a:cubicBezTo>
                  <a:cubicBezTo>
                    <a:pt x="32" y="13"/>
                    <a:pt x="32" y="11"/>
                    <a:pt x="33" y="8"/>
                  </a:cubicBezTo>
                  <a:cubicBezTo>
                    <a:pt x="33" y="6"/>
                    <a:pt x="35" y="4"/>
                    <a:pt x="35" y="2"/>
                  </a:cubicBezTo>
                  <a:cubicBezTo>
                    <a:pt x="33" y="2"/>
                    <a:pt x="31" y="0"/>
                    <a:pt x="29" y="1"/>
                  </a:cubicBezTo>
                  <a:cubicBezTo>
                    <a:pt x="28" y="1"/>
                    <a:pt x="26" y="1"/>
                    <a:pt x="26" y="2"/>
                  </a:cubicBezTo>
                  <a:cubicBezTo>
                    <a:pt x="25" y="4"/>
                    <a:pt x="25" y="5"/>
                    <a:pt x="25" y="6"/>
                  </a:cubicBezTo>
                  <a:cubicBezTo>
                    <a:pt x="24" y="9"/>
                    <a:pt x="23" y="10"/>
                    <a:pt x="20" y="10"/>
                  </a:cubicBezTo>
                  <a:cubicBezTo>
                    <a:pt x="17" y="9"/>
                    <a:pt x="13" y="8"/>
                    <a:pt x="10" y="8"/>
                  </a:cubicBezTo>
                  <a:cubicBezTo>
                    <a:pt x="10" y="10"/>
                    <a:pt x="9" y="14"/>
                    <a:pt x="13" y="13"/>
                  </a:cubicBezTo>
                  <a:cubicBezTo>
                    <a:pt x="17" y="11"/>
                    <a:pt x="14" y="17"/>
                    <a:pt x="14" y="19"/>
                  </a:cubicBezTo>
                  <a:cubicBezTo>
                    <a:pt x="14" y="20"/>
                    <a:pt x="14" y="21"/>
                    <a:pt x="15" y="22"/>
                  </a:cubicBezTo>
                  <a:cubicBezTo>
                    <a:pt x="16" y="23"/>
                    <a:pt x="16" y="24"/>
                    <a:pt x="16" y="25"/>
                  </a:cubicBezTo>
                  <a:cubicBezTo>
                    <a:pt x="16" y="27"/>
                    <a:pt x="16" y="30"/>
                    <a:pt x="15" y="32"/>
                  </a:cubicBezTo>
                  <a:cubicBezTo>
                    <a:pt x="15" y="33"/>
                    <a:pt x="13" y="31"/>
                    <a:pt x="13" y="31"/>
                  </a:cubicBezTo>
                  <a:cubicBezTo>
                    <a:pt x="11" y="31"/>
                    <a:pt x="11" y="33"/>
                    <a:pt x="10" y="32"/>
                  </a:cubicBezTo>
                  <a:cubicBezTo>
                    <a:pt x="10" y="31"/>
                    <a:pt x="9" y="30"/>
                    <a:pt x="8" y="29"/>
                  </a:cubicBezTo>
                  <a:cubicBezTo>
                    <a:pt x="7" y="29"/>
                    <a:pt x="7" y="31"/>
                    <a:pt x="6" y="32"/>
                  </a:cubicBezTo>
                  <a:cubicBezTo>
                    <a:pt x="6" y="32"/>
                    <a:pt x="4" y="32"/>
                    <a:pt x="4" y="32"/>
                  </a:cubicBezTo>
                  <a:cubicBezTo>
                    <a:pt x="2" y="32"/>
                    <a:pt x="3" y="34"/>
                    <a:pt x="3" y="35"/>
                  </a:cubicBezTo>
                  <a:cubicBezTo>
                    <a:pt x="4" y="38"/>
                    <a:pt x="3" y="37"/>
                    <a:pt x="0" y="39"/>
                  </a:cubicBezTo>
                  <a:cubicBezTo>
                    <a:pt x="2" y="41"/>
                    <a:pt x="4" y="42"/>
                    <a:pt x="5" y="45"/>
                  </a:cubicBezTo>
                  <a:cubicBezTo>
                    <a:pt x="6" y="44"/>
                    <a:pt x="7" y="43"/>
                    <a:pt x="8" y="42"/>
                  </a:cubicBezTo>
                  <a:cubicBezTo>
                    <a:pt x="10" y="41"/>
                    <a:pt x="10" y="43"/>
                    <a:pt x="11" y="44"/>
                  </a:cubicBezTo>
                  <a:cubicBezTo>
                    <a:pt x="12" y="44"/>
                    <a:pt x="10" y="43"/>
                    <a:pt x="11" y="4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4" name="Freeform 742">
              <a:extLst>
                <a:ext uri="{FF2B5EF4-FFF2-40B4-BE49-F238E27FC236}">
                  <a16:creationId xmlns:a16="http://schemas.microsoft.com/office/drawing/2014/main" id="{420849E8-66B9-FD25-6EBF-D1366ADEC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827" y="3820515"/>
              <a:ext cx="347063" cy="259248"/>
            </a:xfrm>
            <a:custGeom>
              <a:avLst/>
              <a:gdLst>
                <a:gd name="T0" fmla="*/ 12 w 64"/>
                <a:gd name="T1" fmla="*/ 37 h 45"/>
                <a:gd name="T2" fmla="*/ 17 w 64"/>
                <a:gd name="T3" fmla="*/ 37 h 45"/>
                <a:gd name="T4" fmla="*/ 20 w 64"/>
                <a:gd name="T5" fmla="*/ 38 h 45"/>
                <a:gd name="T6" fmla="*/ 21 w 64"/>
                <a:gd name="T7" fmla="*/ 33 h 45"/>
                <a:gd name="T8" fmla="*/ 25 w 64"/>
                <a:gd name="T9" fmla="*/ 30 h 45"/>
                <a:gd name="T10" fmla="*/ 30 w 64"/>
                <a:gd name="T11" fmla="*/ 33 h 45"/>
                <a:gd name="T12" fmla="*/ 36 w 64"/>
                <a:gd name="T13" fmla="*/ 34 h 45"/>
                <a:gd name="T14" fmla="*/ 39 w 64"/>
                <a:gd name="T15" fmla="*/ 34 h 45"/>
                <a:gd name="T16" fmla="*/ 41 w 64"/>
                <a:gd name="T17" fmla="*/ 30 h 45"/>
                <a:gd name="T18" fmla="*/ 45 w 64"/>
                <a:gd name="T19" fmla="*/ 31 h 45"/>
                <a:gd name="T20" fmla="*/ 50 w 64"/>
                <a:gd name="T21" fmla="*/ 31 h 45"/>
                <a:gd name="T22" fmla="*/ 55 w 64"/>
                <a:gd name="T23" fmla="*/ 29 h 45"/>
                <a:gd name="T24" fmla="*/ 60 w 64"/>
                <a:gd name="T25" fmla="*/ 30 h 45"/>
                <a:gd name="T26" fmla="*/ 58 w 64"/>
                <a:gd name="T27" fmla="*/ 24 h 45"/>
                <a:gd name="T28" fmla="*/ 55 w 64"/>
                <a:gd name="T29" fmla="*/ 20 h 45"/>
                <a:gd name="T30" fmla="*/ 51 w 64"/>
                <a:gd name="T31" fmla="*/ 16 h 45"/>
                <a:gd name="T32" fmla="*/ 47 w 64"/>
                <a:gd name="T33" fmla="*/ 13 h 45"/>
                <a:gd name="T34" fmla="*/ 46 w 64"/>
                <a:gd name="T35" fmla="*/ 12 h 45"/>
                <a:gd name="T36" fmla="*/ 44 w 64"/>
                <a:gd name="T37" fmla="*/ 12 h 45"/>
                <a:gd name="T38" fmla="*/ 44 w 64"/>
                <a:gd name="T39" fmla="*/ 6 h 45"/>
                <a:gd name="T40" fmla="*/ 41 w 64"/>
                <a:gd name="T41" fmla="*/ 1 h 45"/>
                <a:gd name="T42" fmla="*/ 41 w 64"/>
                <a:gd name="T43" fmla="*/ 0 h 45"/>
                <a:gd name="T44" fmla="*/ 38 w 64"/>
                <a:gd name="T45" fmla="*/ 0 h 45"/>
                <a:gd name="T46" fmla="*/ 35 w 64"/>
                <a:gd name="T47" fmla="*/ 3 h 45"/>
                <a:gd name="T48" fmla="*/ 26 w 64"/>
                <a:gd name="T49" fmla="*/ 10 h 45"/>
                <a:gd name="T50" fmla="*/ 22 w 64"/>
                <a:gd name="T51" fmla="*/ 11 h 45"/>
                <a:gd name="T52" fmla="*/ 19 w 64"/>
                <a:gd name="T53" fmla="*/ 15 h 45"/>
                <a:gd name="T54" fmla="*/ 13 w 64"/>
                <a:gd name="T55" fmla="*/ 17 h 45"/>
                <a:gd name="T56" fmla="*/ 9 w 64"/>
                <a:gd name="T57" fmla="*/ 17 h 45"/>
                <a:gd name="T58" fmla="*/ 6 w 64"/>
                <a:gd name="T59" fmla="*/ 18 h 45"/>
                <a:gd name="T60" fmla="*/ 3 w 64"/>
                <a:gd name="T61" fmla="*/ 23 h 45"/>
                <a:gd name="T62" fmla="*/ 4 w 64"/>
                <a:gd name="T63" fmla="*/ 34 h 45"/>
                <a:gd name="T64" fmla="*/ 6 w 64"/>
                <a:gd name="T65" fmla="*/ 39 h 45"/>
                <a:gd name="T66" fmla="*/ 9 w 64"/>
                <a:gd name="T67" fmla="*/ 45 h 45"/>
                <a:gd name="T68" fmla="*/ 12 w 64"/>
                <a:gd name="T69" fmla="*/ 3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4" h="45">
                  <a:moveTo>
                    <a:pt x="12" y="37"/>
                  </a:moveTo>
                  <a:cubicBezTo>
                    <a:pt x="13" y="37"/>
                    <a:pt x="16" y="36"/>
                    <a:pt x="17" y="37"/>
                  </a:cubicBezTo>
                  <a:cubicBezTo>
                    <a:pt x="17" y="38"/>
                    <a:pt x="20" y="38"/>
                    <a:pt x="20" y="38"/>
                  </a:cubicBezTo>
                  <a:cubicBezTo>
                    <a:pt x="21" y="36"/>
                    <a:pt x="20" y="34"/>
                    <a:pt x="21" y="33"/>
                  </a:cubicBezTo>
                  <a:cubicBezTo>
                    <a:pt x="21" y="32"/>
                    <a:pt x="23" y="29"/>
                    <a:pt x="25" y="30"/>
                  </a:cubicBezTo>
                  <a:cubicBezTo>
                    <a:pt x="27" y="30"/>
                    <a:pt x="28" y="32"/>
                    <a:pt x="30" y="33"/>
                  </a:cubicBezTo>
                  <a:cubicBezTo>
                    <a:pt x="32" y="34"/>
                    <a:pt x="34" y="34"/>
                    <a:pt x="36" y="34"/>
                  </a:cubicBezTo>
                  <a:cubicBezTo>
                    <a:pt x="37" y="34"/>
                    <a:pt x="39" y="35"/>
                    <a:pt x="39" y="34"/>
                  </a:cubicBezTo>
                  <a:cubicBezTo>
                    <a:pt x="40" y="33"/>
                    <a:pt x="40" y="29"/>
                    <a:pt x="41" y="30"/>
                  </a:cubicBezTo>
                  <a:cubicBezTo>
                    <a:pt x="43" y="31"/>
                    <a:pt x="43" y="31"/>
                    <a:pt x="45" y="31"/>
                  </a:cubicBezTo>
                  <a:cubicBezTo>
                    <a:pt x="47" y="30"/>
                    <a:pt x="48" y="31"/>
                    <a:pt x="50" y="31"/>
                  </a:cubicBezTo>
                  <a:cubicBezTo>
                    <a:pt x="52" y="31"/>
                    <a:pt x="53" y="28"/>
                    <a:pt x="55" y="29"/>
                  </a:cubicBezTo>
                  <a:cubicBezTo>
                    <a:pt x="56" y="29"/>
                    <a:pt x="58" y="31"/>
                    <a:pt x="60" y="30"/>
                  </a:cubicBezTo>
                  <a:cubicBezTo>
                    <a:pt x="64" y="28"/>
                    <a:pt x="59" y="26"/>
                    <a:pt x="58" y="24"/>
                  </a:cubicBezTo>
                  <a:cubicBezTo>
                    <a:pt x="57" y="22"/>
                    <a:pt x="57" y="21"/>
                    <a:pt x="55" y="20"/>
                  </a:cubicBezTo>
                  <a:cubicBezTo>
                    <a:pt x="53" y="19"/>
                    <a:pt x="52" y="18"/>
                    <a:pt x="51" y="16"/>
                  </a:cubicBezTo>
                  <a:cubicBezTo>
                    <a:pt x="51" y="14"/>
                    <a:pt x="49" y="14"/>
                    <a:pt x="47" y="13"/>
                  </a:cubicBezTo>
                  <a:cubicBezTo>
                    <a:pt x="47" y="13"/>
                    <a:pt x="47" y="12"/>
                    <a:pt x="46" y="12"/>
                  </a:cubicBezTo>
                  <a:cubicBezTo>
                    <a:pt x="46" y="12"/>
                    <a:pt x="44" y="12"/>
                    <a:pt x="44" y="12"/>
                  </a:cubicBezTo>
                  <a:cubicBezTo>
                    <a:pt x="43" y="11"/>
                    <a:pt x="44" y="7"/>
                    <a:pt x="44" y="6"/>
                  </a:cubicBezTo>
                  <a:cubicBezTo>
                    <a:pt x="44" y="4"/>
                    <a:pt x="42" y="3"/>
                    <a:pt x="41" y="1"/>
                  </a:cubicBezTo>
                  <a:cubicBezTo>
                    <a:pt x="41" y="1"/>
                    <a:pt x="41" y="0"/>
                    <a:pt x="41" y="0"/>
                  </a:cubicBezTo>
                  <a:cubicBezTo>
                    <a:pt x="40" y="0"/>
                    <a:pt x="39" y="0"/>
                    <a:pt x="38" y="0"/>
                  </a:cubicBezTo>
                  <a:cubicBezTo>
                    <a:pt x="36" y="1"/>
                    <a:pt x="36" y="1"/>
                    <a:pt x="35" y="3"/>
                  </a:cubicBezTo>
                  <a:cubicBezTo>
                    <a:pt x="35" y="6"/>
                    <a:pt x="28" y="10"/>
                    <a:pt x="26" y="10"/>
                  </a:cubicBezTo>
                  <a:cubicBezTo>
                    <a:pt x="25" y="10"/>
                    <a:pt x="21" y="10"/>
                    <a:pt x="22" y="11"/>
                  </a:cubicBezTo>
                  <a:cubicBezTo>
                    <a:pt x="23" y="13"/>
                    <a:pt x="20" y="15"/>
                    <a:pt x="19" y="15"/>
                  </a:cubicBezTo>
                  <a:cubicBezTo>
                    <a:pt x="17" y="16"/>
                    <a:pt x="15" y="17"/>
                    <a:pt x="13" y="17"/>
                  </a:cubicBezTo>
                  <a:cubicBezTo>
                    <a:pt x="11" y="18"/>
                    <a:pt x="11" y="16"/>
                    <a:pt x="9" y="17"/>
                  </a:cubicBezTo>
                  <a:cubicBezTo>
                    <a:pt x="7" y="18"/>
                    <a:pt x="6" y="17"/>
                    <a:pt x="6" y="18"/>
                  </a:cubicBezTo>
                  <a:cubicBezTo>
                    <a:pt x="5" y="20"/>
                    <a:pt x="4" y="22"/>
                    <a:pt x="3" y="23"/>
                  </a:cubicBezTo>
                  <a:cubicBezTo>
                    <a:pt x="0" y="27"/>
                    <a:pt x="2" y="30"/>
                    <a:pt x="4" y="34"/>
                  </a:cubicBezTo>
                  <a:cubicBezTo>
                    <a:pt x="5" y="36"/>
                    <a:pt x="5" y="37"/>
                    <a:pt x="6" y="39"/>
                  </a:cubicBezTo>
                  <a:cubicBezTo>
                    <a:pt x="8" y="41"/>
                    <a:pt x="9" y="42"/>
                    <a:pt x="9" y="45"/>
                  </a:cubicBezTo>
                  <a:cubicBezTo>
                    <a:pt x="9" y="44"/>
                    <a:pt x="10" y="37"/>
                    <a:pt x="12" y="3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5" name="Freeform 743">
              <a:extLst>
                <a:ext uri="{FF2B5EF4-FFF2-40B4-BE49-F238E27FC236}">
                  <a16:creationId xmlns:a16="http://schemas.microsoft.com/office/drawing/2014/main" id="{9BF53BA6-D14B-1033-BB55-EA204B75FC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789" y="3451283"/>
              <a:ext cx="636591" cy="473325"/>
            </a:xfrm>
            <a:custGeom>
              <a:avLst/>
              <a:gdLst>
                <a:gd name="T0" fmla="*/ 83 w 117"/>
                <a:gd name="T1" fmla="*/ 82 h 82"/>
                <a:gd name="T2" fmla="*/ 93 w 117"/>
                <a:gd name="T3" fmla="*/ 76 h 82"/>
                <a:gd name="T4" fmla="*/ 105 w 117"/>
                <a:gd name="T5" fmla="*/ 68 h 82"/>
                <a:gd name="T6" fmla="*/ 112 w 117"/>
                <a:gd name="T7" fmla="*/ 64 h 82"/>
                <a:gd name="T8" fmla="*/ 107 w 117"/>
                <a:gd name="T9" fmla="*/ 55 h 82"/>
                <a:gd name="T10" fmla="*/ 110 w 117"/>
                <a:gd name="T11" fmla="*/ 46 h 82"/>
                <a:gd name="T12" fmla="*/ 114 w 117"/>
                <a:gd name="T13" fmla="*/ 40 h 82"/>
                <a:gd name="T14" fmla="*/ 117 w 117"/>
                <a:gd name="T15" fmla="*/ 21 h 82"/>
                <a:gd name="T16" fmla="*/ 81 w 117"/>
                <a:gd name="T17" fmla="*/ 1 h 82"/>
                <a:gd name="T18" fmla="*/ 75 w 117"/>
                <a:gd name="T19" fmla="*/ 2 h 82"/>
                <a:gd name="T20" fmla="*/ 67 w 117"/>
                <a:gd name="T21" fmla="*/ 2 h 82"/>
                <a:gd name="T22" fmla="*/ 59 w 117"/>
                <a:gd name="T23" fmla="*/ 1 h 82"/>
                <a:gd name="T24" fmla="*/ 29 w 117"/>
                <a:gd name="T25" fmla="*/ 21 h 82"/>
                <a:gd name="T26" fmla="*/ 22 w 117"/>
                <a:gd name="T27" fmla="*/ 25 h 82"/>
                <a:gd name="T28" fmla="*/ 19 w 117"/>
                <a:gd name="T29" fmla="*/ 42 h 82"/>
                <a:gd name="T30" fmla="*/ 8 w 117"/>
                <a:gd name="T31" fmla="*/ 43 h 82"/>
                <a:gd name="T32" fmla="*/ 5 w 117"/>
                <a:gd name="T33" fmla="*/ 51 h 82"/>
                <a:gd name="T34" fmla="*/ 11 w 117"/>
                <a:gd name="T35" fmla="*/ 56 h 82"/>
                <a:gd name="T36" fmla="*/ 19 w 117"/>
                <a:gd name="T37" fmla="*/ 62 h 82"/>
                <a:gd name="T38" fmla="*/ 21 w 117"/>
                <a:gd name="T39" fmla="*/ 55 h 82"/>
                <a:gd name="T40" fmla="*/ 28 w 117"/>
                <a:gd name="T41" fmla="*/ 50 h 82"/>
                <a:gd name="T42" fmla="*/ 35 w 117"/>
                <a:gd name="T43" fmla="*/ 53 h 82"/>
                <a:gd name="T44" fmla="*/ 46 w 117"/>
                <a:gd name="T45" fmla="*/ 55 h 82"/>
                <a:gd name="T46" fmla="*/ 64 w 117"/>
                <a:gd name="T47" fmla="*/ 53 h 82"/>
                <a:gd name="T48" fmla="*/ 68 w 117"/>
                <a:gd name="T49" fmla="*/ 47 h 82"/>
                <a:gd name="T50" fmla="*/ 77 w 117"/>
                <a:gd name="T51" fmla="*/ 31 h 82"/>
                <a:gd name="T52" fmla="*/ 79 w 117"/>
                <a:gd name="T53" fmla="*/ 16 h 82"/>
                <a:gd name="T54" fmla="*/ 75 w 117"/>
                <a:gd name="T55" fmla="*/ 2 h 82"/>
                <a:gd name="T56" fmla="*/ 78 w 117"/>
                <a:gd name="T57" fmla="*/ 16 h 82"/>
                <a:gd name="T58" fmla="*/ 77 w 117"/>
                <a:gd name="T59" fmla="*/ 35 h 82"/>
                <a:gd name="T60" fmla="*/ 68 w 117"/>
                <a:gd name="T61" fmla="*/ 46 h 82"/>
                <a:gd name="T62" fmla="*/ 72 w 117"/>
                <a:gd name="T63" fmla="*/ 55 h 82"/>
                <a:gd name="T64" fmla="*/ 75 w 117"/>
                <a:gd name="T65" fmla="*/ 65 h 82"/>
                <a:gd name="T66" fmla="*/ 72 w 117"/>
                <a:gd name="T67" fmla="*/ 74 h 82"/>
                <a:gd name="T68" fmla="*/ 77 w 117"/>
                <a:gd name="T69" fmla="*/ 81 h 82"/>
                <a:gd name="T70" fmla="*/ 80 w 117"/>
                <a:gd name="T71" fmla="*/ 81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7" h="82">
                  <a:moveTo>
                    <a:pt x="80" y="81"/>
                  </a:moveTo>
                  <a:cubicBezTo>
                    <a:pt x="81" y="80"/>
                    <a:pt x="82" y="82"/>
                    <a:pt x="83" y="82"/>
                  </a:cubicBezTo>
                  <a:cubicBezTo>
                    <a:pt x="85" y="81"/>
                    <a:pt x="87" y="80"/>
                    <a:pt x="89" y="79"/>
                  </a:cubicBezTo>
                  <a:cubicBezTo>
                    <a:pt x="90" y="79"/>
                    <a:pt x="93" y="78"/>
                    <a:pt x="93" y="76"/>
                  </a:cubicBezTo>
                  <a:cubicBezTo>
                    <a:pt x="93" y="74"/>
                    <a:pt x="94" y="75"/>
                    <a:pt x="96" y="74"/>
                  </a:cubicBezTo>
                  <a:cubicBezTo>
                    <a:pt x="99" y="74"/>
                    <a:pt x="103" y="71"/>
                    <a:pt x="105" y="68"/>
                  </a:cubicBezTo>
                  <a:cubicBezTo>
                    <a:pt x="106" y="67"/>
                    <a:pt x="106" y="66"/>
                    <a:pt x="107" y="65"/>
                  </a:cubicBezTo>
                  <a:cubicBezTo>
                    <a:pt x="108" y="64"/>
                    <a:pt x="110" y="64"/>
                    <a:pt x="112" y="64"/>
                  </a:cubicBezTo>
                  <a:cubicBezTo>
                    <a:pt x="112" y="62"/>
                    <a:pt x="110" y="61"/>
                    <a:pt x="109" y="59"/>
                  </a:cubicBezTo>
                  <a:cubicBezTo>
                    <a:pt x="109" y="58"/>
                    <a:pt x="110" y="55"/>
                    <a:pt x="107" y="55"/>
                  </a:cubicBezTo>
                  <a:cubicBezTo>
                    <a:pt x="106" y="55"/>
                    <a:pt x="109" y="53"/>
                    <a:pt x="108" y="52"/>
                  </a:cubicBezTo>
                  <a:cubicBezTo>
                    <a:pt x="108" y="49"/>
                    <a:pt x="109" y="48"/>
                    <a:pt x="110" y="46"/>
                  </a:cubicBezTo>
                  <a:cubicBezTo>
                    <a:pt x="110" y="44"/>
                    <a:pt x="112" y="44"/>
                    <a:pt x="112" y="42"/>
                  </a:cubicBezTo>
                  <a:cubicBezTo>
                    <a:pt x="112" y="41"/>
                    <a:pt x="113" y="40"/>
                    <a:pt x="114" y="40"/>
                  </a:cubicBezTo>
                  <a:cubicBezTo>
                    <a:pt x="117" y="40"/>
                    <a:pt x="117" y="40"/>
                    <a:pt x="117" y="38"/>
                  </a:cubicBezTo>
                  <a:cubicBezTo>
                    <a:pt x="117" y="32"/>
                    <a:pt x="117" y="27"/>
                    <a:pt x="117" y="21"/>
                  </a:cubicBezTo>
                  <a:cubicBezTo>
                    <a:pt x="117" y="19"/>
                    <a:pt x="113" y="18"/>
                    <a:pt x="111" y="17"/>
                  </a:cubicBezTo>
                  <a:cubicBezTo>
                    <a:pt x="101" y="12"/>
                    <a:pt x="91" y="6"/>
                    <a:pt x="81" y="1"/>
                  </a:cubicBezTo>
                  <a:cubicBezTo>
                    <a:pt x="80" y="1"/>
                    <a:pt x="80" y="0"/>
                    <a:pt x="79" y="0"/>
                  </a:cubicBezTo>
                  <a:cubicBezTo>
                    <a:pt x="78" y="1"/>
                    <a:pt x="76" y="2"/>
                    <a:pt x="75" y="2"/>
                  </a:cubicBezTo>
                  <a:cubicBezTo>
                    <a:pt x="74" y="3"/>
                    <a:pt x="72" y="5"/>
                    <a:pt x="71" y="5"/>
                  </a:cubicBezTo>
                  <a:cubicBezTo>
                    <a:pt x="70" y="5"/>
                    <a:pt x="69" y="3"/>
                    <a:pt x="67" y="2"/>
                  </a:cubicBezTo>
                  <a:cubicBezTo>
                    <a:pt x="66" y="1"/>
                    <a:pt x="65" y="1"/>
                    <a:pt x="64" y="1"/>
                  </a:cubicBezTo>
                  <a:cubicBezTo>
                    <a:pt x="62" y="0"/>
                    <a:pt x="61" y="0"/>
                    <a:pt x="59" y="1"/>
                  </a:cubicBezTo>
                  <a:cubicBezTo>
                    <a:pt x="52" y="5"/>
                    <a:pt x="45" y="10"/>
                    <a:pt x="38" y="14"/>
                  </a:cubicBezTo>
                  <a:cubicBezTo>
                    <a:pt x="35" y="16"/>
                    <a:pt x="32" y="18"/>
                    <a:pt x="29" y="21"/>
                  </a:cubicBezTo>
                  <a:cubicBezTo>
                    <a:pt x="28" y="22"/>
                    <a:pt x="27" y="22"/>
                    <a:pt x="26" y="22"/>
                  </a:cubicBezTo>
                  <a:cubicBezTo>
                    <a:pt x="23" y="22"/>
                    <a:pt x="22" y="22"/>
                    <a:pt x="22" y="25"/>
                  </a:cubicBezTo>
                  <a:cubicBezTo>
                    <a:pt x="22" y="28"/>
                    <a:pt x="22" y="31"/>
                    <a:pt x="22" y="34"/>
                  </a:cubicBezTo>
                  <a:cubicBezTo>
                    <a:pt x="22" y="37"/>
                    <a:pt x="21" y="40"/>
                    <a:pt x="19" y="42"/>
                  </a:cubicBezTo>
                  <a:cubicBezTo>
                    <a:pt x="18" y="43"/>
                    <a:pt x="15" y="43"/>
                    <a:pt x="14" y="43"/>
                  </a:cubicBezTo>
                  <a:cubicBezTo>
                    <a:pt x="12" y="43"/>
                    <a:pt x="10" y="43"/>
                    <a:pt x="8" y="43"/>
                  </a:cubicBezTo>
                  <a:cubicBezTo>
                    <a:pt x="6" y="43"/>
                    <a:pt x="4" y="44"/>
                    <a:pt x="2" y="44"/>
                  </a:cubicBezTo>
                  <a:cubicBezTo>
                    <a:pt x="0" y="44"/>
                    <a:pt x="5" y="51"/>
                    <a:pt x="5" y="51"/>
                  </a:cubicBezTo>
                  <a:cubicBezTo>
                    <a:pt x="6" y="54"/>
                    <a:pt x="7" y="56"/>
                    <a:pt x="10" y="57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12" y="57"/>
                    <a:pt x="12" y="60"/>
                    <a:pt x="14" y="58"/>
                  </a:cubicBezTo>
                  <a:cubicBezTo>
                    <a:pt x="16" y="56"/>
                    <a:pt x="18" y="61"/>
                    <a:pt x="19" y="62"/>
                  </a:cubicBezTo>
                  <a:cubicBezTo>
                    <a:pt x="19" y="61"/>
                    <a:pt x="20" y="59"/>
                    <a:pt x="20" y="58"/>
                  </a:cubicBezTo>
                  <a:cubicBezTo>
                    <a:pt x="20" y="57"/>
                    <a:pt x="21" y="56"/>
                    <a:pt x="21" y="55"/>
                  </a:cubicBezTo>
                  <a:cubicBezTo>
                    <a:pt x="22" y="52"/>
                    <a:pt x="22" y="52"/>
                    <a:pt x="25" y="51"/>
                  </a:cubicBezTo>
                  <a:cubicBezTo>
                    <a:pt x="26" y="50"/>
                    <a:pt x="27" y="50"/>
                    <a:pt x="28" y="50"/>
                  </a:cubicBezTo>
                  <a:cubicBezTo>
                    <a:pt x="29" y="49"/>
                    <a:pt x="30" y="51"/>
                    <a:pt x="31" y="51"/>
                  </a:cubicBezTo>
                  <a:cubicBezTo>
                    <a:pt x="33" y="51"/>
                    <a:pt x="34" y="52"/>
                    <a:pt x="35" y="53"/>
                  </a:cubicBezTo>
                  <a:cubicBezTo>
                    <a:pt x="36" y="54"/>
                    <a:pt x="37" y="54"/>
                    <a:pt x="39" y="54"/>
                  </a:cubicBezTo>
                  <a:cubicBezTo>
                    <a:pt x="42" y="52"/>
                    <a:pt x="43" y="55"/>
                    <a:pt x="46" y="55"/>
                  </a:cubicBezTo>
                  <a:cubicBezTo>
                    <a:pt x="49" y="55"/>
                    <a:pt x="52" y="53"/>
                    <a:pt x="55" y="53"/>
                  </a:cubicBezTo>
                  <a:cubicBezTo>
                    <a:pt x="57" y="53"/>
                    <a:pt x="61" y="54"/>
                    <a:pt x="64" y="53"/>
                  </a:cubicBezTo>
                  <a:cubicBezTo>
                    <a:pt x="65" y="53"/>
                    <a:pt x="66" y="52"/>
                    <a:pt x="67" y="51"/>
                  </a:cubicBezTo>
                  <a:cubicBezTo>
                    <a:pt x="69" y="50"/>
                    <a:pt x="68" y="49"/>
                    <a:pt x="68" y="47"/>
                  </a:cubicBezTo>
                  <a:cubicBezTo>
                    <a:pt x="68" y="42"/>
                    <a:pt x="73" y="39"/>
                    <a:pt x="77" y="35"/>
                  </a:cubicBezTo>
                  <a:cubicBezTo>
                    <a:pt x="78" y="34"/>
                    <a:pt x="77" y="32"/>
                    <a:pt x="77" y="31"/>
                  </a:cubicBezTo>
                  <a:cubicBezTo>
                    <a:pt x="77" y="28"/>
                    <a:pt x="77" y="26"/>
                    <a:pt x="77" y="23"/>
                  </a:cubicBezTo>
                  <a:cubicBezTo>
                    <a:pt x="78" y="21"/>
                    <a:pt x="79" y="18"/>
                    <a:pt x="79" y="16"/>
                  </a:cubicBezTo>
                  <a:cubicBezTo>
                    <a:pt x="78" y="14"/>
                    <a:pt x="77" y="12"/>
                    <a:pt x="76" y="11"/>
                  </a:cubicBezTo>
                  <a:cubicBezTo>
                    <a:pt x="74" y="8"/>
                    <a:pt x="75" y="5"/>
                    <a:pt x="75" y="2"/>
                  </a:cubicBezTo>
                  <a:cubicBezTo>
                    <a:pt x="75" y="5"/>
                    <a:pt x="75" y="7"/>
                    <a:pt x="75" y="9"/>
                  </a:cubicBezTo>
                  <a:cubicBezTo>
                    <a:pt x="75" y="11"/>
                    <a:pt x="78" y="14"/>
                    <a:pt x="78" y="16"/>
                  </a:cubicBezTo>
                  <a:cubicBezTo>
                    <a:pt x="79" y="19"/>
                    <a:pt x="77" y="23"/>
                    <a:pt x="77" y="26"/>
                  </a:cubicBezTo>
                  <a:cubicBezTo>
                    <a:pt x="77" y="28"/>
                    <a:pt x="78" y="32"/>
                    <a:pt x="77" y="35"/>
                  </a:cubicBezTo>
                  <a:cubicBezTo>
                    <a:pt x="76" y="37"/>
                    <a:pt x="72" y="39"/>
                    <a:pt x="71" y="41"/>
                  </a:cubicBezTo>
                  <a:cubicBezTo>
                    <a:pt x="69" y="42"/>
                    <a:pt x="68" y="44"/>
                    <a:pt x="68" y="46"/>
                  </a:cubicBezTo>
                  <a:cubicBezTo>
                    <a:pt x="67" y="49"/>
                    <a:pt x="69" y="50"/>
                    <a:pt x="70" y="53"/>
                  </a:cubicBezTo>
                  <a:cubicBezTo>
                    <a:pt x="70" y="54"/>
                    <a:pt x="71" y="54"/>
                    <a:pt x="72" y="55"/>
                  </a:cubicBezTo>
                  <a:cubicBezTo>
                    <a:pt x="74" y="56"/>
                    <a:pt x="75" y="57"/>
                    <a:pt x="75" y="59"/>
                  </a:cubicBezTo>
                  <a:cubicBezTo>
                    <a:pt x="75" y="61"/>
                    <a:pt x="75" y="63"/>
                    <a:pt x="75" y="65"/>
                  </a:cubicBezTo>
                  <a:cubicBezTo>
                    <a:pt x="75" y="66"/>
                    <a:pt x="76" y="68"/>
                    <a:pt x="77" y="70"/>
                  </a:cubicBezTo>
                  <a:cubicBezTo>
                    <a:pt x="74" y="70"/>
                    <a:pt x="67" y="70"/>
                    <a:pt x="72" y="74"/>
                  </a:cubicBezTo>
                  <a:cubicBezTo>
                    <a:pt x="74" y="75"/>
                    <a:pt x="75" y="76"/>
                    <a:pt x="76" y="78"/>
                  </a:cubicBezTo>
                  <a:cubicBezTo>
                    <a:pt x="76" y="79"/>
                    <a:pt x="77" y="80"/>
                    <a:pt x="77" y="81"/>
                  </a:cubicBezTo>
                  <a:cubicBezTo>
                    <a:pt x="77" y="82"/>
                    <a:pt x="80" y="81"/>
                    <a:pt x="80" y="81"/>
                  </a:cubicBezTo>
                  <a:cubicBezTo>
                    <a:pt x="82" y="80"/>
                    <a:pt x="80" y="81"/>
                    <a:pt x="80" y="8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6" name="Freeform 744">
              <a:extLst>
                <a:ext uri="{FF2B5EF4-FFF2-40B4-BE49-F238E27FC236}">
                  <a16:creationId xmlns:a16="http://schemas.microsoft.com/office/drawing/2014/main" id="{694BB743-61DD-0A85-4F60-B0073C17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518132" y="3463067"/>
              <a:ext cx="447284" cy="583308"/>
            </a:xfrm>
            <a:custGeom>
              <a:avLst/>
              <a:gdLst>
                <a:gd name="T0" fmla="*/ 6 w 82"/>
                <a:gd name="T1" fmla="*/ 39 h 101"/>
                <a:gd name="T2" fmla="*/ 6 w 82"/>
                <a:gd name="T3" fmla="*/ 41 h 101"/>
                <a:gd name="T4" fmla="*/ 4 w 82"/>
                <a:gd name="T5" fmla="*/ 43 h 101"/>
                <a:gd name="T6" fmla="*/ 2 w 82"/>
                <a:gd name="T7" fmla="*/ 49 h 101"/>
                <a:gd name="T8" fmla="*/ 2 w 82"/>
                <a:gd name="T9" fmla="*/ 51 h 101"/>
                <a:gd name="T10" fmla="*/ 1 w 82"/>
                <a:gd name="T11" fmla="*/ 53 h 101"/>
                <a:gd name="T12" fmla="*/ 4 w 82"/>
                <a:gd name="T13" fmla="*/ 58 h 101"/>
                <a:gd name="T14" fmla="*/ 6 w 82"/>
                <a:gd name="T15" fmla="*/ 60 h 101"/>
                <a:gd name="T16" fmla="*/ 6 w 82"/>
                <a:gd name="T17" fmla="*/ 63 h 101"/>
                <a:gd name="T18" fmla="*/ 9 w 82"/>
                <a:gd name="T19" fmla="*/ 68 h 101"/>
                <a:gd name="T20" fmla="*/ 9 w 82"/>
                <a:gd name="T21" fmla="*/ 74 h 101"/>
                <a:gd name="T22" fmla="*/ 15 w 82"/>
                <a:gd name="T23" fmla="*/ 76 h 101"/>
                <a:gd name="T24" fmla="*/ 18 w 82"/>
                <a:gd name="T25" fmla="*/ 81 h 101"/>
                <a:gd name="T26" fmla="*/ 22 w 82"/>
                <a:gd name="T27" fmla="*/ 84 h 101"/>
                <a:gd name="T28" fmla="*/ 26 w 82"/>
                <a:gd name="T29" fmla="*/ 88 h 101"/>
                <a:gd name="T30" fmla="*/ 26 w 82"/>
                <a:gd name="T31" fmla="*/ 91 h 101"/>
                <a:gd name="T32" fmla="*/ 28 w 82"/>
                <a:gd name="T33" fmla="*/ 92 h 101"/>
                <a:gd name="T34" fmla="*/ 32 w 82"/>
                <a:gd name="T35" fmla="*/ 96 h 101"/>
                <a:gd name="T36" fmla="*/ 35 w 82"/>
                <a:gd name="T37" fmla="*/ 95 h 101"/>
                <a:gd name="T38" fmla="*/ 39 w 82"/>
                <a:gd name="T39" fmla="*/ 94 h 101"/>
                <a:gd name="T40" fmla="*/ 44 w 82"/>
                <a:gd name="T41" fmla="*/ 100 h 101"/>
                <a:gd name="T42" fmla="*/ 51 w 82"/>
                <a:gd name="T43" fmla="*/ 100 h 101"/>
                <a:gd name="T44" fmla="*/ 55 w 82"/>
                <a:gd name="T45" fmla="*/ 98 h 101"/>
                <a:gd name="T46" fmla="*/ 59 w 82"/>
                <a:gd name="T47" fmla="*/ 97 h 101"/>
                <a:gd name="T48" fmla="*/ 69 w 82"/>
                <a:gd name="T49" fmla="*/ 94 h 101"/>
                <a:gd name="T50" fmla="*/ 69 w 82"/>
                <a:gd name="T51" fmla="*/ 91 h 101"/>
                <a:gd name="T52" fmla="*/ 66 w 82"/>
                <a:gd name="T53" fmla="*/ 90 h 101"/>
                <a:gd name="T54" fmla="*/ 61 w 82"/>
                <a:gd name="T55" fmla="*/ 83 h 101"/>
                <a:gd name="T56" fmla="*/ 59 w 82"/>
                <a:gd name="T57" fmla="*/ 80 h 101"/>
                <a:gd name="T58" fmla="*/ 56 w 82"/>
                <a:gd name="T59" fmla="*/ 78 h 101"/>
                <a:gd name="T60" fmla="*/ 59 w 82"/>
                <a:gd name="T61" fmla="*/ 75 h 101"/>
                <a:gd name="T62" fmla="*/ 61 w 82"/>
                <a:gd name="T63" fmla="*/ 67 h 101"/>
                <a:gd name="T64" fmla="*/ 62 w 82"/>
                <a:gd name="T65" fmla="*/ 64 h 101"/>
                <a:gd name="T66" fmla="*/ 65 w 82"/>
                <a:gd name="T67" fmla="*/ 62 h 101"/>
                <a:gd name="T68" fmla="*/ 65 w 82"/>
                <a:gd name="T69" fmla="*/ 58 h 101"/>
                <a:gd name="T70" fmla="*/ 67 w 82"/>
                <a:gd name="T71" fmla="*/ 55 h 101"/>
                <a:gd name="T72" fmla="*/ 71 w 82"/>
                <a:gd name="T73" fmla="*/ 52 h 101"/>
                <a:gd name="T74" fmla="*/ 72 w 82"/>
                <a:gd name="T75" fmla="*/ 45 h 101"/>
                <a:gd name="T76" fmla="*/ 72 w 82"/>
                <a:gd name="T77" fmla="*/ 42 h 101"/>
                <a:gd name="T78" fmla="*/ 74 w 82"/>
                <a:gd name="T79" fmla="*/ 37 h 101"/>
                <a:gd name="T80" fmla="*/ 79 w 82"/>
                <a:gd name="T81" fmla="*/ 29 h 101"/>
                <a:gd name="T82" fmla="*/ 82 w 82"/>
                <a:gd name="T83" fmla="*/ 27 h 101"/>
                <a:gd name="T84" fmla="*/ 79 w 82"/>
                <a:gd name="T85" fmla="*/ 23 h 101"/>
                <a:gd name="T86" fmla="*/ 76 w 82"/>
                <a:gd name="T87" fmla="*/ 17 h 101"/>
                <a:gd name="T88" fmla="*/ 76 w 82"/>
                <a:gd name="T89" fmla="*/ 11 h 101"/>
                <a:gd name="T90" fmla="*/ 75 w 82"/>
                <a:gd name="T91" fmla="*/ 9 h 101"/>
                <a:gd name="T92" fmla="*/ 74 w 82"/>
                <a:gd name="T93" fmla="*/ 5 h 101"/>
                <a:gd name="T94" fmla="*/ 68 w 82"/>
                <a:gd name="T95" fmla="*/ 0 h 101"/>
                <a:gd name="T96" fmla="*/ 64 w 82"/>
                <a:gd name="T97" fmla="*/ 2 h 101"/>
                <a:gd name="T98" fmla="*/ 60 w 82"/>
                <a:gd name="T99" fmla="*/ 5 h 101"/>
                <a:gd name="T100" fmla="*/ 56 w 82"/>
                <a:gd name="T101" fmla="*/ 5 h 101"/>
                <a:gd name="T102" fmla="*/ 46 w 82"/>
                <a:gd name="T103" fmla="*/ 5 h 101"/>
                <a:gd name="T104" fmla="*/ 17 w 82"/>
                <a:gd name="T105" fmla="*/ 5 h 101"/>
                <a:gd name="T106" fmla="*/ 16 w 82"/>
                <a:gd name="T107" fmla="*/ 14 h 101"/>
                <a:gd name="T108" fmla="*/ 13 w 82"/>
                <a:gd name="T109" fmla="*/ 16 h 101"/>
                <a:gd name="T110" fmla="*/ 11 w 82"/>
                <a:gd name="T111" fmla="*/ 18 h 101"/>
                <a:gd name="T112" fmla="*/ 11 w 82"/>
                <a:gd name="T113" fmla="*/ 32 h 101"/>
                <a:gd name="T114" fmla="*/ 11 w 82"/>
                <a:gd name="T115" fmla="*/ 37 h 101"/>
                <a:gd name="T116" fmla="*/ 6 w 82"/>
                <a:gd name="T117" fmla="*/ 3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82" h="101">
                  <a:moveTo>
                    <a:pt x="6" y="39"/>
                  </a:moveTo>
                  <a:cubicBezTo>
                    <a:pt x="6" y="39"/>
                    <a:pt x="6" y="40"/>
                    <a:pt x="6" y="41"/>
                  </a:cubicBezTo>
                  <a:cubicBezTo>
                    <a:pt x="5" y="42"/>
                    <a:pt x="4" y="42"/>
                    <a:pt x="4" y="43"/>
                  </a:cubicBezTo>
                  <a:cubicBezTo>
                    <a:pt x="4" y="45"/>
                    <a:pt x="2" y="47"/>
                    <a:pt x="2" y="49"/>
                  </a:cubicBezTo>
                  <a:cubicBezTo>
                    <a:pt x="2" y="50"/>
                    <a:pt x="3" y="51"/>
                    <a:pt x="2" y="51"/>
                  </a:cubicBezTo>
                  <a:cubicBezTo>
                    <a:pt x="2" y="52"/>
                    <a:pt x="0" y="53"/>
                    <a:pt x="1" y="53"/>
                  </a:cubicBezTo>
                  <a:cubicBezTo>
                    <a:pt x="4" y="53"/>
                    <a:pt x="3" y="57"/>
                    <a:pt x="4" y="58"/>
                  </a:cubicBezTo>
                  <a:cubicBezTo>
                    <a:pt x="4" y="59"/>
                    <a:pt x="5" y="59"/>
                    <a:pt x="6" y="60"/>
                  </a:cubicBezTo>
                  <a:cubicBezTo>
                    <a:pt x="6" y="61"/>
                    <a:pt x="6" y="62"/>
                    <a:pt x="6" y="63"/>
                  </a:cubicBezTo>
                  <a:cubicBezTo>
                    <a:pt x="7" y="65"/>
                    <a:pt x="9" y="66"/>
                    <a:pt x="9" y="68"/>
                  </a:cubicBezTo>
                  <a:cubicBezTo>
                    <a:pt x="9" y="69"/>
                    <a:pt x="8" y="74"/>
                    <a:pt x="9" y="74"/>
                  </a:cubicBezTo>
                  <a:cubicBezTo>
                    <a:pt x="12" y="74"/>
                    <a:pt x="13" y="75"/>
                    <a:pt x="15" y="76"/>
                  </a:cubicBezTo>
                  <a:cubicBezTo>
                    <a:pt x="17" y="77"/>
                    <a:pt x="16" y="80"/>
                    <a:pt x="18" y="81"/>
                  </a:cubicBezTo>
                  <a:cubicBezTo>
                    <a:pt x="19" y="82"/>
                    <a:pt x="22" y="82"/>
                    <a:pt x="22" y="84"/>
                  </a:cubicBezTo>
                  <a:cubicBezTo>
                    <a:pt x="22" y="86"/>
                    <a:pt x="25" y="87"/>
                    <a:pt x="26" y="88"/>
                  </a:cubicBezTo>
                  <a:cubicBezTo>
                    <a:pt x="26" y="89"/>
                    <a:pt x="26" y="90"/>
                    <a:pt x="26" y="91"/>
                  </a:cubicBezTo>
                  <a:cubicBezTo>
                    <a:pt x="27" y="91"/>
                    <a:pt x="28" y="92"/>
                    <a:pt x="28" y="92"/>
                  </a:cubicBezTo>
                  <a:cubicBezTo>
                    <a:pt x="29" y="93"/>
                    <a:pt x="30" y="95"/>
                    <a:pt x="32" y="96"/>
                  </a:cubicBezTo>
                  <a:cubicBezTo>
                    <a:pt x="33" y="97"/>
                    <a:pt x="33" y="93"/>
                    <a:pt x="35" y="95"/>
                  </a:cubicBezTo>
                  <a:cubicBezTo>
                    <a:pt x="37" y="96"/>
                    <a:pt x="37" y="94"/>
                    <a:pt x="39" y="94"/>
                  </a:cubicBezTo>
                  <a:cubicBezTo>
                    <a:pt x="41" y="95"/>
                    <a:pt x="42" y="98"/>
                    <a:pt x="44" y="100"/>
                  </a:cubicBezTo>
                  <a:cubicBezTo>
                    <a:pt x="46" y="95"/>
                    <a:pt x="49" y="101"/>
                    <a:pt x="51" y="100"/>
                  </a:cubicBezTo>
                  <a:cubicBezTo>
                    <a:pt x="52" y="99"/>
                    <a:pt x="53" y="98"/>
                    <a:pt x="55" y="98"/>
                  </a:cubicBezTo>
                  <a:cubicBezTo>
                    <a:pt x="56" y="98"/>
                    <a:pt x="58" y="98"/>
                    <a:pt x="59" y="97"/>
                  </a:cubicBezTo>
                  <a:cubicBezTo>
                    <a:pt x="61" y="93"/>
                    <a:pt x="65" y="91"/>
                    <a:pt x="69" y="94"/>
                  </a:cubicBezTo>
                  <a:cubicBezTo>
                    <a:pt x="69" y="93"/>
                    <a:pt x="69" y="92"/>
                    <a:pt x="69" y="91"/>
                  </a:cubicBezTo>
                  <a:cubicBezTo>
                    <a:pt x="69" y="90"/>
                    <a:pt x="66" y="90"/>
                    <a:pt x="66" y="90"/>
                  </a:cubicBezTo>
                  <a:cubicBezTo>
                    <a:pt x="64" y="88"/>
                    <a:pt x="63" y="85"/>
                    <a:pt x="61" y="83"/>
                  </a:cubicBezTo>
                  <a:cubicBezTo>
                    <a:pt x="60" y="82"/>
                    <a:pt x="60" y="81"/>
                    <a:pt x="59" y="80"/>
                  </a:cubicBezTo>
                  <a:cubicBezTo>
                    <a:pt x="58" y="79"/>
                    <a:pt x="57" y="79"/>
                    <a:pt x="56" y="78"/>
                  </a:cubicBezTo>
                  <a:cubicBezTo>
                    <a:pt x="53" y="75"/>
                    <a:pt x="59" y="75"/>
                    <a:pt x="59" y="75"/>
                  </a:cubicBezTo>
                  <a:cubicBezTo>
                    <a:pt x="61" y="74"/>
                    <a:pt x="60" y="69"/>
                    <a:pt x="61" y="67"/>
                  </a:cubicBezTo>
                  <a:cubicBezTo>
                    <a:pt x="61" y="66"/>
                    <a:pt x="61" y="64"/>
                    <a:pt x="62" y="64"/>
                  </a:cubicBezTo>
                  <a:cubicBezTo>
                    <a:pt x="63" y="63"/>
                    <a:pt x="65" y="63"/>
                    <a:pt x="65" y="62"/>
                  </a:cubicBezTo>
                  <a:cubicBezTo>
                    <a:pt x="65" y="61"/>
                    <a:pt x="65" y="60"/>
                    <a:pt x="65" y="58"/>
                  </a:cubicBezTo>
                  <a:cubicBezTo>
                    <a:pt x="65" y="57"/>
                    <a:pt x="66" y="56"/>
                    <a:pt x="67" y="55"/>
                  </a:cubicBezTo>
                  <a:cubicBezTo>
                    <a:pt x="68" y="53"/>
                    <a:pt x="70" y="54"/>
                    <a:pt x="71" y="52"/>
                  </a:cubicBezTo>
                  <a:cubicBezTo>
                    <a:pt x="71" y="50"/>
                    <a:pt x="72" y="48"/>
                    <a:pt x="72" y="45"/>
                  </a:cubicBezTo>
                  <a:cubicBezTo>
                    <a:pt x="72" y="44"/>
                    <a:pt x="72" y="43"/>
                    <a:pt x="72" y="42"/>
                  </a:cubicBezTo>
                  <a:cubicBezTo>
                    <a:pt x="72" y="40"/>
                    <a:pt x="74" y="38"/>
                    <a:pt x="74" y="37"/>
                  </a:cubicBezTo>
                  <a:cubicBezTo>
                    <a:pt x="74" y="33"/>
                    <a:pt x="75" y="30"/>
                    <a:pt x="79" y="29"/>
                  </a:cubicBezTo>
                  <a:cubicBezTo>
                    <a:pt x="80" y="29"/>
                    <a:pt x="81" y="29"/>
                    <a:pt x="82" y="27"/>
                  </a:cubicBezTo>
                  <a:cubicBezTo>
                    <a:pt x="82" y="26"/>
                    <a:pt x="80" y="24"/>
                    <a:pt x="79" y="23"/>
                  </a:cubicBezTo>
                  <a:cubicBezTo>
                    <a:pt x="77" y="21"/>
                    <a:pt x="76" y="19"/>
                    <a:pt x="76" y="17"/>
                  </a:cubicBezTo>
                  <a:cubicBezTo>
                    <a:pt x="76" y="16"/>
                    <a:pt x="75" y="11"/>
                    <a:pt x="76" y="11"/>
                  </a:cubicBezTo>
                  <a:cubicBezTo>
                    <a:pt x="77" y="10"/>
                    <a:pt x="76" y="10"/>
                    <a:pt x="75" y="9"/>
                  </a:cubicBezTo>
                  <a:cubicBezTo>
                    <a:pt x="74" y="8"/>
                    <a:pt x="74" y="7"/>
                    <a:pt x="74" y="5"/>
                  </a:cubicBezTo>
                  <a:cubicBezTo>
                    <a:pt x="72" y="3"/>
                    <a:pt x="69" y="2"/>
                    <a:pt x="68" y="0"/>
                  </a:cubicBezTo>
                  <a:cubicBezTo>
                    <a:pt x="67" y="0"/>
                    <a:pt x="65" y="1"/>
                    <a:pt x="64" y="2"/>
                  </a:cubicBezTo>
                  <a:cubicBezTo>
                    <a:pt x="63" y="5"/>
                    <a:pt x="61" y="3"/>
                    <a:pt x="60" y="5"/>
                  </a:cubicBezTo>
                  <a:cubicBezTo>
                    <a:pt x="59" y="9"/>
                    <a:pt x="58" y="5"/>
                    <a:pt x="56" y="5"/>
                  </a:cubicBezTo>
                  <a:cubicBezTo>
                    <a:pt x="52" y="5"/>
                    <a:pt x="49" y="5"/>
                    <a:pt x="46" y="5"/>
                  </a:cubicBezTo>
                  <a:cubicBezTo>
                    <a:pt x="37" y="5"/>
                    <a:pt x="27" y="5"/>
                    <a:pt x="17" y="5"/>
                  </a:cubicBezTo>
                  <a:cubicBezTo>
                    <a:pt x="15" y="5"/>
                    <a:pt x="16" y="12"/>
                    <a:pt x="16" y="14"/>
                  </a:cubicBezTo>
                  <a:cubicBezTo>
                    <a:pt x="16" y="16"/>
                    <a:pt x="15" y="16"/>
                    <a:pt x="13" y="16"/>
                  </a:cubicBezTo>
                  <a:cubicBezTo>
                    <a:pt x="10" y="16"/>
                    <a:pt x="11" y="16"/>
                    <a:pt x="11" y="18"/>
                  </a:cubicBezTo>
                  <a:cubicBezTo>
                    <a:pt x="11" y="23"/>
                    <a:pt x="11" y="27"/>
                    <a:pt x="11" y="32"/>
                  </a:cubicBezTo>
                  <a:cubicBezTo>
                    <a:pt x="11" y="34"/>
                    <a:pt x="11" y="36"/>
                    <a:pt x="11" y="37"/>
                  </a:cubicBezTo>
                  <a:cubicBezTo>
                    <a:pt x="11" y="39"/>
                    <a:pt x="7" y="38"/>
                    <a:pt x="6" y="3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7" name="Freeform 745">
              <a:extLst>
                <a:ext uri="{FF2B5EF4-FFF2-40B4-BE49-F238E27FC236}">
                  <a16:creationId xmlns:a16="http://schemas.microsoft.com/office/drawing/2014/main" id="{3A86E6F7-25D4-DF28-804D-975050FB1A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09740" y="3612331"/>
              <a:ext cx="174460" cy="166941"/>
            </a:xfrm>
            <a:custGeom>
              <a:avLst/>
              <a:gdLst>
                <a:gd name="T0" fmla="*/ 3 w 32"/>
                <a:gd name="T1" fmla="*/ 19 h 29"/>
                <a:gd name="T2" fmla="*/ 7 w 32"/>
                <a:gd name="T3" fmla="*/ 20 h 29"/>
                <a:gd name="T4" fmla="*/ 7 w 32"/>
                <a:gd name="T5" fmla="*/ 17 h 29"/>
                <a:gd name="T6" fmla="*/ 10 w 32"/>
                <a:gd name="T7" fmla="*/ 19 h 29"/>
                <a:gd name="T8" fmla="*/ 12 w 32"/>
                <a:gd name="T9" fmla="*/ 18 h 29"/>
                <a:gd name="T10" fmla="*/ 14 w 32"/>
                <a:gd name="T11" fmla="*/ 18 h 29"/>
                <a:gd name="T12" fmla="*/ 29 w 32"/>
                <a:gd name="T13" fmla="*/ 29 h 29"/>
                <a:gd name="T14" fmla="*/ 32 w 32"/>
                <a:gd name="T15" fmla="*/ 27 h 29"/>
                <a:gd name="T16" fmla="*/ 24 w 32"/>
                <a:gd name="T17" fmla="*/ 19 h 29"/>
                <a:gd name="T18" fmla="*/ 19 w 32"/>
                <a:gd name="T19" fmla="*/ 16 h 29"/>
                <a:gd name="T20" fmla="*/ 17 w 32"/>
                <a:gd name="T21" fmla="*/ 14 h 29"/>
                <a:gd name="T22" fmla="*/ 17 w 32"/>
                <a:gd name="T23" fmla="*/ 16 h 29"/>
                <a:gd name="T24" fmla="*/ 16 w 32"/>
                <a:gd name="T25" fmla="*/ 14 h 29"/>
                <a:gd name="T26" fmla="*/ 14 w 32"/>
                <a:gd name="T27" fmla="*/ 9 h 29"/>
                <a:gd name="T28" fmla="*/ 10 w 32"/>
                <a:gd name="T29" fmla="*/ 0 h 29"/>
                <a:gd name="T30" fmla="*/ 2 w 32"/>
                <a:gd name="T31" fmla="*/ 7 h 29"/>
                <a:gd name="T32" fmla="*/ 1 w 32"/>
                <a:gd name="T33" fmla="*/ 13 h 29"/>
                <a:gd name="T34" fmla="*/ 0 w 32"/>
                <a:gd name="T35" fmla="*/ 20 h 29"/>
                <a:gd name="T36" fmla="*/ 3 w 32"/>
                <a:gd name="T37" fmla="*/ 1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" h="29">
                  <a:moveTo>
                    <a:pt x="3" y="19"/>
                  </a:moveTo>
                  <a:cubicBezTo>
                    <a:pt x="4" y="19"/>
                    <a:pt x="6" y="21"/>
                    <a:pt x="7" y="20"/>
                  </a:cubicBezTo>
                  <a:cubicBezTo>
                    <a:pt x="7" y="19"/>
                    <a:pt x="6" y="17"/>
                    <a:pt x="7" y="17"/>
                  </a:cubicBezTo>
                  <a:cubicBezTo>
                    <a:pt x="9" y="17"/>
                    <a:pt x="9" y="19"/>
                    <a:pt x="10" y="19"/>
                  </a:cubicBezTo>
                  <a:cubicBezTo>
                    <a:pt x="11" y="19"/>
                    <a:pt x="12" y="18"/>
                    <a:pt x="12" y="18"/>
                  </a:cubicBezTo>
                  <a:cubicBezTo>
                    <a:pt x="13" y="17"/>
                    <a:pt x="14" y="18"/>
                    <a:pt x="14" y="18"/>
                  </a:cubicBezTo>
                  <a:cubicBezTo>
                    <a:pt x="22" y="18"/>
                    <a:pt x="25" y="24"/>
                    <a:pt x="29" y="29"/>
                  </a:cubicBezTo>
                  <a:cubicBezTo>
                    <a:pt x="30" y="29"/>
                    <a:pt x="31" y="28"/>
                    <a:pt x="32" y="27"/>
                  </a:cubicBezTo>
                  <a:cubicBezTo>
                    <a:pt x="29" y="25"/>
                    <a:pt x="26" y="22"/>
                    <a:pt x="24" y="19"/>
                  </a:cubicBezTo>
                  <a:cubicBezTo>
                    <a:pt x="23" y="17"/>
                    <a:pt x="21" y="17"/>
                    <a:pt x="19" y="16"/>
                  </a:cubicBezTo>
                  <a:cubicBezTo>
                    <a:pt x="18" y="16"/>
                    <a:pt x="18" y="14"/>
                    <a:pt x="17" y="14"/>
                  </a:cubicBezTo>
                  <a:cubicBezTo>
                    <a:pt x="16" y="14"/>
                    <a:pt x="17" y="15"/>
                    <a:pt x="17" y="16"/>
                  </a:cubicBezTo>
                  <a:cubicBezTo>
                    <a:pt x="17" y="16"/>
                    <a:pt x="16" y="14"/>
                    <a:pt x="16" y="14"/>
                  </a:cubicBezTo>
                  <a:cubicBezTo>
                    <a:pt x="15" y="12"/>
                    <a:pt x="14" y="11"/>
                    <a:pt x="14" y="9"/>
                  </a:cubicBezTo>
                  <a:cubicBezTo>
                    <a:pt x="13" y="6"/>
                    <a:pt x="13" y="3"/>
                    <a:pt x="10" y="0"/>
                  </a:cubicBezTo>
                  <a:cubicBezTo>
                    <a:pt x="9" y="4"/>
                    <a:pt x="4" y="4"/>
                    <a:pt x="2" y="7"/>
                  </a:cubicBezTo>
                  <a:cubicBezTo>
                    <a:pt x="1" y="9"/>
                    <a:pt x="2" y="11"/>
                    <a:pt x="1" y="13"/>
                  </a:cubicBezTo>
                  <a:cubicBezTo>
                    <a:pt x="0" y="15"/>
                    <a:pt x="0" y="17"/>
                    <a:pt x="0" y="20"/>
                  </a:cubicBezTo>
                  <a:cubicBezTo>
                    <a:pt x="1" y="19"/>
                    <a:pt x="2" y="19"/>
                    <a:pt x="3" y="1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8" name="Freeform 746">
              <a:extLst>
                <a:ext uri="{FF2B5EF4-FFF2-40B4-BE49-F238E27FC236}">
                  <a16:creationId xmlns:a16="http://schemas.microsoft.com/office/drawing/2014/main" id="{B2294021-B094-E761-6ACE-C8A7BA150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797" y="3692857"/>
              <a:ext cx="402741" cy="353520"/>
            </a:xfrm>
            <a:custGeom>
              <a:avLst/>
              <a:gdLst>
                <a:gd name="T0" fmla="*/ 70 w 74"/>
                <a:gd name="T1" fmla="*/ 38 h 61"/>
                <a:gd name="T2" fmla="*/ 57 w 74"/>
                <a:gd name="T3" fmla="*/ 33 h 61"/>
                <a:gd name="T4" fmla="*/ 51 w 74"/>
                <a:gd name="T5" fmla="*/ 29 h 61"/>
                <a:gd name="T6" fmla="*/ 48 w 74"/>
                <a:gd name="T7" fmla="*/ 24 h 61"/>
                <a:gd name="T8" fmla="*/ 51 w 74"/>
                <a:gd name="T9" fmla="*/ 20 h 61"/>
                <a:gd name="T10" fmla="*/ 45 w 74"/>
                <a:gd name="T11" fmla="*/ 23 h 61"/>
                <a:gd name="T12" fmla="*/ 44 w 74"/>
                <a:gd name="T13" fmla="*/ 18 h 61"/>
                <a:gd name="T14" fmla="*/ 44 w 74"/>
                <a:gd name="T15" fmla="*/ 12 h 61"/>
                <a:gd name="T16" fmla="*/ 37 w 74"/>
                <a:gd name="T17" fmla="*/ 5 h 61"/>
                <a:gd name="T18" fmla="*/ 28 w 74"/>
                <a:gd name="T19" fmla="*/ 4 h 61"/>
                <a:gd name="T20" fmla="*/ 24 w 74"/>
                <a:gd name="T21" fmla="*/ 5 h 61"/>
                <a:gd name="T22" fmla="*/ 21 w 74"/>
                <a:gd name="T23" fmla="*/ 5 h 61"/>
                <a:gd name="T24" fmla="*/ 18 w 74"/>
                <a:gd name="T25" fmla="*/ 5 h 61"/>
                <a:gd name="T26" fmla="*/ 17 w 74"/>
                <a:gd name="T27" fmla="*/ 8 h 61"/>
                <a:gd name="T28" fmla="*/ 15 w 74"/>
                <a:gd name="T29" fmla="*/ 13 h 61"/>
                <a:gd name="T30" fmla="*/ 12 w 74"/>
                <a:gd name="T31" fmla="*/ 14 h 61"/>
                <a:gd name="T32" fmla="*/ 10 w 74"/>
                <a:gd name="T33" fmla="*/ 18 h 61"/>
                <a:gd name="T34" fmla="*/ 10 w 74"/>
                <a:gd name="T35" fmla="*/ 23 h 61"/>
                <a:gd name="T36" fmla="*/ 5 w 74"/>
                <a:gd name="T37" fmla="*/ 34 h 61"/>
                <a:gd name="T38" fmla="*/ 1 w 74"/>
                <a:gd name="T39" fmla="*/ 35 h 61"/>
                <a:gd name="T40" fmla="*/ 2 w 74"/>
                <a:gd name="T41" fmla="*/ 38 h 61"/>
                <a:gd name="T42" fmla="*/ 9 w 74"/>
                <a:gd name="T43" fmla="*/ 47 h 61"/>
                <a:gd name="T44" fmla="*/ 13 w 74"/>
                <a:gd name="T45" fmla="*/ 50 h 61"/>
                <a:gd name="T46" fmla="*/ 14 w 74"/>
                <a:gd name="T47" fmla="*/ 54 h 61"/>
                <a:gd name="T48" fmla="*/ 20 w 74"/>
                <a:gd name="T49" fmla="*/ 55 h 61"/>
                <a:gd name="T50" fmla="*/ 25 w 74"/>
                <a:gd name="T51" fmla="*/ 59 h 61"/>
                <a:gd name="T52" fmla="*/ 33 w 74"/>
                <a:gd name="T53" fmla="*/ 60 h 61"/>
                <a:gd name="T54" fmla="*/ 39 w 74"/>
                <a:gd name="T55" fmla="*/ 57 h 61"/>
                <a:gd name="T56" fmla="*/ 47 w 74"/>
                <a:gd name="T57" fmla="*/ 56 h 61"/>
                <a:gd name="T58" fmla="*/ 54 w 74"/>
                <a:gd name="T59" fmla="*/ 53 h 61"/>
                <a:gd name="T60" fmla="*/ 59 w 74"/>
                <a:gd name="T61" fmla="*/ 53 h 61"/>
                <a:gd name="T62" fmla="*/ 74 w 74"/>
                <a:gd name="T63" fmla="*/ 38 h 61"/>
                <a:gd name="T64" fmla="*/ 70 w 74"/>
                <a:gd name="T65" fmla="*/ 3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61">
                  <a:moveTo>
                    <a:pt x="70" y="38"/>
                  </a:moveTo>
                  <a:cubicBezTo>
                    <a:pt x="65" y="36"/>
                    <a:pt x="61" y="35"/>
                    <a:pt x="57" y="33"/>
                  </a:cubicBezTo>
                  <a:cubicBezTo>
                    <a:pt x="54" y="32"/>
                    <a:pt x="53" y="31"/>
                    <a:pt x="51" y="29"/>
                  </a:cubicBezTo>
                  <a:cubicBezTo>
                    <a:pt x="50" y="28"/>
                    <a:pt x="49" y="26"/>
                    <a:pt x="48" y="24"/>
                  </a:cubicBezTo>
                  <a:cubicBezTo>
                    <a:pt x="48" y="23"/>
                    <a:pt x="51" y="21"/>
                    <a:pt x="51" y="20"/>
                  </a:cubicBezTo>
                  <a:cubicBezTo>
                    <a:pt x="49" y="21"/>
                    <a:pt x="47" y="22"/>
                    <a:pt x="45" y="23"/>
                  </a:cubicBezTo>
                  <a:cubicBezTo>
                    <a:pt x="43" y="23"/>
                    <a:pt x="43" y="19"/>
                    <a:pt x="44" y="18"/>
                  </a:cubicBezTo>
                  <a:cubicBezTo>
                    <a:pt x="47" y="15"/>
                    <a:pt x="46" y="15"/>
                    <a:pt x="44" y="12"/>
                  </a:cubicBezTo>
                  <a:cubicBezTo>
                    <a:pt x="42" y="10"/>
                    <a:pt x="40" y="6"/>
                    <a:pt x="37" y="5"/>
                  </a:cubicBezTo>
                  <a:cubicBezTo>
                    <a:pt x="35" y="5"/>
                    <a:pt x="30" y="3"/>
                    <a:pt x="28" y="4"/>
                  </a:cubicBezTo>
                  <a:cubicBezTo>
                    <a:pt x="26" y="7"/>
                    <a:pt x="24" y="0"/>
                    <a:pt x="24" y="5"/>
                  </a:cubicBezTo>
                  <a:cubicBezTo>
                    <a:pt x="24" y="7"/>
                    <a:pt x="22" y="6"/>
                    <a:pt x="21" y="5"/>
                  </a:cubicBezTo>
                  <a:cubicBezTo>
                    <a:pt x="20" y="5"/>
                    <a:pt x="19" y="5"/>
                    <a:pt x="18" y="5"/>
                  </a:cubicBezTo>
                  <a:cubicBezTo>
                    <a:pt x="16" y="6"/>
                    <a:pt x="17" y="6"/>
                    <a:pt x="17" y="8"/>
                  </a:cubicBezTo>
                  <a:cubicBezTo>
                    <a:pt x="17" y="9"/>
                    <a:pt x="16" y="12"/>
                    <a:pt x="15" y="13"/>
                  </a:cubicBezTo>
                  <a:cubicBezTo>
                    <a:pt x="15" y="14"/>
                    <a:pt x="12" y="13"/>
                    <a:pt x="12" y="14"/>
                  </a:cubicBezTo>
                  <a:cubicBezTo>
                    <a:pt x="12" y="16"/>
                    <a:pt x="10" y="17"/>
                    <a:pt x="10" y="18"/>
                  </a:cubicBezTo>
                  <a:cubicBezTo>
                    <a:pt x="10" y="19"/>
                    <a:pt x="11" y="22"/>
                    <a:pt x="10" y="23"/>
                  </a:cubicBezTo>
                  <a:cubicBezTo>
                    <a:pt x="4" y="24"/>
                    <a:pt x="6" y="30"/>
                    <a:pt x="5" y="34"/>
                  </a:cubicBezTo>
                  <a:cubicBezTo>
                    <a:pt x="4" y="35"/>
                    <a:pt x="3" y="35"/>
                    <a:pt x="1" y="35"/>
                  </a:cubicBezTo>
                  <a:cubicBezTo>
                    <a:pt x="0" y="36"/>
                    <a:pt x="0" y="38"/>
                    <a:pt x="2" y="38"/>
                  </a:cubicBezTo>
                  <a:cubicBezTo>
                    <a:pt x="5" y="39"/>
                    <a:pt x="8" y="45"/>
                    <a:pt x="9" y="47"/>
                  </a:cubicBezTo>
                  <a:cubicBezTo>
                    <a:pt x="10" y="49"/>
                    <a:pt x="11" y="49"/>
                    <a:pt x="13" y="50"/>
                  </a:cubicBezTo>
                  <a:cubicBezTo>
                    <a:pt x="14" y="51"/>
                    <a:pt x="13" y="53"/>
                    <a:pt x="14" y="54"/>
                  </a:cubicBezTo>
                  <a:cubicBezTo>
                    <a:pt x="16" y="56"/>
                    <a:pt x="18" y="54"/>
                    <a:pt x="20" y="55"/>
                  </a:cubicBezTo>
                  <a:cubicBezTo>
                    <a:pt x="21" y="56"/>
                    <a:pt x="23" y="58"/>
                    <a:pt x="25" y="59"/>
                  </a:cubicBezTo>
                  <a:cubicBezTo>
                    <a:pt x="27" y="59"/>
                    <a:pt x="31" y="61"/>
                    <a:pt x="33" y="60"/>
                  </a:cubicBezTo>
                  <a:cubicBezTo>
                    <a:pt x="35" y="58"/>
                    <a:pt x="36" y="56"/>
                    <a:pt x="39" y="57"/>
                  </a:cubicBezTo>
                  <a:cubicBezTo>
                    <a:pt x="42" y="58"/>
                    <a:pt x="45" y="57"/>
                    <a:pt x="47" y="56"/>
                  </a:cubicBezTo>
                  <a:cubicBezTo>
                    <a:pt x="49" y="54"/>
                    <a:pt x="51" y="53"/>
                    <a:pt x="54" y="53"/>
                  </a:cubicBezTo>
                  <a:cubicBezTo>
                    <a:pt x="55" y="53"/>
                    <a:pt x="59" y="53"/>
                    <a:pt x="59" y="53"/>
                  </a:cubicBezTo>
                  <a:cubicBezTo>
                    <a:pt x="64" y="48"/>
                    <a:pt x="69" y="43"/>
                    <a:pt x="74" y="38"/>
                  </a:cubicBezTo>
                  <a:cubicBezTo>
                    <a:pt x="73" y="38"/>
                    <a:pt x="71" y="38"/>
                    <a:pt x="70" y="3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49" name="Freeform 747">
              <a:extLst>
                <a:ext uri="{FF2B5EF4-FFF2-40B4-BE49-F238E27FC236}">
                  <a16:creationId xmlns:a16="http://schemas.microsoft.com/office/drawing/2014/main" id="{3393C4C8-E301-C936-B74C-116D3391D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9213" y="3796948"/>
              <a:ext cx="473267" cy="479215"/>
            </a:xfrm>
            <a:custGeom>
              <a:avLst/>
              <a:gdLst>
                <a:gd name="T0" fmla="*/ 86 w 87"/>
                <a:gd name="T1" fmla="*/ 1 h 83"/>
                <a:gd name="T2" fmla="*/ 83 w 87"/>
                <a:gd name="T3" fmla="*/ 0 h 83"/>
                <a:gd name="T4" fmla="*/ 79 w 87"/>
                <a:gd name="T5" fmla="*/ 3 h 83"/>
                <a:gd name="T6" fmla="*/ 71 w 87"/>
                <a:gd name="T7" fmla="*/ 3 h 83"/>
                <a:gd name="T8" fmla="*/ 69 w 87"/>
                <a:gd name="T9" fmla="*/ 4 h 83"/>
                <a:gd name="T10" fmla="*/ 68 w 87"/>
                <a:gd name="T11" fmla="*/ 3 h 83"/>
                <a:gd name="T12" fmla="*/ 63 w 87"/>
                <a:gd name="T13" fmla="*/ 6 h 83"/>
                <a:gd name="T14" fmla="*/ 58 w 87"/>
                <a:gd name="T15" fmla="*/ 5 h 83"/>
                <a:gd name="T16" fmla="*/ 53 w 87"/>
                <a:gd name="T17" fmla="*/ 7 h 83"/>
                <a:gd name="T18" fmla="*/ 47 w 87"/>
                <a:gd name="T19" fmla="*/ 2 h 83"/>
                <a:gd name="T20" fmla="*/ 44 w 87"/>
                <a:gd name="T21" fmla="*/ 6 h 83"/>
                <a:gd name="T22" fmla="*/ 48 w 87"/>
                <a:gd name="T23" fmla="*/ 12 h 83"/>
                <a:gd name="T24" fmla="*/ 56 w 87"/>
                <a:gd name="T25" fmla="*/ 16 h 83"/>
                <a:gd name="T26" fmla="*/ 70 w 87"/>
                <a:gd name="T27" fmla="*/ 20 h 83"/>
                <a:gd name="T28" fmla="*/ 63 w 87"/>
                <a:gd name="T29" fmla="*/ 27 h 83"/>
                <a:gd name="T30" fmla="*/ 58 w 87"/>
                <a:gd name="T31" fmla="*/ 33 h 83"/>
                <a:gd name="T32" fmla="*/ 55 w 87"/>
                <a:gd name="T33" fmla="*/ 35 h 83"/>
                <a:gd name="T34" fmla="*/ 48 w 87"/>
                <a:gd name="T35" fmla="*/ 35 h 83"/>
                <a:gd name="T36" fmla="*/ 42 w 87"/>
                <a:gd name="T37" fmla="*/ 38 h 83"/>
                <a:gd name="T38" fmla="*/ 36 w 87"/>
                <a:gd name="T39" fmla="*/ 39 h 83"/>
                <a:gd name="T40" fmla="*/ 32 w 87"/>
                <a:gd name="T41" fmla="*/ 39 h 83"/>
                <a:gd name="T42" fmla="*/ 26 w 87"/>
                <a:gd name="T43" fmla="*/ 42 h 83"/>
                <a:gd name="T44" fmla="*/ 21 w 87"/>
                <a:gd name="T45" fmla="*/ 41 h 83"/>
                <a:gd name="T46" fmla="*/ 16 w 87"/>
                <a:gd name="T47" fmla="*/ 37 h 83"/>
                <a:gd name="T48" fmla="*/ 11 w 87"/>
                <a:gd name="T49" fmla="*/ 37 h 83"/>
                <a:gd name="T50" fmla="*/ 7 w 87"/>
                <a:gd name="T51" fmla="*/ 34 h 83"/>
                <a:gd name="T52" fmla="*/ 0 w 87"/>
                <a:gd name="T53" fmla="*/ 39 h 83"/>
                <a:gd name="T54" fmla="*/ 3 w 87"/>
                <a:gd name="T55" fmla="*/ 41 h 83"/>
                <a:gd name="T56" fmla="*/ 4 w 87"/>
                <a:gd name="T57" fmla="*/ 45 h 83"/>
                <a:gd name="T58" fmla="*/ 3 w 87"/>
                <a:gd name="T59" fmla="*/ 54 h 83"/>
                <a:gd name="T60" fmla="*/ 0 w 87"/>
                <a:gd name="T61" fmla="*/ 58 h 83"/>
                <a:gd name="T62" fmla="*/ 3 w 87"/>
                <a:gd name="T63" fmla="*/ 60 h 83"/>
                <a:gd name="T64" fmla="*/ 1 w 87"/>
                <a:gd name="T65" fmla="*/ 65 h 83"/>
                <a:gd name="T66" fmla="*/ 4 w 87"/>
                <a:gd name="T67" fmla="*/ 66 h 83"/>
                <a:gd name="T68" fmla="*/ 15 w 87"/>
                <a:gd name="T69" fmla="*/ 73 h 83"/>
                <a:gd name="T70" fmla="*/ 19 w 87"/>
                <a:gd name="T71" fmla="*/ 77 h 83"/>
                <a:gd name="T72" fmla="*/ 26 w 87"/>
                <a:gd name="T73" fmla="*/ 83 h 83"/>
                <a:gd name="T74" fmla="*/ 30 w 87"/>
                <a:gd name="T75" fmla="*/ 76 h 83"/>
                <a:gd name="T76" fmla="*/ 33 w 87"/>
                <a:gd name="T77" fmla="*/ 72 h 83"/>
                <a:gd name="T78" fmla="*/ 35 w 87"/>
                <a:gd name="T79" fmla="*/ 69 h 83"/>
                <a:gd name="T80" fmla="*/ 40 w 87"/>
                <a:gd name="T81" fmla="*/ 65 h 83"/>
                <a:gd name="T82" fmla="*/ 59 w 87"/>
                <a:gd name="T83" fmla="*/ 48 h 83"/>
                <a:gd name="T84" fmla="*/ 77 w 87"/>
                <a:gd name="T85" fmla="*/ 24 h 83"/>
                <a:gd name="T86" fmla="*/ 84 w 87"/>
                <a:gd name="T87" fmla="*/ 14 h 83"/>
                <a:gd name="T88" fmla="*/ 86 w 87"/>
                <a:gd name="T89" fmla="*/ 7 h 83"/>
                <a:gd name="T90" fmla="*/ 86 w 87"/>
                <a:gd name="T91" fmla="*/ 1 h 83"/>
                <a:gd name="T92" fmla="*/ 86 w 87"/>
                <a:gd name="T93" fmla="*/ 1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7" h="83">
                  <a:moveTo>
                    <a:pt x="86" y="1"/>
                  </a:moveTo>
                  <a:cubicBezTo>
                    <a:pt x="87" y="0"/>
                    <a:pt x="84" y="0"/>
                    <a:pt x="83" y="0"/>
                  </a:cubicBezTo>
                  <a:cubicBezTo>
                    <a:pt x="82" y="1"/>
                    <a:pt x="81" y="2"/>
                    <a:pt x="79" y="3"/>
                  </a:cubicBezTo>
                  <a:cubicBezTo>
                    <a:pt x="77" y="3"/>
                    <a:pt x="74" y="3"/>
                    <a:pt x="71" y="3"/>
                  </a:cubicBezTo>
                  <a:cubicBezTo>
                    <a:pt x="71" y="4"/>
                    <a:pt x="70" y="4"/>
                    <a:pt x="69" y="4"/>
                  </a:cubicBezTo>
                  <a:cubicBezTo>
                    <a:pt x="68" y="4"/>
                    <a:pt x="68" y="3"/>
                    <a:pt x="68" y="3"/>
                  </a:cubicBezTo>
                  <a:cubicBezTo>
                    <a:pt x="66" y="4"/>
                    <a:pt x="65" y="6"/>
                    <a:pt x="63" y="6"/>
                  </a:cubicBezTo>
                  <a:cubicBezTo>
                    <a:pt x="61" y="6"/>
                    <a:pt x="61" y="5"/>
                    <a:pt x="58" y="5"/>
                  </a:cubicBezTo>
                  <a:cubicBezTo>
                    <a:pt x="57" y="6"/>
                    <a:pt x="55" y="8"/>
                    <a:pt x="53" y="7"/>
                  </a:cubicBezTo>
                  <a:cubicBezTo>
                    <a:pt x="50" y="6"/>
                    <a:pt x="49" y="5"/>
                    <a:pt x="47" y="2"/>
                  </a:cubicBezTo>
                  <a:cubicBezTo>
                    <a:pt x="47" y="3"/>
                    <a:pt x="44" y="5"/>
                    <a:pt x="44" y="6"/>
                  </a:cubicBezTo>
                  <a:cubicBezTo>
                    <a:pt x="45" y="8"/>
                    <a:pt x="46" y="10"/>
                    <a:pt x="48" y="12"/>
                  </a:cubicBezTo>
                  <a:cubicBezTo>
                    <a:pt x="50" y="14"/>
                    <a:pt x="53" y="15"/>
                    <a:pt x="56" y="16"/>
                  </a:cubicBezTo>
                  <a:cubicBezTo>
                    <a:pt x="61" y="18"/>
                    <a:pt x="65" y="20"/>
                    <a:pt x="70" y="20"/>
                  </a:cubicBezTo>
                  <a:cubicBezTo>
                    <a:pt x="68" y="22"/>
                    <a:pt x="65" y="25"/>
                    <a:pt x="63" y="27"/>
                  </a:cubicBezTo>
                  <a:cubicBezTo>
                    <a:pt x="61" y="29"/>
                    <a:pt x="59" y="31"/>
                    <a:pt x="58" y="33"/>
                  </a:cubicBezTo>
                  <a:cubicBezTo>
                    <a:pt x="57" y="33"/>
                    <a:pt x="56" y="35"/>
                    <a:pt x="55" y="35"/>
                  </a:cubicBezTo>
                  <a:cubicBezTo>
                    <a:pt x="53" y="36"/>
                    <a:pt x="50" y="34"/>
                    <a:pt x="48" y="35"/>
                  </a:cubicBezTo>
                  <a:cubicBezTo>
                    <a:pt x="46" y="35"/>
                    <a:pt x="44" y="37"/>
                    <a:pt x="42" y="38"/>
                  </a:cubicBezTo>
                  <a:cubicBezTo>
                    <a:pt x="40" y="39"/>
                    <a:pt x="38" y="40"/>
                    <a:pt x="36" y="39"/>
                  </a:cubicBezTo>
                  <a:cubicBezTo>
                    <a:pt x="35" y="39"/>
                    <a:pt x="33" y="38"/>
                    <a:pt x="32" y="39"/>
                  </a:cubicBezTo>
                  <a:cubicBezTo>
                    <a:pt x="29" y="41"/>
                    <a:pt x="29" y="43"/>
                    <a:pt x="26" y="42"/>
                  </a:cubicBezTo>
                  <a:cubicBezTo>
                    <a:pt x="24" y="41"/>
                    <a:pt x="22" y="41"/>
                    <a:pt x="21" y="41"/>
                  </a:cubicBezTo>
                  <a:cubicBezTo>
                    <a:pt x="19" y="40"/>
                    <a:pt x="17" y="38"/>
                    <a:pt x="16" y="37"/>
                  </a:cubicBezTo>
                  <a:cubicBezTo>
                    <a:pt x="15" y="37"/>
                    <a:pt x="12" y="38"/>
                    <a:pt x="11" y="37"/>
                  </a:cubicBezTo>
                  <a:cubicBezTo>
                    <a:pt x="10" y="36"/>
                    <a:pt x="8" y="34"/>
                    <a:pt x="7" y="34"/>
                  </a:cubicBezTo>
                  <a:cubicBezTo>
                    <a:pt x="3" y="35"/>
                    <a:pt x="2" y="36"/>
                    <a:pt x="0" y="39"/>
                  </a:cubicBezTo>
                  <a:cubicBezTo>
                    <a:pt x="0" y="40"/>
                    <a:pt x="3" y="40"/>
                    <a:pt x="3" y="41"/>
                  </a:cubicBezTo>
                  <a:cubicBezTo>
                    <a:pt x="3" y="43"/>
                    <a:pt x="3" y="44"/>
                    <a:pt x="4" y="45"/>
                  </a:cubicBezTo>
                  <a:cubicBezTo>
                    <a:pt x="6" y="47"/>
                    <a:pt x="5" y="52"/>
                    <a:pt x="3" y="54"/>
                  </a:cubicBezTo>
                  <a:cubicBezTo>
                    <a:pt x="2" y="55"/>
                    <a:pt x="1" y="56"/>
                    <a:pt x="0" y="58"/>
                  </a:cubicBezTo>
                  <a:cubicBezTo>
                    <a:pt x="0" y="61"/>
                    <a:pt x="2" y="59"/>
                    <a:pt x="3" y="60"/>
                  </a:cubicBezTo>
                  <a:cubicBezTo>
                    <a:pt x="3" y="60"/>
                    <a:pt x="0" y="64"/>
                    <a:pt x="1" y="65"/>
                  </a:cubicBezTo>
                  <a:cubicBezTo>
                    <a:pt x="2" y="65"/>
                    <a:pt x="3" y="66"/>
                    <a:pt x="4" y="66"/>
                  </a:cubicBezTo>
                  <a:cubicBezTo>
                    <a:pt x="8" y="69"/>
                    <a:pt x="12" y="71"/>
                    <a:pt x="15" y="73"/>
                  </a:cubicBezTo>
                  <a:cubicBezTo>
                    <a:pt x="18" y="74"/>
                    <a:pt x="19" y="74"/>
                    <a:pt x="19" y="77"/>
                  </a:cubicBezTo>
                  <a:cubicBezTo>
                    <a:pt x="19" y="79"/>
                    <a:pt x="25" y="82"/>
                    <a:pt x="26" y="83"/>
                  </a:cubicBezTo>
                  <a:cubicBezTo>
                    <a:pt x="28" y="80"/>
                    <a:pt x="29" y="78"/>
                    <a:pt x="30" y="76"/>
                  </a:cubicBezTo>
                  <a:cubicBezTo>
                    <a:pt x="30" y="74"/>
                    <a:pt x="31" y="72"/>
                    <a:pt x="33" y="72"/>
                  </a:cubicBezTo>
                  <a:cubicBezTo>
                    <a:pt x="34" y="71"/>
                    <a:pt x="34" y="70"/>
                    <a:pt x="35" y="69"/>
                  </a:cubicBezTo>
                  <a:cubicBezTo>
                    <a:pt x="37" y="68"/>
                    <a:pt x="38" y="67"/>
                    <a:pt x="40" y="65"/>
                  </a:cubicBezTo>
                  <a:cubicBezTo>
                    <a:pt x="45" y="57"/>
                    <a:pt x="52" y="53"/>
                    <a:pt x="59" y="48"/>
                  </a:cubicBezTo>
                  <a:cubicBezTo>
                    <a:pt x="68" y="42"/>
                    <a:pt x="73" y="33"/>
                    <a:pt x="77" y="24"/>
                  </a:cubicBezTo>
                  <a:cubicBezTo>
                    <a:pt x="79" y="20"/>
                    <a:pt x="82" y="18"/>
                    <a:pt x="84" y="14"/>
                  </a:cubicBezTo>
                  <a:cubicBezTo>
                    <a:pt x="85" y="12"/>
                    <a:pt x="85" y="9"/>
                    <a:pt x="86" y="7"/>
                  </a:cubicBezTo>
                  <a:cubicBezTo>
                    <a:pt x="86" y="6"/>
                    <a:pt x="85" y="2"/>
                    <a:pt x="86" y="1"/>
                  </a:cubicBezTo>
                  <a:cubicBezTo>
                    <a:pt x="86" y="1"/>
                    <a:pt x="86" y="1"/>
                    <a:pt x="86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0" name="Freeform 748">
              <a:extLst>
                <a:ext uri="{FF2B5EF4-FFF2-40B4-BE49-F238E27FC236}">
                  <a16:creationId xmlns:a16="http://schemas.microsoft.com/office/drawing/2014/main" id="{8522E6C5-13D5-CDB7-6C52-8B2B2101FDDF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2648" y="3769452"/>
              <a:ext cx="48255" cy="62847"/>
            </a:xfrm>
            <a:custGeom>
              <a:avLst/>
              <a:gdLst>
                <a:gd name="T0" fmla="*/ 3 w 9"/>
                <a:gd name="T1" fmla="*/ 2 h 11"/>
                <a:gd name="T2" fmla="*/ 1 w 9"/>
                <a:gd name="T3" fmla="*/ 5 h 11"/>
                <a:gd name="T4" fmla="*/ 0 w 9"/>
                <a:gd name="T5" fmla="*/ 10 h 11"/>
                <a:gd name="T6" fmla="*/ 8 w 9"/>
                <a:gd name="T7" fmla="*/ 7 h 11"/>
                <a:gd name="T8" fmla="*/ 4 w 9"/>
                <a:gd name="T9" fmla="*/ 6 h 11"/>
                <a:gd name="T10" fmla="*/ 8 w 9"/>
                <a:gd name="T11" fmla="*/ 3 h 11"/>
                <a:gd name="T12" fmla="*/ 3 w 9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11">
                  <a:moveTo>
                    <a:pt x="3" y="2"/>
                  </a:moveTo>
                  <a:cubicBezTo>
                    <a:pt x="2" y="3"/>
                    <a:pt x="1" y="4"/>
                    <a:pt x="1" y="5"/>
                  </a:cubicBezTo>
                  <a:cubicBezTo>
                    <a:pt x="0" y="5"/>
                    <a:pt x="0" y="9"/>
                    <a:pt x="0" y="10"/>
                  </a:cubicBezTo>
                  <a:cubicBezTo>
                    <a:pt x="2" y="11"/>
                    <a:pt x="7" y="7"/>
                    <a:pt x="8" y="7"/>
                  </a:cubicBezTo>
                  <a:cubicBezTo>
                    <a:pt x="8" y="6"/>
                    <a:pt x="5" y="5"/>
                    <a:pt x="4" y="6"/>
                  </a:cubicBezTo>
                  <a:cubicBezTo>
                    <a:pt x="5" y="5"/>
                    <a:pt x="9" y="4"/>
                    <a:pt x="8" y="3"/>
                  </a:cubicBezTo>
                  <a:cubicBezTo>
                    <a:pt x="7" y="0"/>
                    <a:pt x="5" y="0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1" name="Freeform 749">
              <a:extLst>
                <a:ext uri="{FF2B5EF4-FFF2-40B4-BE49-F238E27FC236}">
                  <a16:creationId xmlns:a16="http://schemas.microsoft.com/office/drawing/2014/main" id="{FB1C02EC-7DA2-4809-9CED-EF2F5BC2B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6001" y="4022809"/>
              <a:ext cx="141051" cy="161048"/>
            </a:xfrm>
            <a:custGeom>
              <a:avLst/>
              <a:gdLst>
                <a:gd name="T0" fmla="*/ 22 w 26"/>
                <a:gd name="T1" fmla="*/ 18 h 28"/>
                <a:gd name="T2" fmla="*/ 25 w 26"/>
                <a:gd name="T3" fmla="*/ 14 h 28"/>
                <a:gd name="T4" fmla="*/ 26 w 26"/>
                <a:gd name="T5" fmla="*/ 8 h 28"/>
                <a:gd name="T6" fmla="*/ 24 w 26"/>
                <a:gd name="T7" fmla="*/ 3 h 28"/>
                <a:gd name="T8" fmla="*/ 21 w 26"/>
                <a:gd name="T9" fmla="*/ 0 h 28"/>
                <a:gd name="T10" fmla="*/ 16 w 26"/>
                <a:gd name="T11" fmla="*/ 1 h 28"/>
                <a:gd name="T12" fmla="*/ 12 w 26"/>
                <a:gd name="T13" fmla="*/ 3 h 28"/>
                <a:gd name="T14" fmla="*/ 6 w 26"/>
                <a:gd name="T15" fmla="*/ 2 h 28"/>
                <a:gd name="T16" fmla="*/ 7 w 26"/>
                <a:gd name="T17" fmla="*/ 8 h 28"/>
                <a:gd name="T18" fmla="*/ 6 w 26"/>
                <a:gd name="T19" fmla="*/ 12 h 28"/>
                <a:gd name="T20" fmla="*/ 2 w 26"/>
                <a:gd name="T21" fmla="*/ 16 h 28"/>
                <a:gd name="T22" fmla="*/ 0 w 26"/>
                <a:gd name="T23" fmla="*/ 22 h 28"/>
                <a:gd name="T24" fmla="*/ 0 w 26"/>
                <a:gd name="T25" fmla="*/ 27 h 28"/>
                <a:gd name="T26" fmla="*/ 4 w 26"/>
                <a:gd name="T27" fmla="*/ 26 h 28"/>
                <a:gd name="T28" fmla="*/ 11 w 26"/>
                <a:gd name="T29" fmla="*/ 25 h 28"/>
                <a:gd name="T30" fmla="*/ 14 w 26"/>
                <a:gd name="T31" fmla="*/ 20 h 28"/>
                <a:gd name="T32" fmla="*/ 21 w 26"/>
                <a:gd name="T33" fmla="*/ 20 h 28"/>
                <a:gd name="T34" fmla="*/ 22 w 26"/>
                <a:gd name="T35" fmla="*/ 18 h 28"/>
                <a:gd name="T36" fmla="*/ 22 w 26"/>
                <a:gd name="T37" fmla="*/ 1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28">
                  <a:moveTo>
                    <a:pt x="22" y="18"/>
                  </a:moveTo>
                  <a:cubicBezTo>
                    <a:pt x="22" y="16"/>
                    <a:pt x="24" y="15"/>
                    <a:pt x="25" y="14"/>
                  </a:cubicBezTo>
                  <a:cubicBezTo>
                    <a:pt x="26" y="13"/>
                    <a:pt x="26" y="10"/>
                    <a:pt x="26" y="8"/>
                  </a:cubicBezTo>
                  <a:cubicBezTo>
                    <a:pt x="26" y="6"/>
                    <a:pt x="24" y="5"/>
                    <a:pt x="24" y="3"/>
                  </a:cubicBezTo>
                  <a:cubicBezTo>
                    <a:pt x="24" y="1"/>
                    <a:pt x="22" y="1"/>
                    <a:pt x="21" y="0"/>
                  </a:cubicBezTo>
                  <a:cubicBezTo>
                    <a:pt x="20" y="1"/>
                    <a:pt x="18" y="0"/>
                    <a:pt x="16" y="1"/>
                  </a:cubicBezTo>
                  <a:cubicBezTo>
                    <a:pt x="15" y="2"/>
                    <a:pt x="13" y="4"/>
                    <a:pt x="12" y="3"/>
                  </a:cubicBezTo>
                  <a:cubicBezTo>
                    <a:pt x="10" y="1"/>
                    <a:pt x="7" y="0"/>
                    <a:pt x="6" y="2"/>
                  </a:cubicBezTo>
                  <a:cubicBezTo>
                    <a:pt x="5" y="4"/>
                    <a:pt x="6" y="7"/>
                    <a:pt x="7" y="8"/>
                  </a:cubicBezTo>
                  <a:cubicBezTo>
                    <a:pt x="8" y="10"/>
                    <a:pt x="7" y="10"/>
                    <a:pt x="6" y="12"/>
                  </a:cubicBezTo>
                  <a:cubicBezTo>
                    <a:pt x="5" y="14"/>
                    <a:pt x="3" y="15"/>
                    <a:pt x="2" y="16"/>
                  </a:cubicBezTo>
                  <a:cubicBezTo>
                    <a:pt x="1" y="18"/>
                    <a:pt x="0" y="19"/>
                    <a:pt x="0" y="22"/>
                  </a:cubicBezTo>
                  <a:cubicBezTo>
                    <a:pt x="0" y="23"/>
                    <a:pt x="1" y="25"/>
                    <a:pt x="0" y="27"/>
                  </a:cubicBezTo>
                  <a:cubicBezTo>
                    <a:pt x="2" y="28"/>
                    <a:pt x="2" y="27"/>
                    <a:pt x="4" y="26"/>
                  </a:cubicBezTo>
                  <a:cubicBezTo>
                    <a:pt x="6" y="25"/>
                    <a:pt x="9" y="25"/>
                    <a:pt x="11" y="25"/>
                  </a:cubicBezTo>
                  <a:cubicBezTo>
                    <a:pt x="10" y="22"/>
                    <a:pt x="12" y="21"/>
                    <a:pt x="14" y="20"/>
                  </a:cubicBezTo>
                  <a:cubicBezTo>
                    <a:pt x="16" y="19"/>
                    <a:pt x="20" y="17"/>
                    <a:pt x="21" y="20"/>
                  </a:cubicBezTo>
                  <a:cubicBezTo>
                    <a:pt x="21" y="19"/>
                    <a:pt x="21" y="18"/>
                    <a:pt x="22" y="18"/>
                  </a:cubicBezTo>
                  <a:cubicBezTo>
                    <a:pt x="22" y="16"/>
                    <a:pt x="21" y="18"/>
                    <a:pt x="22" y="18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2" name="Freeform 750">
              <a:extLst>
                <a:ext uri="{FF2B5EF4-FFF2-40B4-BE49-F238E27FC236}">
                  <a16:creationId xmlns:a16="http://schemas.microsoft.com/office/drawing/2014/main" id="{4F968615-F133-090E-B170-24DA57259C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97" y="4207424"/>
              <a:ext cx="53822" cy="56956"/>
            </a:xfrm>
            <a:custGeom>
              <a:avLst/>
              <a:gdLst>
                <a:gd name="T0" fmla="*/ 1 w 10"/>
                <a:gd name="T1" fmla="*/ 6 h 10"/>
                <a:gd name="T2" fmla="*/ 3 w 10"/>
                <a:gd name="T3" fmla="*/ 10 h 10"/>
                <a:gd name="T4" fmla="*/ 9 w 10"/>
                <a:gd name="T5" fmla="*/ 5 h 10"/>
                <a:gd name="T6" fmla="*/ 8 w 10"/>
                <a:gd name="T7" fmla="*/ 0 h 10"/>
                <a:gd name="T8" fmla="*/ 4 w 10"/>
                <a:gd name="T9" fmla="*/ 1 h 10"/>
                <a:gd name="T10" fmla="*/ 0 w 10"/>
                <a:gd name="T11" fmla="*/ 1 h 10"/>
                <a:gd name="T12" fmla="*/ 1 w 10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0">
                  <a:moveTo>
                    <a:pt x="1" y="6"/>
                  </a:moveTo>
                  <a:cubicBezTo>
                    <a:pt x="2" y="7"/>
                    <a:pt x="2" y="9"/>
                    <a:pt x="3" y="10"/>
                  </a:cubicBezTo>
                  <a:cubicBezTo>
                    <a:pt x="5" y="9"/>
                    <a:pt x="7" y="7"/>
                    <a:pt x="9" y="5"/>
                  </a:cubicBezTo>
                  <a:cubicBezTo>
                    <a:pt x="10" y="3"/>
                    <a:pt x="5" y="4"/>
                    <a:pt x="8" y="0"/>
                  </a:cubicBezTo>
                  <a:cubicBezTo>
                    <a:pt x="7" y="0"/>
                    <a:pt x="3" y="0"/>
                    <a:pt x="4" y="1"/>
                  </a:cubicBezTo>
                  <a:cubicBezTo>
                    <a:pt x="5" y="3"/>
                    <a:pt x="1" y="2"/>
                    <a:pt x="0" y="1"/>
                  </a:cubicBezTo>
                  <a:cubicBezTo>
                    <a:pt x="0" y="3"/>
                    <a:pt x="1" y="4"/>
                    <a:pt x="1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3" name="Freeform 751">
              <a:extLst>
                <a:ext uri="{FF2B5EF4-FFF2-40B4-BE49-F238E27FC236}">
                  <a16:creationId xmlns:a16="http://schemas.microsoft.com/office/drawing/2014/main" id="{57191B7F-6DF1-2BDC-94CC-EFEC1AA2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9297" y="4172073"/>
              <a:ext cx="59389" cy="53028"/>
            </a:xfrm>
            <a:custGeom>
              <a:avLst/>
              <a:gdLst>
                <a:gd name="T0" fmla="*/ 3 w 11"/>
                <a:gd name="T1" fmla="*/ 1 h 9"/>
                <a:gd name="T2" fmla="*/ 0 w 11"/>
                <a:gd name="T3" fmla="*/ 7 h 9"/>
                <a:gd name="T4" fmla="*/ 4 w 11"/>
                <a:gd name="T5" fmla="*/ 7 h 9"/>
                <a:gd name="T6" fmla="*/ 8 w 11"/>
                <a:gd name="T7" fmla="*/ 6 h 9"/>
                <a:gd name="T8" fmla="*/ 7 w 11"/>
                <a:gd name="T9" fmla="*/ 0 h 9"/>
                <a:gd name="T10" fmla="*/ 3 w 11"/>
                <a:gd name="T11" fmla="*/ 1 h 9"/>
                <a:gd name="T12" fmla="*/ 3 w 11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3" y="1"/>
                  </a:moveTo>
                  <a:cubicBezTo>
                    <a:pt x="1" y="2"/>
                    <a:pt x="0" y="5"/>
                    <a:pt x="0" y="7"/>
                  </a:cubicBezTo>
                  <a:cubicBezTo>
                    <a:pt x="1" y="8"/>
                    <a:pt x="5" y="9"/>
                    <a:pt x="4" y="7"/>
                  </a:cubicBezTo>
                  <a:cubicBezTo>
                    <a:pt x="3" y="6"/>
                    <a:pt x="7" y="6"/>
                    <a:pt x="8" y="6"/>
                  </a:cubicBezTo>
                  <a:cubicBezTo>
                    <a:pt x="11" y="5"/>
                    <a:pt x="8" y="1"/>
                    <a:pt x="7" y="0"/>
                  </a:cubicBezTo>
                  <a:cubicBezTo>
                    <a:pt x="5" y="1"/>
                    <a:pt x="5" y="2"/>
                    <a:pt x="3" y="1"/>
                  </a:cubicBezTo>
                  <a:cubicBezTo>
                    <a:pt x="2" y="1"/>
                    <a:pt x="4" y="1"/>
                    <a:pt x="3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4" name="Freeform 752">
              <a:extLst>
                <a:ext uri="{FF2B5EF4-FFF2-40B4-BE49-F238E27FC236}">
                  <a16:creationId xmlns:a16="http://schemas.microsoft.com/office/drawing/2014/main" id="{ECD37C5D-12D3-EC06-44BC-4BBD19A97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0433" y="4154396"/>
              <a:ext cx="293240" cy="335845"/>
            </a:xfrm>
            <a:custGeom>
              <a:avLst/>
              <a:gdLst>
                <a:gd name="T0" fmla="*/ 41 w 54"/>
                <a:gd name="T1" fmla="*/ 13 h 58"/>
                <a:gd name="T2" fmla="*/ 23 w 54"/>
                <a:gd name="T3" fmla="*/ 3 h 58"/>
                <a:gd name="T4" fmla="*/ 17 w 54"/>
                <a:gd name="T5" fmla="*/ 7 h 58"/>
                <a:gd name="T6" fmla="*/ 21 w 54"/>
                <a:gd name="T7" fmla="*/ 9 h 58"/>
                <a:gd name="T8" fmla="*/ 17 w 54"/>
                <a:gd name="T9" fmla="*/ 9 h 58"/>
                <a:gd name="T10" fmla="*/ 13 w 54"/>
                <a:gd name="T11" fmla="*/ 10 h 58"/>
                <a:gd name="T12" fmla="*/ 11 w 54"/>
                <a:gd name="T13" fmla="*/ 8 h 58"/>
                <a:gd name="T14" fmla="*/ 12 w 54"/>
                <a:gd name="T15" fmla="*/ 4 h 58"/>
                <a:gd name="T16" fmla="*/ 5 w 54"/>
                <a:gd name="T17" fmla="*/ 3 h 58"/>
                <a:gd name="T18" fmla="*/ 7 w 54"/>
                <a:gd name="T19" fmla="*/ 8 h 58"/>
                <a:gd name="T20" fmla="*/ 5 w 54"/>
                <a:gd name="T21" fmla="*/ 12 h 58"/>
                <a:gd name="T22" fmla="*/ 6 w 54"/>
                <a:gd name="T23" fmla="*/ 16 h 58"/>
                <a:gd name="T24" fmla="*/ 2 w 54"/>
                <a:gd name="T25" fmla="*/ 18 h 58"/>
                <a:gd name="T26" fmla="*/ 1 w 54"/>
                <a:gd name="T27" fmla="*/ 21 h 58"/>
                <a:gd name="T28" fmla="*/ 5 w 54"/>
                <a:gd name="T29" fmla="*/ 33 h 58"/>
                <a:gd name="T30" fmla="*/ 12 w 54"/>
                <a:gd name="T31" fmla="*/ 42 h 58"/>
                <a:gd name="T32" fmla="*/ 15 w 54"/>
                <a:gd name="T33" fmla="*/ 43 h 58"/>
                <a:gd name="T34" fmla="*/ 17 w 54"/>
                <a:gd name="T35" fmla="*/ 45 h 58"/>
                <a:gd name="T36" fmla="*/ 24 w 54"/>
                <a:gd name="T37" fmla="*/ 47 h 58"/>
                <a:gd name="T38" fmla="*/ 25 w 54"/>
                <a:gd name="T39" fmla="*/ 53 h 58"/>
                <a:gd name="T40" fmla="*/ 27 w 54"/>
                <a:gd name="T41" fmla="*/ 55 h 58"/>
                <a:gd name="T42" fmla="*/ 30 w 54"/>
                <a:gd name="T43" fmla="*/ 55 h 58"/>
                <a:gd name="T44" fmla="*/ 33 w 54"/>
                <a:gd name="T45" fmla="*/ 56 h 58"/>
                <a:gd name="T46" fmla="*/ 36 w 54"/>
                <a:gd name="T47" fmla="*/ 55 h 58"/>
                <a:gd name="T48" fmla="*/ 42 w 54"/>
                <a:gd name="T49" fmla="*/ 55 h 58"/>
                <a:gd name="T50" fmla="*/ 46 w 54"/>
                <a:gd name="T51" fmla="*/ 54 h 58"/>
                <a:gd name="T52" fmla="*/ 54 w 54"/>
                <a:gd name="T53" fmla="*/ 49 h 58"/>
                <a:gd name="T54" fmla="*/ 49 w 54"/>
                <a:gd name="T55" fmla="*/ 36 h 58"/>
                <a:gd name="T56" fmla="*/ 49 w 54"/>
                <a:gd name="T57" fmla="*/ 32 h 58"/>
                <a:gd name="T58" fmla="*/ 46 w 54"/>
                <a:gd name="T59" fmla="*/ 28 h 58"/>
                <a:gd name="T60" fmla="*/ 48 w 54"/>
                <a:gd name="T61" fmla="*/ 20 h 58"/>
                <a:gd name="T62" fmla="*/ 45 w 54"/>
                <a:gd name="T63" fmla="*/ 18 h 58"/>
                <a:gd name="T64" fmla="*/ 41 w 54"/>
                <a:gd name="T65" fmla="*/ 16 h 58"/>
                <a:gd name="T66" fmla="*/ 41 w 54"/>
                <a:gd name="T67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" h="58">
                  <a:moveTo>
                    <a:pt x="41" y="13"/>
                  </a:moveTo>
                  <a:cubicBezTo>
                    <a:pt x="35" y="9"/>
                    <a:pt x="29" y="6"/>
                    <a:pt x="23" y="3"/>
                  </a:cubicBezTo>
                  <a:cubicBezTo>
                    <a:pt x="22" y="5"/>
                    <a:pt x="19" y="7"/>
                    <a:pt x="17" y="7"/>
                  </a:cubicBezTo>
                  <a:cubicBezTo>
                    <a:pt x="17" y="7"/>
                    <a:pt x="21" y="8"/>
                    <a:pt x="21" y="9"/>
                  </a:cubicBezTo>
                  <a:cubicBezTo>
                    <a:pt x="20" y="10"/>
                    <a:pt x="18" y="9"/>
                    <a:pt x="17" y="9"/>
                  </a:cubicBezTo>
                  <a:cubicBezTo>
                    <a:pt x="15" y="8"/>
                    <a:pt x="15" y="9"/>
                    <a:pt x="13" y="10"/>
                  </a:cubicBezTo>
                  <a:cubicBezTo>
                    <a:pt x="13" y="10"/>
                    <a:pt x="11" y="9"/>
                    <a:pt x="11" y="8"/>
                  </a:cubicBezTo>
                  <a:cubicBezTo>
                    <a:pt x="10" y="7"/>
                    <a:pt x="11" y="5"/>
                    <a:pt x="12" y="4"/>
                  </a:cubicBezTo>
                  <a:cubicBezTo>
                    <a:pt x="13" y="0"/>
                    <a:pt x="7" y="2"/>
                    <a:pt x="5" y="3"/>
                  </a:cubicBezTo>
                  <a:cubicBezTo>
                    <a:pt x="6" y="4"/>
                    <a:pt x="8" y="7"/>
                    <a:pt x="7" y="8"/>
                  </a:cubicBezTo>
                  <a:cubicBezTo>
                    <a:pt x="7" y="9"/>
                    <a:pt x="3" y="12"/>
                    <a:pt x="5" y="12"/>
                  </a:cubicBezTo>
                  <a:cubicBezTo>
                    <a:pt x="8" y="13"/>
                    <a:pt x="7" y="14"/>
                    <a:pt x="6" y="16"/>
                  </a:cubicBezTo>
                  <a:cubicBezTo>
                    <a:pt x="5" y="16"/>
                    <a:pt x="3" y="17"/>
                    <a:pt x="2" y="18"/>
                  </a:cubicBezTo>
                  <a:cubicBezTo>
                    <a:pt x="0" y="19"/>
                    <a:pt x="1" y="19"/>
                    <a:pt x="1" y="21"/>
                  </a:cubicBezTo>
                  <a:cubicBezTo>
                    <a:pt x="2" y="26"/>
                    <a:pt x="4" y="29"/>
                    <a:pt x="5" y="33"/>
                  </a:cubicBezTo>
                  <a:cubicBezTo>
                    <a:pt x="5" y="38"/>
                    <a:pt x="9" y="40"/>
                    <a:pt x="12" y="42"/>
                  </a:cubicBezTo>
                  <a:cubicBezTo>
                    <a:pt x="13" y="43"/>
                    <a:pt x="14" y="43"/>
                    <a:pt x="15" y="43"/>
                  </a:cubicBezTo>
                  <a:cubicBezTo>
                    <a:pt x="16" y="43"/>
                    <a:pt x="16" y="44"/>
                    <a:pt x="17" y="45"/>
                  </a:cubicBezTo>
                  <a:cubicBezTo>
                    <a:pt x="19" y="45"/>
                    <a:pt x="22" y="45"/>
                    <a:pt x="24" y="47"/>
                  </a:cubicBezTo>
                  <a:cubicBezTo>
                    <a:pt x="25" y="48"/>
                    <a:pt x="25" y="51"/>
                    <a:pt x="25" y="53"/>
                  </a:cubicBezTo>
                  <a:cubicBezTo>
                    <a:pt x="26" y="54"/>
                    <a:pt x="25" y="55"/>
                    <a:pt x="27" y="55"/>
                  </a:cubicBezTo>
                  <a:cubicBezTo>
                    <a:pt x="28" y="55"/>
                    <a:pt x="29" y="55"/>
                    <a:pt x="30" y="55"/>
                  </a:cubicBezTo>
                  <a:cubicBezTo>
                    <a:pt x="31" y="55"/>
                    <a:pt x="32" y="55"/>
                    <a:pt x="33" y="56"/>
                  </a:cubicBezTo>
                  <a:cubicBezTo>
                    <a:pt x="34" y="57"/>
                    <a:pt x="35" y="56"/>
                    <a:pt x="36" y="55"/>
                  </a:cubicBezTo>
                  <a:cubicBezTo>
                    <a:pt x="38" y="54"/>
                    <a:pt x="40" y="58"/>
                    <a:pt x="42" y="55"/>
                  </a:cubicBezTo>
                  <a:cubicBezTo>
                    <a:pt x="42" y="53"/>
                    <a:pt x="45" y="54"/>
                    <a:pt x="46" y="54"/>
                  </a:cubicBezTo>
                  <a:cubicBezTo>
                    <a:pt x="49" y="53"/>
                    <a:pt x="51" y="51"/>
                    <a:pt x="54" y="49"/>
                  </a:cubicBezTo>
                  <a:cubicBezTo>
                    <a:pt x="49" y="46"/>
                    <a:pt x="49" y="42"/>
                    <a:pt x="49" y="36"/>
                  </a:cubicBezTo>
                  <a:cubicBezTo>
                    <a:pt x="48" y="35"/>
                    <a:pt x="50" y="33"/>
                    <a:pt x="49" y="32"/>
                  </a:cubicBezTo>
                  <a:cubicBezTo>
                    <a:pt x="48" y="31"/>
                    <a:pt x="46" y="30"/>
                    <a:pt x="46" y="28"/>
                  </a:cubicBezTo>
                  <a:cubicBezTo>
                    <a:pt x="46" y="27"/>
                    <a:pt x="48" y="20"/>
                    <a:pt x="48" y="20"/>
                  </a:cubicBezTo>
                  <a:cubicBezTo>
                    <a:pt x="47" y="20"/>
                    <a:pt x="46" y="19"/>
                    <a:pt x="45" y="18"/>
                  </a:cubicBezTo>
                  <a:cubicBezTo>
                    <a:pt x="44" y="17"/>
                    <a:pt x="43" y="17"/>
                    <a:pt x="41" y="16"/>
                  </a:cubicBezTo>
                  <a:cubicBezTo>
                    <a:pt x="41" y="15"/>
                    <a:pt x="41" y="14"/>
                    <a:pt x="41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5" name="Freeform 753">
              <a:extLst>
                <a:ext uri="{FF2B5EF4-FFF2-40B4-BE49-F238E27FC236}">
                  <a16:creationId xmlns:a16="http://schemas.microsoft.com/office/drawing/2014/main" id="{0DC2534E-8B04-C559-D8BF-04369F071E8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7776" y="4073872"/>
              <a:ext cx="146620" cy="178726"/>
            </a:xfrm>
            <a:custGeom>
              <a:avLst/>
              <a:gdLst>
                <a:gd name="T0" fmla="*/ 15 w 27"/>
                <a:gd name="T1" fmla="*/ 29 h 31"/>
                <a:gd name="T2" fmla="*/ 15 w 27"/>
                <a:gd name="T3" fmla="*/ 24 h 31"/>
                <a:gd name="T4" fmla="*/ 17 w 27"/>
                <a:gd name="T5" fmla="*/ 24 h 31"/>
                <a:gd name="T6" fmla="*/ 19 w 27"/>
                <a:gd name="T7" fmla="*/ 21 h 31"/>
                <a:gd name="T8" fmla="*/ 21 w 27"/>
                <a:gd name="T9" fmla="*/ 24 h 31"/>
                <a:gd name="T10" fmla="*/ 24 w 27"/>
                <a:gd name="T11" fmla="*/ 23 h 31"/>
                <a:gd name="T12" fmla="*/ 26 w 27"/>
                <a:gd name="T13" fmla="*/ 24 h 31"/>
                <a:gd name="T14" fmla="*/ 26 w 27"/>
                <a:gd name="T15" fmla="*/ 21 h 31"/>
                <a:gd name="T16" fmla="*/ 26 w 27"/>
                <a:gd name="T17" fmla="*/ 14 h 31"/>
                <a:gd name="T18" fmla="*/ 25 w 27"/>
                <a:gd name="T19" fmla="*/ 11 h 31"/>
                <a:gd name="T20" fmla="*/ 26 w 27"/>
                <a:gd name="T21" fmla="*/ 6 h 31"/>
                <a:gd name="T22" fmla="*/ 21 w 27"/>
                <a:gd name="T23" fmla="*/ 4 h 31"/>
                <a:gd name="T24" fmla="*/ 19 w 27"/>
                <a:gd name="T25" fmla="*/ 0 h 31"/>
                <a:gd name="T26" fmla="*/ 14 w 27"/>
                <a:gd name="T27" fmla="*/ 0 h 31"/>
                <a:gd name="T28" fmla="*/ 11 w 27"/>
                <a:gd name="T29" fmla="*/ 7 h 31"/>
                <a:gd name="T30" fmla="*/ 5 w 27"/>
                <a:gd name="T31" fmla="*/ 7 h 31"/>
                <a:gd name="T32" fmla="*/ 4 w 27"/>
                <a:gd name="T33" fmla="*/ 7 h 31"/>
                <a:gd name="T34" fmla="*/ 4 w 27"/>
                <a:gd name="T35" fmla="*/ 10 h 31"/>
                <a:gd name="T36" fmla="*/ 0 w 27"/>
                <a:gd name="T37" fmla="*/ 16 h 31"/>
                <a:gd name="T38" fmla="*/ 4 w 27"/>
                <a:gd name="T39" fmla="*/ 23 h 31"/>
                <a:gd name="T40" fmla="*/ 9 w 27"/>
                <a:gd name="T41" fmla="*/ 28 h 31"/>
                <a:gd name="T42" fmla="*/ 11 w 27"/>
                <a:gd name="T43" fmla="*/ 31 h 31"/>
                <a:gd name="T44" fmla="*/ 15 w 27"/>
                <a:gd name="T45" fmla="*/ 29 h 31"/>
                <a:gd name="T46" fmla="*/ 15 w 27"/>
                <a:gd name="T47" fmla="*/ 29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7" h="31">
                  <a:moveTo>
                    <a:pt x="15" y="29"/>
                  </a:moveTo>
                  <a:cubicBezTo>
                    <a:pt x="15" y="28"/>
                    <a:pt x="13" y="24"/>
                    <a:pt x="15" y="24"/>
                  </a:cubicBezTo>
                  <a:cubicBezTo>
                    <a:pt x="15" y="24"/>
                    <a:pt x="17" y="24"/>
                    <a:pt x="17" y="24"/>
                  </a:cubicBezTo>
                  <a:cubicBezTo>
                    <a:pt x="18" y="23"/>
                    <a:pt x="18" y="21"/>
                    <a:pt x="19" y="21"/>
                  </a:cubicBezTo>
                  <a:cubicBezTo>
                    <a:pt x="20" y="22"/>
                    <a:pt x="21" y="23"/>
                    <a:pt x="21" y="24"/>
                  </a:cubicBezTo>
                  <a:cubicBezTo>
                    <a:pt x="22" y="25"/>
                    <a:pt x="22" y="23"/>
                    <a:pt x="24" y="23"/>
                  </a:cubicBezTo>
                  <a:cubicBezTo>
                    <a:pt x="24" y="23"/>
                    <a:pt x="26" y="25"/>
                    <a:pt x="26" y="24"/>
                  </a:cubicBezTo>
                  <a:cubicBezTo>
                    <a:pt x="26" y="23"/>
                    <a:pt x="26" y="22"/>
                    <a:pt x="26" y="21"/>
                  </a:cubicBezTo>
                  <a:cubicBezTo>
                    <a:pt x="27" y="19"/>
                    <a:pt x="27" y="16"/>
                    <a:pt x="26" y="14"/>
                  </a:cubicBezTo>
                  <a:cubicBezTo>
                    <a:pt x="25" y="13"/>
                    <a:pt x="25" y="12"/>
                    <a:pt x="25" y="11"/>
                  </a:cubicBezTo>
                  <a:cubicBezTo>
                    <a:pt x="25" y="9"/>
                    <a:pt x="27" y="8"/>
                    <a:pt x="26" y="6"/>
                  </a:cubicBezTo>
                  <a:cubicBezTo>
                    <a:pt x="25" y="3"/>
                    <a:pt x="21" y="7"/>
                    <a:pt x="21" y="4"/>
                  </a:cubicBezTo>
                  <a:cubicBezTo>
                    <a:pt x="21" y="2"/>
                    <a:pt x="22" y="0"/>
                    <a:pt x="19" y="0"/>
                  </a:cubicBezTo>
                  <a:cubicBezTo>
                    <a:pt x="18" y="0"/>
                    <a:pt x="16" y="0"/>
                    <a:pt x="14" y="0"/>
                  </a:cubicBezTo>
                  <a:cubicBezTo>
                    <a:pt x="10" y="0"/>
                    <a:pt x="15" y="7"/>
                    <a:pt x="11" y="7"/>
                  </a:cubicBezTo>
                  <a:cubicBezTo>
                    <a:pt x="9" y="7"/>
                    <a:pt x="7" y="7"/>
                    <a:pt x="5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9"/>
                    <a:pt x="4" y="9"/>
                    <a:pt x="4" y="10"/>
                  </a:cubicBezTo>
                  <a:cubicBezTo>
                    <a:pt x="4" y="12"/>
                    <a:pt x="0" y="14"/>
                    <a:pt x="0" y="16"/>
                  </a:cubicBezTo>
                  <a:cubicBezTo>
                    <a:pt x="1" y="18"/>
                    <a:pt x="3" y="21"/>
                    <a:pt x="4" y="23"/>
                  </a:cubicBezTo>
                  <a:cubicBezTo>
                    <a:pt x="6" y="24"/>
                    <a:pt x="7" y="26"/>
                    <a:pt x="9" y="28"/>
                  </a:cubicBezTo>
                  <a:cubicBezTo>
                    <a:pt x="10" y="29"/>
                    <a:pt x="11" y="30"/>
                    <a:pt x="11" y="31"/>
                  </a:cubicBezTo>
                  <a:cubicBezTo>
                    <a:pt x="12" y="30"/>
                    <a:pt x="14" y="30"/>
                    <a:pt x="15" y="29"/>
                  </a:cubicBezTo>
                  <a:cubicBezTo>
                    <a:pt x="15" y="29"/>
                    <a:pt x="14" y="30"/>
                    <a:pt x="15" y="29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6" name="Freeform 754">
              <a:extLst>
                <a:ext uri="{FF2B5EF4-FFF2-40B4-BE49-F238E27FC236}">
                  <a16:creationId xmlns:a16="http://schemas.microsoft.com/office/drawing/2014/main" id="{C4CB3B44-5366-E0D6-BEBE-8CBEB143E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055" y="4073872"/>
              <a:ext cx="61247" cy="41244"/>
            </a:xfrm>
            <a:custGeom>
              <a:avLst/>
              <a:gdLst>
                <a:gd name="T0" fmla="*/ 11 w 11"/>
                <a:gd name="T1" fmla="*/ 7 h 7"/>
                <a:gd name="T2" fmla="*/ 11 w 11"/>
                <a:gd name="T3" fmla="*/ 0 h 7"/>
                <a:gd name="T4" fmla="*/ 3 w 11"/>
                <a:gd name="T5" fmla="*/ 1 h 7"/>
                <a:gd name="T6" fmla="*/ 0 w 11"/>
                <a:gd name="T7" fmla="*/ 4 h 7"/>
                <a:gd name="T8" fmla="*/ 2 w 11"/>
                <a:gd name="T9" fmla="*/ 7 h 7"/>
                <a:gd name="T10" fmla="*/ 11 w 11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7">
                  <a:moveTo>
                    <a:pt x="11" y="7"/>
                  </a:moveTo>
                  <a:cubicBezTo>
                    <a:pt x="11" y="5"/>
                    <a:pt x="11" y="2"/>
                    <a:pt x="11" y="0"/>
                  </a:cubicBezTo>
                  <a:cubicBezTo>
                    <a:pt x="8" y="0"/>
                    <a:pt x="6" y="1"/>
                    <a:pt x="3" y="1"/>
                  </a:cubicBezTo>
                  <a:cubicBezTo>
                    <a:pt x="4" y="2"/>
                    <a:pt x="1" y="3"/>
                    <a:pt x="0" y="4"/>
                  </a:cubicBezTo>
                  <a:cubicBezTo>
                    <a:pt x="0" y="5"/>
                    <a:pt x="2" y="6"/>
                    <a:pt x="2" y="7"/>
                  </a:cubicBezTo>
                  <a:lnTo>
                    <a:pt x="11" y="7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7" name="Freeform 755">
              <a:extLst>
                <a:ext uri="{FF2B5EF4-FFF2-40B4-BE49-F238E27FC236}">
                  <a16:creationId xmlns:a16="http://schemas.microsoft.com/office/drawing/2014/main" id="{6B8AEAC6-72D2-2F43-FD6B-A595A931A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6639" y="3763561"/>
              <a:ext cx="200443" cy="327988"/>
            </a:xfrm>
            <a:custGeom>
              <a:avLst/>
              <a:gdLst>
                <a:gd name="T0" fmla="*/ 29 w 37"/>
                <a:gd name="T1" fmla="*/ 55 h 57"/>
                <a:gd name="T2" fmla="*/ 37 w 37"/>
                <a:gd name="T3" fmla="*/ 55 h 57"/>
                <a:gd name="T4" fmla="*/ 33 w 37"/>
                <a:gd name="T5" fmla="*/ 48 h 57"/>
                <a:gd name="T6" fmla="*/ 32 w 37"/>
                <a:gd name="T7" fmla="*/ 44 h 57"/>
                <a:gd name="T8" fmla="*/ 30 w 37"/>
                <a:gd name="T9" fmla="*/ 40 h 57"/>
                <a:gd name="T10" fmla="*/ 32 w 37"/>
                <a:gd name="T11" fmla="*/ 32 h 57"/>
                <a:gd name="T12" fmla="*/ 34 w 37"/>
                <a:gd name="T13" fmla="*/ 27 h 57"/>
                <a:gd name="T14" fmla="*/ 31 w 37"/>
                <a:gd name="T15" fmla="*/ 21 h 57"/>
                <a:gd name="T16" fmla="*/ 28 w 37"/>
                <a:gd name="T17" fmla="*/ 16 h 57"/>
                <a:gd name="T18" fmla="*/ 34 w 37"/>
                <a:gd name="T19" fmla="*/ 16 h 57"/>
                <a:gd name="T20" fmla="*/ 32 w 37"/>
                <a:gd name="T21" fmla="*/ 6 h 57"/>
                <a:gd name="T22" fmla="*/ 30 w 37"/>
                <a:gd name="T23" fmla="*/ 2 h 57"/>
                <a:gd name="T24" fmla="*/ 27 w 37"/>
                <a:gd name="T25" fmla="*/ 0 h 57"/>
                <a:gd name="T26" fmla="*/ 28 w 37"/>
                <a:gd name="T27" fmla="*/ 9 h 57"/>
                <a:gd name="T28" fmla="*/ 23 w 37"/>
                <a:gd name="T29" fmla="*/ 18 h 57"/>
                <a:gd name="T30" fmla="*/ 21 w 37"/>
                <a:gd name="T31" fmla="*/ 22 h 57"/>
                <a:gd name="T32" fmla="*/ 18 w 37"/>
                <a:gd name="T33" fmla="*/ 27 h 57"/>
                <a:gd name="T34" fmla="*/ 15 w 37"/>
                <a:gd name="T35" fmla="*/ 33 h 57"/>
                <a:gd name="T36" fmla="*/ 11 w 37"/>
                <a:gd name="T37" fmla="*/ 31 h 57"/>
                <a:gd name="T38" fmla="*/ 2 w 37"/>
                <a:gd name="T39" fmla="*/ 39 h 57"/>
                <a:gd name="T40" fmla="*/ 1 w 37"/>
                <a:gd name="T41" fmla="*/ 42 h 57"/>
                <a:gd name="T42" fmla="*/ 4 w 37"/>
                <a:gd name="T43" fmla="*/ 45 h 57"/>
                <a:gd name="T44" fmla="*/ 5 w 37"/>
                <a:gd name="T45" fmla="*/ 45 h 57"/>
                <a:gd name="T46" fmla="*/ 7 w 37"/>
                <a:gd name="T47" fmla="*/ 48 h 57"/>
                <a:gd name="T48" fmla="*/ 7 w 37"/>
                <a:gd name="T49" fmla="*/ 55 h 57"/>
                <a:gd name="T50" fmla="*/ 16 w 37"/>
                <a:gd name="T51" fmla="*/ 54 h 57"/>
                <a:gd name="T52" fmla="*/ 29 w 37"/>
                <a:gd name="T53" fmla="*/ 55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7" h="57">
                  <a:moveTo>
                    <a:pt x="29" y="55"/>
                  </a:moveTo>
                  <a:cubicBezTo>
                    <a:pt x="32" y="55"/>
                    <a:pt x="35" y="57"/>
                    <a:pt x="37" y="55"/>
                  </a:cubicBezTo>
                  <a:cubicBezTo>
                    <a:pt x="37" y="51"/>
                    <a:pt x="35" y="50"/>
                    <a:pt x="33" y="48"/>
                  </a:cubicBezTo>
                  <a:cubicBezTo>
                    <a:pt x="32" y="47"/>
                    <a:pt x="32" y="46"/>
                    <a:pt x="32" y="44"/>
                  </a:cubicBezTo>
                  <a:cubicBezTo>
                    <a:pt x="31" y="43"/>
                    <a:pt x="30" y="42"/>
                    <a:pt x="30" y="40"/>
                  </a:cubicBezTo>
                  <a:cubicBezTo>
                    <a:pt x="29" y="36"/>
                    <a:pt x="31" y="35"/>
                    <a:pt x="32" y="32"/>
                  </a:cubicBezTo>
                  <a:cubicBezTo>
                    <a:pt x="33" y="30"/>
                    <a:pt x="34" y="29"/>
                    <a:pt x="34" y="27"/>
                  </a:cubicBezTo>
                  <a:cubicBezTo>
                    <a:pt x="33" y="25"/>
                    <a:pt x="33" y="23"/>
                    <a:pt x="31" y="21"/>
                  </a:cubicBezTo>
                  <a:cubicBezTo>
                    <a:pt x="31" y="21"/>
                    <a:pt x="26" y="18"/>
                    <a:pt x="28" y="16"/>
                  </a:cubicBezTo>
                  <a:cubicBezTo>
                    <a:pt x="29" y="15"/>
                    <a:pt x="32" y="16"/>
                    <a:pt x="34" y="16"/>
                  </a:cubicBezTo>
                  <a:cubicBezTo>
                    <a:pt x="32" y="12"/>
                    <a:pt x="32" y="10"/>
                    <a:pt x="32" y="6"/>
                  </a:cubicBezTo>
                  <a:cubicBezTo>
                    <a:pt x="32" y="5"/>
                    <a:pt x="32" y="3"/>
                    <a:pt x="30" y="2"/>
                  </a:cubicBezTo>
                  <a:cubicBezTo>
                    <a:pt x="30" y="1"/>
                    <a:pt x="27" y="0"/>
                    <a:pt x="27" y="0"/>
                  </a:cubicBezTo>
                  <a:cubicBezTo>
                    <a:pt x="27" y="2"/>
                    <a:pt x="33" y="7"/>
                    <a:pt x="28" y="9"/>
                  </a:cubicBezTo>
                  <a:cubicBezTo>
                    <a:pt x="25" y="11"/>
                    <a:pt x="24" y="14"/>
                    <a:pt x="23" y="18"/>
                  </a:cubicBezTo>
                  <a:cubicBezTo>
                    <a:pt x="22" y="19"/>
                    <a:pt x="22" y="22"/>
                    <a:pt x="21" y="22"/>
                  </a:cubicBezTo>
                  <a:cubicBezTo>
                    <a:pt x="19" y="23"/>
                    <a:pt x="19" y="25"/>
                    <a:pt x="18" y="27"/>
                  </a:cubicBezTo>
                  <a:cubicBezTo>
                    <a:pt x="17" y="29"/>
                    <a:pt x="16" y="31"/>
                    <a:pt x="15" y="33"/>
                  </a:cubicBezTo>
                  <a:cubicBezTo>
                    <a:pt x="13" y="35"/>
                    <a:pt x="12" y="31"/>
                    <a:pt x="11" y="31"/>
                  </a:cubicBezTo>
                  <a:cubicBezTo>
                    <a:pt x="6" y="31"/>
                    <a:pt x="3" y="35"/>
                    <a:pt x="2" y="39"/>
                  </a:cubicBezTo>
                  <a:cubicBezTo>
                    <a:pt x="2" y="40"/>
                    <a:pt x="0" y="41"/>
                    <a:pt x="1" y="42"/>
                  </a:cubicBezTo>
                  <a:cubicBezTo>
                    <a:pt x="2" y="43"/>
                    <a:pt x="3" y="44"/>
                    <a:pt x="4" y="45"/>
                  </a:cubicBezTo>
                  <a:cubicBezTo>
                    <a:pt x="4" y="46"/>
                    <a:pt x="5" y="44"/>
                    <a:pt x="5" y="45"/>
                  </a:cubicBezTo>
                  <a:cubicBezTo>
                    <a:pt x="6" y="46"/>
                    <a:pt x="7" y="47"/>
                    <a:pt x="7" y="48"/>
                  </a:cubicBezTo>
                  <a:cubicBezTo>
                    <a:pt x="8" y="50"/>
                    <a:pt x="7" y="53"/>
                    <a:pt x="7" y="55"/>
                  </a:cubicBezTo>
                  <a:cubicBezTo>
                    <a:pt x="10" y="54"/>
                    <a:pt x="13" y="54"/>
                    <a:pt x="16" y="54"/>
                  </a:cubicBezTo>
                  <a:cubicBezTo>
                    <a:pt x="20" y="54"/>
                    <a:pt x="25" y="55"/>
                    <a:pt x="29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8" name="Freeform 756">
              <a:extLst>
                <a:ext uri="{FF2B5EF4-FFF2-40B4-BE49-F238E27FC236}">
                  <a16:creationId xmlns:a16="http://schemas.microsoft.com/office/drawing/2014/main" id="{7C663DDA-5B08-E5FF-2551-F2407D164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3206" y="3779272"/>
              <a:ext cx="81661" cy="178726"/>
            </a:xfrm>
            <a:custGeom>
              <a:avLst/>
              <a:gdLst>
                <a:gd name="T0" fmla="*/ 11 w 15"/>
                <a:gd name="T1" fmla="*/ 0 h 31"/>
                <a:gd name="T2" fmla="*/ 9 w 15"/>
                <a:gd name="T3" fmla="*/ 4 h 31"/>
                <a:gd name="T4" fmla="*/ 4 w 15"/>
                <a:gd name="T5" fmla="*/ 5 h 31"/>
                <a:gd name="T6" fmla="*/ 1 w 15"/>
                <a:gd name="T7" fmla="*/ 8 h 31"/>
                <a:gd name="T8" fmla="*/ 3 w 15"/>
                <a:gd name="T9" fmla="*/ 13 h 31"/>
                <a:gd name="T10" fmla="*/ 6 w 15"/>
                <a:gd name="T11" fmla="*/ 31 h 31"/>
                <a:gd name="T12" fmla="*/ 11 w 15"/>
                <a:gd name="T13" fmla="*/ 30 h 31"/>
                <a:gd name="T14" fmla="*/ 11 w 15"/>
                <a:gd name="T15" fmla="*/ 27 h 31"/>
                <a:gd name="T16" fmla="*/ 11 w 15"/>
                <a:gd name="T17" fmla="*/ 18 h 31"/>
                <a:gd name="T18" fmla="*/ 15 w 15"/>
                <a:gd name="T19" fmla="*/ 9 h 31"/>
                <a:gd name="T20" fmla="*/ 14 w 15"/>
                <a:gd name="T21" fmla="*/ 3 h 31"/>
                <a:gd name="T22" fmla="*/ 11 w 15"/>
                <a:gd name="T23" fmla="*/ 0 h 31"/>
                <a:gd name="T24" fmla="*/ 11 w 15"/>
                <a:gd name="T2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31">
                  <a:moveTo>
                    <a:pt x="11" y="0"/>
                  </a:moveTo>
                  <a:cubicBezTo>
                    <a:pt x="9" y="2"/>
                    <a:pt x="10" y="2"/>
                    <a:pt x="9" y="4"/>
                  </a:cubicBezTo>
                  <a:cubicBezTo>
                    <a:pt x="8" y="6"/>
                    <a:pt x="6" y="5"/>
                    <a:pt x="4" y="5"/>
                  </a:cubicBezTo>
                  <a:cubicBezTo>
                    <a:pt x="4" y="5"/>
                    <a:pt x="2" y="7"/>
                    <a:pt x="1" y="8"/>
                  </a:cubicBezTo>
                  <a:cubicBezTo>
                    <a:pt x="0" y="9"/>
                    <a:pt x="2" y="11"/>
                    <a:pt x="3" y="13"/>
                  </a:cubicBezTo>
                  <a:cubicBezTo>
                    <a:pt x="7" y="18"/>
                    <a:pt x="4" y="25"/>
                    <a:pt x="6" y="31"/>
                  </a:cubicBezTo>
                  <a:cubicBezTo>
                    <a:pt x="7" y="31"/>
                    <a:pt x="9" y="31"/>
                    <a:pt x="11" y="30"/>
                  </a:cubicBezTo>
                  <a:cubicBezTo>
                    <a:pt x="12" y="30"/>
                    <a:pt x="12" y="29"/>
                    <a:pt x="11" y="27"/>
                  </a:cubicBezTo>
                  <a:cubicBezTo>
                    <a:pt x="11" y="24"/>
                    <a:pt x="11" y="21"/>
                    <a:pt x="11" y="18"/>
                  </a:cubicBezTo>
                  <a:cubicBezTo>
                    <a:pt x="11" y="14"/>
                    <a:pt x="14" y="12"/>
                    <a:pt x="15" y="9"/>
                  </a:cubicBezTo>
                  <a:cubicBezTo>
                    <a:pt x="15" y="6"/>
                    <a:pt x="15" y="5"/>
                    <a:pt x="14" y="3"/>
                  </a:cubicBezTo>
                  <a:cubicBezTo>
                    <a:pt x="14" y="3"/>
                    <a:pt x="11" y="0"/>
                    <a:pt x="11" y="0"/>
                  </a:cubicBezTo>
                  <a:cubicBezTo>
                    <a:pt x="10" y="1"/>
                    <a:pt x="11" y="0"/>
                    <a:pt x="1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59" name="Freeform 757">
              <a:extLst>
                <a:ext uri="{FF2B5EF4-FFF2-40B4-BE49-F238E27FC236}">
                  <a16:creationId xmlns:a16="http://schemas.microsoft.com/office/drawing/2014/main" id="{A3642BB3-93F2-0E38-39AD-62C991C98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8885" y="3734098"/>
              <a:ext cx="321079" cy="294601"/>
            </a:xfrm>
            <a:custGeom>
              <a:avLst/>
              <a:gdLst>
                <a:gd name="T0" fmla="*/ 31 w 59"/>
                <a:gd name="T1" fmla="*/ 42 h 51"/>
                <a:gd name="T2" fmla="*/ 37 w 59"/>
                <a:gd name="T3" fmla="*/ 37 h 51"/>
                <a:gd name="T4" fmla="*/ 40 w 59"/>
                <a:gd name="T5" fmla="*/ 36 h 51"/>
                <a:gd name="T6" fmla="*/ 43 w 59"/>
                <a:gd name="T7" fmla="*/ 38 h 51"/>
                <a:gd name="T8" fmla="*/ 47 w 59"/>
                <a:gd name="T9" fmla="*/ 32 h 51"/>
                <a:gd name="T10" fmla="*/ 48 w 59"/>
                <a:gd name="T11" fmla="*/ 28 h 51"/>
                <a:gd name="T12" fmla="*/ 51 w 59"/>
                <a:gd name="T13" fmla="*/ 27 h 51"/>
                <a:gd name="T14" fmla="*/ 56 w 59"/>
                <a:gd name="T15" fmla="*/ 14 h 51"/>
                <a:gd name="T16" fmla="*/ 59 w 59"/>
                <a:gd name="T17" fmla="*/ 11 h 51"/>
                <a:gd name="T18" fmla="*/ 57 w 59"/>
                <a:gd name="T19" fmla="*/ 8 h 51"/>
                <a:gd name="T20" fmla="*/ 56 w 59"/>
                <a:gd name="T21" fmla="*/ 6 h 51"/>
                <a:gd name="T22" fmla="*/ 54 w 59"/>
                <a:gd name="T23" fmla="*/ 1 h 51"/>
                <a:gd name="T24" fmla="*/ 48 w 59"/>
                <a:gd name="T25" fmla="*/ 5 h 51"/>
                <a:gd name="T26" fmla="*/ 40 w 59"/>
                <a:gd name="T27" fmla="*/ 4 h 51"/>
                <a:gd name="T28" fmla="*/ 32 w 59"/>
                <a:gd name="T29" fmla="*/ 6 h 51"/>
                <a:gd name="T30" fmla="*/ 26 w 59"/>
                <a:gd name="T31" fmla="*/ 4 h 51"/>
                <a:gd name="T32" fmla="*/ 19 w 59"/>
                <a:gd name="T33" fmla="*/ 3 h 51"/>
                <a:gd name="T34" fmla="*/ 13 w 59"/>
                <a:gd name="T35" fmla="*/ 1 h 51"/>
                <a:gd name="T36" fmla="*/ 8 w 59"/>
                <a:gd name="T37" fmla="*/ 3 h 51"/>
                <a:gd name="T38" fmla="*/ 7 w 59"/>
                <a:gd name="T39" fmla="*/ 6 h 51"/>
                <a:gd name="T40" fmla="*/ 6 w 59"/>
                <a:gd name="T41" fmla="*/ 10 h 51"/>
                <a:gd name="T42" fmla="*/ 5 w 59"/>
                <a:gd name="T43" fmla="*/ 16 h 51"/>
                <a:gd name="T44" fmla="*/ 1 w 59"/>
                <a:gd name="T45" fmla="*/ 24 h 51"/>
                <a:gd name="T46" fmla="*/ 2 w 59"/>
                <a:gd name="T47" fmla="*/ 38 h 51"/>
                <a:gd name="T48" fmla="*/ 5 w 59"/>
                <a:gd name="T49" fmla="*/ 38 h 51"/>
                <a:gd name="T50" fmla="*/ 9 w 59"/>
                <a:gd name="T51" fmla="*/ 39 h 51"/>
                <a:gd name="T52" fmla="*/ 14 w 59"/>
                <a:gd name="T53" fmla="*/ 43 h 51"/>
                <a:gd name="T54" fmla="*/ 14 w 59"/>
                <a:gd name="T55" fmla="*/ 45 h 51"/>
                <a:gd name="T56" fmla="*/ 16 w 59"/>
                <a:gd name="T57" fmla="*/ 48 h 51"/>
                <a:gd name="T58" fmla="*/ 23 w 59"/>
                <a:gd name="T59" fmla="*/ 47 h 51"/>
                <a:gd name="T60" fmla="*/ 22 w 59"/>
                <a:gd name="T61" fmla="*/ 48 h 51"/>
                <a:gd name="T62" fmla="*/ 27 w 59"/>
                <a:gd name="T63" fmla="*/ 47 h 51"/>
                <a:gd name="T64" fmla="*/ 30 w 59"/>
                <a:gd name="T65" fmla="*/ 47 h 51"/>
                <a:gd name="T66" fmla="*/ 31 w 59"/>
                <a:gd name="T67" fmla="*/ 42 h 51"/>
                <a:gd name="T68" fmla="*/ 31 w 59"/>
                <a:gd name="T69" fmla="*/ 4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51">
                  <a:moveTo>
                    <a:pt x="31" y="42"/>
                  </a:moveTo>
                  <a:cubicBezTo>
                    <a:pt x="32" y="40"/>
                    <a:pt x="35" y="37"/>
                    <a:pt x="37" y="37"/>
                  </a:cubicBezTo>
                  <a:cubicBezTo>
                    <a:pt x="38" y="36"/>
                    <a:pt x="40" y="36"/>
                    <a:pt x="40" y="36"/>
                  </a:cubicBezTo>
                  <a:cubicBezTo>
                    <a:pt x="41" y="37"/>
                    <a:pt x="42" y="39"/>
                    <a:pt x="43" y="38"/>
                  </a:cubicBezTo>
                  <a:cubicBezTo>
                    <a:pt x="45" y="37"/>
                    <a:pt x="46" y="34"/>
                    <a:pt x="47" y="32"/>
                  </a:cubicBezTo>
                  <a:cubicBezTo>
                    <a:pt x="47" y="31"/>
                    <a:pt x="48" y="29"/>
                    <a:pt x="48" y="28"/>
                  </a:cubicBezTo>
                  <a:cubicBezTo>
                    <a:pt x="49" y="27"/>
                    <a:pt x="50" y="28"/>
                    <a:pt x="51" y="27"/>
                  </a:cubicBezTo>
                  <a:cubicBezTo>
                    <a:pt x="51" y="25"/>
                    <a:pt x="53" y="14"/>
                    <a:pt x="56" y="14"/>
                  </a:cubicBezTo>
                  <a:cubicBezTo>
                    <a:pt x="58" y="14"/>
                    <a:pt x="59" y="12"/>
                    <a:pt x="59" y="11"/>
                  </a:cubicBezTo>
                  <a:cubicBezTo>
                    <a:pt x="59" y="9"/>
                    <a:pt x="57" y="9"/>
                    <a:pt x="57" y="8"/>
                  </a:cubicBezTo>
                  <a:cubicBezTo>
                    <a:pt x="57" y="7"/>
                    <a:pt x="56" y="7"/>
                    <a:pt x="56" y="6"/>
                  </a:cubicBezTo>
                  <a:cubicBezTo>
                    <a:pt x="55" y="4"/>
                    <a:pt x="55" y="3"/>
                    <a:pt x="54" y="1"/>
                  </a:cubicBezTo>
                  <a:cubicBezTo>
                    <a:pt x="53" y="2"/>
                    <a:pt x="50" y="5"/>
                    <a:pt x="48" y="5"/>
                  </a:cubicBezTo>
                  <a:cubicBezTo>
                    <a:pt x="45" y="4"/>
                    <a:pt x="43" y="4"/>
                    <a:pt x="40" y="4"/>
                  </a:cubicBezTo>
                  <a:cubicBezTo>
                    <a:pt x="37" y="4"/>
                    <a:pt x="35" y="6"/>
                    <a:pt x="32" y="6"/>
                  </a:cubicBezTo>
                  <a:cubicBezTo>
                    <a:pt x="30" y="6"/>
                    <a:pt x="28" y="3"/>
                    <a:pt x="26" y="4"/>
                  </a:cubicBezTo>
                  <a:cubicBezTo>
                    <a:pt x="22" y="6"/>
                    <a:pt x="21" y="5"/>
                    <a:pt x="19" y="3"/>
                  </a:cubicBezTo>
                  <a:cubicBezTo>
                    <a:pt x="18" y="2"/>
                    <a:pt x="15" y="0"/>
                    <a:pt x="13" y="1"/>
                  </a:cubicBezTo>
                  <a:cubicBezTo>
                    <a:pt x="12" y="1"/>
                    <a:pt x="9" y="2"/>
                    <a:pt x="8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7" y="7"/>
                    <a:pt x="6" y="9"/>
                    <a:pt x="6" y="10"/>
                  </a:cubicBezTo>
                  <a:cubicBezTo>
                    <a:pt x="5" y="12"/>
                    <a:pt x="5" y="14"/>
                    <a:pt x="5" y="16"/>
                  </a:cubicBezTo>
                  <a:cubicBezTo>
                    <a:pt x="5" y="19"/>
                    <a:pt x="2" y="21"/>
                    <a:pt x="1" y="24"/>
                  </a:cubicBezTo>
                  <a:cubicBezTo>
                    <a:pt x="0" y="27"/>
                    <a:pt x="1" y="34"/>
                    <a:pt x="2" y="38"/>
                  </a:cubicBezTo>
                  <a:cubicBezTo>
                    <a:pt x="2" y="39"/>
                    <a:pt x="4" y="38"/>
                    <a:pt x="5" y="38"/>
                  </a:cubicBezTo>
                  <a:cubicBezTo>
                    <a:pt x="6" y="38"/>
                    <a:pt x="8" y="39"/>
                    <a:pt x="9" y="39"/>
                  </a:cubicBezTo>
                  <a:cubicBezTo>
                    <a:pt x="10" y="40"/>
                    <a:pt x="14" y="42"/>
                    <a:pt x="14" y="43"/>
                  </a:cubicBezTo>
                  <a:cubicBezTo>
                    <a:pt x="14" y="44"/>
                    <a:pt x="14" y="44"/>
                    <a:pt x="14" y="45"/>
                  </a:cubicBezTo>
                  <a:cubicBezTo>
                    <a:pt x="14" y="46"/>
                    <a:pt x="15" y="47"/>
                    <a:pt x="16" y="48"/>
                  </a:cubicBezTo>
                  <a:cubicBezTo>
                    <a:pt x="18" y="51"/>
                    <a:pt x="21" y="46"/>
                    <a:pt x="23" y="47"/>
                  </a:cubicBezTo>
                  <a:cubicBezTo>
                    <a:pt x="23" y="47"/>
                    <a:pt x="22" y="48"/>
                    <a:pt x="22" y="48"/>
                  </a:cubicBezTo>
                  <a:cubicBezTo>
                    <a:pt x="22" y="47"/>
                    <a:pt x="27" y="47"/>
                    <a:pt x="27" y="47"/>
                  </a:cubicBezTo>
                  <a:cubicBezTo>
                    <a:pt x="29" y="47"/>
                    <a:pt x="29" y="45"/>
                    <a:pt x="30" y="47"/>
                  </a:cubicBezTo>
                  <a:cubicBezTo>
                    <a:pt x="31" y="45"/>
                    <a:pt x="31" y="44"/>
                    <a:pt x="31" y="42"/>
                  </a:cubicBezTo>
                  <a:cubicBezTo>
                    <a:pt x="32" y="41"/>
                    <a:pt x="31" y="43"/>
                    <a:pt x="31" y="4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0" name="Freeform 758">
              <a:extLst>
                <a:ext uri="{FF2B5EF4-FFF2-40B4-BE49-F238E27FC236}">
                  <a16:creationId xmlns:a16="http://schemas.microsoft.com/office/drawing/2014/main" id="{673E4BD3-010E-5A51-8190-222299BC7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88747" y="3698745"/>
              <a:ext cx="230138" cy="172833"/>
            </a:xfrm>
            <a:custGeom>
              <a:avLst/>
              <a:gdLst>
                <a:gd name="T0" fmla="*/ 35 w 42"/>
                <a:gd name="T1" fmla="*/ 20 h 30"/>
                <a:gd name="T2" fmla="*/ 41 w 42"/>
                <a:gd name="T3" fmla="*/ 17 h 30"/>
                <a:gd name="T4" fmla="*/ 38 w 42"/>
                <a:gd name="T5" fmla="*/ 13 h 30"/>
                <a:gd name="T6" fmla="*/ 33 w 42"/>
                <a:gd name="T7" fmla="*/ 10 h 30"/>
                <a:gd name="T8" fmla="*/ 32 w 42"/>
                <a:gd name="T9" fmla="*/ 7 h 30"/>
                <a:gd name="T10" fmla="*/ 30 w 42"/>
                <a:gd name="T11" fmla="*/ 1 h 30"/>
                <a:gd name="T12" fmla="*/ 26 w 42"/>
                <a:gd name="T13" fmla="*/ 0 h 30"/>
                <a:gd name="T14" fmla="*/ 22 w 42"/>
                <a:gd name="T15" fmla="*/ 2 h 30"/>
                <a:gd name="T16" fmla="*/ 19 w 42"/>
                <a:gd name="T17" fmla="*/ 4 h 30"/>
                <a:gd name="T18" fmla="*/ 17 w 42"/>
                <a:gd name="T19" fmla="*/ 5 h 30"/>
                <a:gd name="T20" fmla="*/ 11 w 42"/>
                <a:gd name="T21" fmla="*/ 10 h 30"/>
                <a:gd name="T22" fmla="*/ 9 w 42"/>
                <a:gd name="T23" fmla="*/ 10 h 30"/>
                <a:gd name="T24" fmla="*/ 7 w 42"/>
                <a:gd name="T25" fmla="*/ 14 h 30"/>
                <a:gd name="T26" fmla="*/ 5 w 42"/>
                <a:gd name="T27" fmla="*/ 16 h 30"/>
                <a:gd name="T28" fmla="*/ 2 w 42"/>
                <a:gd name="T29" fmla="*/ 18 h 30"/>
                <a:gd name="T30" fmla="*/ 1 w 42"/>
                <a:gd name="T31" fmla="*/ 24 h 30"/>
                <a:gd name="T32" fmla="*/ 8 w 42"/>
                <a:gd name="T33" fmla="*/ 28 h 30"/>
                <a:gd name="T34" fmla="*/ 16 w 42"/>
                <a:gd name="T35" fmla="*/ 30 h 30"/>
                <a:gd name="T36" fmla="*/ 15 w 42"/>
                <a:gd name="T37" fmla="*/ 22 h 30"/>
                <a:gd name="T38" fmla="*/ 26 w 42"/>
                <a:gd name="T39" fmla="*/ 22 h 30"/>
                <a:gd name="T40" fmla="*/ 35 w 42"/>
                <a:gd name="T41" fmla="*/ 20 h 30"/>
                <a:gd name="T42" fmla="*/ 35 w 42"/>
                <a:gd name="T43" fmla="*/ 2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" h="30">
                  <a:moveTo>
                    <a:pt x="35" y="20"/>
                  </a:moveTo>
                  <a:cubicBezTo>
                    <a:pt x="37" y="17"/>
                    <a:pt x="40" y="20"/>
                    <a:pt x="41" y="17"/>
                  </a:cubicBezTo>
                  <a:cubicBezTo>
                    <a:pt x="42" y="16"/>
                    <a:pt x="39" y="13"/>
                    <a:pt x="38" y="13"/>
                  </a:cubicBezTo>
                  <a:cubicBezTo>
                    <a:pt x="37" y="15"/>
                    <a:pt x="34" y="11"/>
                    <a:pt x="33" y="10"/>
                  </a:cubicBezTo>
                  <a:cubicBezTo>
                    <a:pt x="33" y="9"/>
                    <a:pt x="33" y="8"/>
                    <a:pt x="32" y="7"/>
                  </a:cubicBezTo>
                  <a:cubicBezTo>
                    <a:pt x="30" y="5"/>
                    <a:pt x="30" y="4"/>
                    <a:pt x="30" y="1"/>
                  </a:cubicBezTo>
                  <a:cubicBezTo>
                    <a:pt x="29" y="1"/>
                    <a:pt x="27" y="0"/>
                    <a:pt x="26" y="0"/>
                  </a:cubicBezTo>
                  <a:cubicBezTo>
                    <a:pt x="24" y="1"/>
                    <a:pt x="23" y="2"/>
                    <a:pt x="22" y="2"/>
                  </a:cubicBezTo>
                  <a:cubicBezTo>
                    <a:pt x="21" y="3"/>
                    <a:pt x="20" y="4"/>
                    <a:pt x="19" y="4"/>
                  </a:cubicBezTo>
                  <a:cubicBezTo>
                    <a:pt x="18" y="6"/>
                    <a:pt x="18" y="4"/>
                    <a:pt x="17" y="5"/>
                  </a:cubicBezTo>
                  <a:cubicBezTo>
                    <a:pt x="15" y="6"/>
                    <a:pt x="13" y="11"/>
                    <a:pt x="11" y="10"/>
                  </a:cubicBezTo>
                  <a:cubicBezTo>
                    <a:pt x="10" y="10"/>
                    <a:pt x="9" y="8"/>
                    <a:pt x="9" y="10"/>
                  </a:cubicBezTo>
                  <a:cubicBezTo>
                    <a:pt x="8" y="11"/>
                    <a:pt x="8" y="13"/>
                    <a:pt x="7" y="14"/>
                  </a:cubicBezTo>
                  <a:cubicBezTo>
                    <a:pt x="7" y="15"/>
                    <a:pt x="7" y="16"/>
                    <a:pt x="5" y="16"/>
                  </a:cubicBezTo>
                  <a:cubicBezTo>
                    <a:pt x="5" y="16"/>
                    <a:pt x="1" y="17"/>
                    <a:pt x="2" y="18"/>
                  </a:cubicBezTo>
                  <a:cubicBezTo>
                    <a:pt x="5" y="20"/>
                    <a:pt x="0" y="23"/>
                    <a:pt x="1" y="24"/>
                  </a:cubicBezTo>
                  <a:cubicBezTo>
                    <a:pt x="3" y="25"/>
                    <a:pt x="5" y="30"/>
                    <a:pt x="8" y="28"/>
                  </a:cubicBezTo>
                  <a:cubicBezTo>
                    <a:pt x="11" y="26"/>
                    <a:pt x="13" y="27"/>
                    <a:pt x="16" y="30"/>
                  </a:cubicBezTo>
                  <a:cubicBezTo>
                    <a:pt x="15" y="27"/>
                    <a:pt x="15" y="24"/>
                    <a:pt x="15" y="22"/>
                  </a:cubicBezTo>
                  <a:cubicBezTo>
                    <a:pt x="19" y="22"/>
                    <a:pt x="22" y="22"/>
                    <a:pt x="26" y="22"/>
                  </a:cubicBezTo>
                  <a:cubicBezTo>
                    <a:pt x="29" y="22"/>
                    <a:pt x="34" y="23"/>
                    <a:pt x="35" y="20"/>
                  </a:cubicBezTo>
                  <a:cubicBezTo>
                    <a:pt x="36" y="18"/>
                    <a:pt x="35" y="20"/>
                    <a:pt x="35" y="2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1" name="Freeform 759">
              <a:extLst>
                <a:ext uri="{FF2B5EF4-FFF2-40B4-BE49-F238E27FC236}">
                  <a16:creationId xmlns:a16="http://schemas.microsoft.com/office/drawing/2014/main" id="{F02C0348-C3C5-BCE4-66B7-9EBC84718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2790" y="3826406"/>
              <a:ext cx="53822" cy="137481"/>
            </a:xfrm>
            <a:custGeom>
              <a:avLst/>
              <a:gdLst>
                <a:gd name="T0" fmla="*/ 9 w 10"/>
                <a:gd name="T1" fmla="*/ 10 h 24"/>
                <a:gd name="T2" fmla="*/ 8 w 10"/>
                <a:gd name="T3" fmla="*/ 6 h 24"/>
                <a:gd name="T4" fmla="*/ 5 w 10"/>
                <a:gd name="T5" fmla="*/ 0 h 24"/>
                <a:gd name="T6" fmla="*/ 2 w 10"/>
                <a:gd name="T7" fmla="*/ 0 h 24"/>
                <a:gd name="T8" fmla="*/ 2 w 10"/>
                <a:gd name="T9" fmla="*/ 3 h 24"/>
                <a:gd name="T10" fmla="*/ 2 w 10"/>
                <a:gd name="T11" fmla="*/ 9 h 24"/>
                <a:gd name="T12" fmla="*/ 4 w 10"/>
                <a:gd name="T13" fmla="*/ 15 h 24"/>
                <a:gd name="T14" fmla="*/ 4 w 10"/>
                <a:gd name="T15" fmla="*/ 21 h 24"/>
                <a:gd name="T16" fmla="*/ 6 w 10"/>
                <a:gd name="T17" fmla="*/ 23 h 24"/>
                <a:gd name="T18" fmla="*/ 9 w 10"/>
                <a:gd name="T19" fmla="*/ 23 h 24"/>
                <a:gd name="T20" fmla="*/ 9 w 10"/>
                <a:gd name="T21" fmla="*/ 10 h 24"/>
                <a:gd name="T22" fmla="*/ 9 w 10"/>
                <a:gd name="T23" fmla="*/ 1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" h="24">
                  <a:moveTo>
                    <a:pt x="9" y="10"/>
                  </a:moveTo>
                  <a:cubicBezTo>
                    <a:pt x="9" y="9"/>
                    <a:pt x="9" y="7"/>
                    <a:pt x="8" y="6"/>
                  </a:cubicBezTo>
                  <a:cubicBezTo>
                    <a:pt x="7" y="5"/>
                    <a:pt x="4" y="1"/>
                    <a:pt x="5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2" y="2"/>
                    <a:pt x="2" y="3"/>
                  </a:cubicBezTo>
                  <a:cubicBezTo>
                    <a:pt x="3" y="5"/>
                    <a:pt x="2" y="7"/>
                    <a:pt x="2" y="9"/>
                  </a:cubicBezTo>
                  <a:cubicBezTo>
                    <a:pt x="1" y="12"/>
                    <a:pt x="3" y="12"/>
                    <a:pt x="4" y="15"/>
                  </a:cubicBezTo>
                  <a:cubicBezTo>
                    <a:pt x="4" y="17"/>
                    <a:pt x="3" y="19"/>
                    <a:pt x="4" y="21"/>
                  </a:cubicBezTo>
                  <a:cubicBezTo>
                    <a:pt x="4" y="22"/>
                    <a:pt x="5" y="23"/>
                    <a:pt x="6" y="23"/>
                  </a:cubicBezTo>
                  <a:cubicBezTo>
                    <a:pt x="7" y="24"/>
                    <a:pt x="10" y="24"/>
                    <a:pt x="9" y="23"/>
                  </a:cubicBezTo>
                  <a:cubicBezTo>
                    <a:pt x="9" y="19"/>
                    <a:pt x="9" y="15"/>
                    <a:pt x="9" y="10"/>
                  </a:cubicBezTo>
                  <a:cubicBezTo>
                    <a:pt x="9" y="7"/>
                    <a:pt x="9" y="13"/>
                    <a:pt x="9" y="1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2" name="Freeform 760">
              <a:extLst>
                <a:ext uri="{FF2B5EF4-FFF2-40B4-BE49-F238E27FC236}">
                  <a16:creationId xmlns:a16="http://schemas.microsoft.com/office/drawing/2014/main" id="{5F8B1D5E-7FEF-4C30-98A0-B32C8E23D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940" y="3832299"/>
              <a:ext cx="172603" cy="178726"/>
            </a:xfrm>
            <a:custGeom>
              <a:avLst/>
              <a:gdLst>
                <a:gd name="T0" fmla="*/ 26 w 32"/>
                <a:gd name="T1" fmla="*/ 4 h 31"/>
                <a:gd name="T2" fmla="*/ 21 w 32"/>
                <a:gd name="T3" fmla="*/ 5 h 31"/>
                <a:gd name="T4" fmla="*/ 15 w 32"/>
                <a:gd name="T5" fmla="*/ 1 h 31"/>
                <a:gd name="T6" fmla="*/ 13 w 32"/>
                <a:gd name="T7" fmla="*/ 1 h 31"/>
                <a:gd name="T8" fmla="*/ 10 w 32"/>
                <a:gd name="T9" fmla="*/ 2 h 31"/>
                <a:gd name="T10" fmla="*/ 6 w 32"/>
                <a:gd name="T11" fmla="*/ 2 h 31"/>
                <a:gd name="T12" fmla="*/ 4 w 32"/>
                <a:gd name="T13" fmla="*/ 3 h 31"/>
                <a:gd name="T14" fmla="*/ 3 w 32"/>
                <a:gd name="T15" fmla="*/ 6 h 31"/>
                <a:gd name="T16" fmla="*/ 5 w 32"/>
                <a:gd name="T17" fmla="*/ 7 h 31"/>
                <a:gd name="T18" fmla="*/ 3 w 32"/>
                <a:gd name="T19" fmla="*/ 9 h 31"/>
                <a:gd name="T20" fmla="*/ 5 w 32"/>
                <a:gd name="T21" fmla="*/ 12 h 31"/>
                <a:gd name="T22" fmla="*/ 3 w 32"/>
                <a:gd name="T23" fmla="*/ 13 h 31"/>
                <a:gd name="T24" fmla="*/ 2 w 32"/>
                <a:gd name="T25" fmla="*/ 16 h 31"/>
                <a:gd name="T26" fmla="*/ 2 w 32"/>
                <a:gd name="T27" fmla="*/ 19 h 31"/>
                <a:gd name="T28" fmla="*/ 3 w 32"/>
                <a:gd name="T29" fmla="*/ 23 h 31"/>
                <a:gd name="T30" fmla="*/ 7 w 32"/>
                <a:gd name="T31" fmla="*/ 26 h 31"/>
                <a:gd name="T32" fmla="*/ 7 w 32"/>
                <a:gd name="T33" fmla="*/ 31 h 31"/>
                <a:gd name="T34" fmla="*/ 19 w 32"/>
                <a:gd name="T35" fmla="*/ 28 h 31"/>
                <a:gd name="T36" fmla="*/ 26 w 32"/>
                <a:gd name="T37" fmla="*/ 28 h 31"/>
                <a:gd name="T38" fmla="*/ 30 w 32"/>
                <a:gd name="T39" fmla="*/ 26 h 31"/>
                <a:gd name="T40" fmla="*/ 28 w 32"/>
                <a:gd name="T41" fmla="*/ 21 h 31"/>
                <a:gd name="T42" fmla="*/ 30 w 32"/>
                <a:gd name="T43" fmla="*/ 15 h 31"/>
                <a:gd name="T44" fmla="*/ 26 w 32"/>
                <a:gd name="T4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2" h="31">
                  <a:moveTo>
                    <a:pt x="26" y="4"/>
                  </a:moveTo>
                  <a:cubicBezTo>
                    <a:pt x="24" y="4"/>
                    <a:pt x="23" y="6"/>
                    <a:pt x="21" y="5"/>
                  </a:cubicBezTo>
                  <a:cubicBezTo>
                    <a:pt x="19" y="5"/>
                    <a:pt x="17" y="0"/>
                    <a:pt x="15" y="1"/>
                  </a:cubicBezTo>
                  <a:cubicBezTo>
                    <a:pt x="14" y="2"/>
                    <a:pt x="13" y="2"/>
                    <a:pt x="13" y="1"/>
                  </a:cubicBezTo>
                  <a:cubicBezTo>
                    <a:pt x="12" y="0"/>
                    <a:pt x="11" y="2"/>
                    <a:pt x="10" y="2"/>
                  </a:cubicBezTo>
                  <a:cubicBezTo>
                    <a:pt x="8" y="3"/>
                    <a:pt x="7" y="2"/>
                    <a:pt x="6" y="2"/>
                  </a:cubicBezTo>
                  <a:cubicBezTo>
                    <a:pt x="5" y="1"/>
                    <a:pt x="5" y="3"/>
                    <a:pt x="4" y="3"/>
                  </a:cubicBezTo>
                  <a:cubicBezTo>
                    <a:pt x="3" y="3"/>
                    <a:pt x="2" y="5"/>
                    <a:pt x="3" y="6"/>
                  </a:cubicBezTo>
                  <a:cubicBezTo>
                    <a:pt x="3" y="7"/>
                    <a:pt x="5" y="7"/>
                    <a:pt x="5" y="7"/>
                  </a:cubicBezTo>
                  <a:cubicBezTo>
                    <a:pt x="5" y="8"/>
                    <a:pt x="3" y="9"/>
                    <a:pt x="3" y="9"/>
                  </a:cubicBezTo>
                  <a:cubicBezTo>
                    <a:pt x="3" y="10"/>
                    <a:pt x="5" y="11"/>
                    <a:pt x="5" y="12"/>
                  </a:cubicBezTo>
                  <a:cubicBezTo>
                    <a:pt x="5" y="12"/>
                    <a:pt x="3" y="11"/>
                    <a:pt x="3" y="13"/>
                  </a:cubicBezTo>
                  <a:cubicBezTo>
                    <a:pt x="3" y="14"/>
                    <a:pt x="4" y="16"/>
                    <a:pt x="2" y="16"/>
                  </a:cubicBezTo>
                  <a:cubicBezTo>
                    <a:pt x="3" y="17"/>
                    <a:pt x="3" y="18"/>
                    <a:pt x="2" y="19"/>
                  </a:cubicBezTo>
                  <a:cubicBezTo>
                    <a:pt x="2" y="21"/>
                    <a:pt x="0" y="21"/>
                    <a:pt x="3" y="23"/>
                  </a:cubicBezTo>
                  <a:cubicBezTo>
                    <a:pt x="4" y="23"/>
                    <a:pt x="6" y="24"/>
                    <a:pt x="7" y="26"/>
                  </a:cubicBezTo>
                  <a:cubicBezTo>
                    <a:pt x="8" y="27"/>
                    <a:pt x="7" y="29"/>
                    <a:pt x="7" y="31"/>
                  </a:cubicBezTo>
                  <a:cubicBezTo>
                    <a:pt x="11" y="30"/>
                    <a:pt x="14" y="28"/>
                    <a:pt x="19" y="28"/>
                  </a:cubicBezTo>
                  <a:cubicBezTo>
                    <a:pt x="21" y="27"/>
                    <a:pt x="24" y="28"/>
                    <a:pt x="26" y="28"/>
                  </a:cubicBezTo>
                  <a:cubicBezTo>
                    <a:pt x="28" y="28"/>
                    <a:pt x="31" y="29"/>
                    <a:pt x="30" y="26"/>
                  </a:cubicBezTo>
                  <a:cubicBezTo>
                    <a:pt x="30" y="24"/>
                    <a:pt x="29" y="23"/>
                    <a:pt x="28" y="21"/>
                  </a:cubicBezTo>
                  <a:cubicBezTo>
                    <a:pt x="28" y="19"/>
                    <a:pt x="29" y="17"/>
                    <a:pt x="30" y="15"/>
                  </a:cubicBezTo>
                  <a:cubicBezTo>
                    <a:pt x="31" y="11"/>
                    <a:pt x="32" y="4"/>
                    <a:pt x="26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3" name="Freeform 761">
              <a:extLst>
                <a:ext uri="{FF2B5EF4-FFF2-40B4-BE49-F238E27FC236}">
                  <a16:creationId xmlns:a16="http://schemas.microsoft.com/office/drawing/2014/main" id="{BFF66C03-5ED5-B8ED-0A6B-35610C0CC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5561" y="3826406"/>
              <a:ext cx="124350" cy="172833"/>
            </a:xfrm>
            <a:custGeom>
              <a:avLst/>
              <a:gdLst>
                <a:gd name="T0" fmla="*/ 19 w 23"/>
                <a:gd name="T1" fmla="*/ 13 h 30"/>
                <a:gd name="T2" fmla="*/ 18 w 23"/>
                <a:gd name="T3" fmla="*/ 6 h 30"/>
                <a:gd name="T4" fmla="*/ 17 w 23"/>
                <a:gd name="T5" fmla="*/ 0 h 30"/>
                <a:gd name="T6" fmla="*/ 3 w 23"/>
                <a:gd name="T7" fmla="*/ 0 h 30"/>
                <a:gd name="T8" fmla="*/ 4 w 23"/>
                <a:gd name="T9" fmla="*/ 11 h 30"/>
                <a:gd name="T10" fmla="*/ 1 w 23"/>
                <a:gd name="T11" fmla="*/ 22 h 30"/>
                <a:gd name="T12" fmla="*/ 3 w 23"/>
                <a:gd name="T13" fmla="*/ 30 h 30"/>
                <a:gd name="T14" fmla="*/ 10 w 23"/>
                <a:gd name="T15" fmla="*/ 29 h 30"/>
                <a:gd name="T16" fmla="*/ 23 w 23"/>
                <a:gd name="T17" fmla="*/ 24 h 30"/>
                <a:gd name="T18" fmla="*/ 20 w 23"/>
                <a:gd name="T19" fmla="*/ 19 h 30"/>
                <a:gd name="T20" fmla="*/ 19 w 23"/>
                <a:gd name="T21" fmla="*/ 13 h 30"/>
                <a:gd name="T22" fmla="*/ 19 w 23"/>
                <a:gd name="T23" fmla="*/ 1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30">
                  <a:moveTo>
                    <a:pt x="19" y="13"/>
                  </a:moveTo>
                  <a:cubicBezTo>
                    <a:pt x="17" y="11"/>
                    <a:pt x="18" y="8"/>
                    <a:pt x="18" y="6"/>
                  </a:cubicBezTo>
                  <a:cubicBezTo>
                    <a:pt x="19" y="4"/>
                    <a:pt x="16" y="2"/>
                    <a:pt x="17" y="0"/>
                  </a:cubicBezTo>
                  <a:cubicBezTo>
                    <a:pt x="12" y="0"/>
                    <a:pt x="8" y="0"/>
                    <a:pt x="3" y="0"/>
                  </a:cubicBezTo>
                  <a:cubicBezTo>
                    <a:pt x="3" y="3"/>
                    <a:pt x="4" y="7"/>
                    <a:pt x="4" y="11"/>
                  </a:cubicBezTo>
                  <a:cubicBezTo>
                    <a:pt x="4" y="15"/>
                    <a:pt x="0" y="18"/>
                    <a:pt x="1" y="22"/>
                  </a:cubicBezTo>
                  <a:cubicBezTo>
                    <a:pt x="2" y="25"/>
                    <a:pt x="4" y="26"/>
                    <a:pt x="3" y="30"/>
                  </a:cubicBezTo>
                  <a:cubicBezTo>
                    <a:pt x="6" y="30"/>
                    <a:pt x="7" y="30"/>
                    <a:pt x="10" y="29"/>
                  </a:cubicBezTo>
                  <a:cubicBezTo>
                    <a:pt x="15" y="28"/>
                    <a:pt x="19" y="26"/>
                    <a:pt x="23" y="24"/>
                  </a:cubicBezTo>
                  <a:cubicBezTo>
                    <a:pt x="21" y="23"/>
                    <a:pt x="20" y="21"/>
                    <a:pt x="20" y="19"/>
                  </a:cubicBezTo>
                  <a:cubicBezTo>
                    <a:pt x="20" y="17"/>
                    <a:pt x="20" y="15"/>
                    <a:pt x="19" y="13"/>
                  </a:cubicBezTo>
                  <a:cubicBezTo>
                    <a:pt x="17" y="11"/>
                    <a:pt x="20" y="15"/>
                    <a:pt x="19" y="1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4" name="Freeform 762">
              <a:extLst>
                <a:ext uri="{FF2B5EF4-FFF2-40B4-BE49-F238E27FC236}">
                  <a16:creationId xmlns:a16="http://schemas.microsoft.com/office/drawing/2014/main" id="{51A2BD42-5B35-C2E1-692D-F74A8130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2736" y="3844082"/>
              <a:ext cx="81661" cy="104093"/>
            </a:xfrm>
            <a:custGeom>
              <a:avLst/>
              <a:gdLst>
                <a:gd name="T0" fmla="*/ 12 w 15"/>
                <a:gd name="T1" fmla="*/ 14 h 18"/>
                <a:gd name="T2" fmla="*/ 14 w 15"/>
                <a:gd name="T3" fmla="*/ 6 h 18"/>
                <a:gd name="T4" fmla="*/ 5 w 15"/>
                <a:gd name="T5" fmla="*/ 3 h 18"/>
                <a:gd name="T6" fmla="*/ 1 w 15"/>
                <a:gd name="T7" fmla="*/ 8 h 18"/>
                <a:gd name="T8" fmla="*/ 4 w 15"/>
                <a:gd name="T9" fmla="*/ 12 h 18"/>
                <a:gd name="T10" fmla="*/ 7 w 15"/>
                <a:gd name="T11" fmla="*/ 16 h 18"/>
                <a:gd name="T12" fmla="*/ 10 w 15"/>
                <a:gd name="T13" fmla="*/ 16 h 18"/>
                <a:gd name="T14" fmla="*/ 12 w 15"/>
                <a:gd name="T15" fmla="*/ 14 h 18"/>
                <a:gd name="T16" fmla="*/ 12 w 15"/>
                <a:gd name="T17" fmla="*/ 1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8">
                  <a:moveTo>
                    <a:pt x="12" y="14"/>
                  </a:moveTo>
                  <a:cubicBezTo>
                    <a:pt x="15" y="13"/>
                    <a:pt x="15" y="8"/>
                    <a:pt x="14" y="6"/>
                  </a:cubicBezTo>
                  <a:cubicBezTo>
                    <a:pt x="12" y="2"/>
                    <a:pt x="8" y="0"/>
                    <a:pt x="5" y="3"/>
                  </a:cubicBezTo>
                  <a:cubicBezTo>
                    <a:pt x="3" y="4"/>
                    <a:pt x="0" y="6"/>
                    <a:pt x="1" y="8"/>
                  </a:cubicBezTo>
                  <a:cubicBezTo>
                    <a:pt x="2" y="10"/>
                    <a:pt x="2" y="11"/>
                    <a:pt x="4" y="12"/>
                  </a:cubicBezTo>
                  <a:cubicBezTo>
                    <a:pt x="5" y="14"/>
                    <a:pt x="5" y="15"/>
                    <a:pt x="7" y="16"/>
                  </a:cubicBezTo>
                  <a:cubicBezTo>
                    <a:pt x="8" y="17"/>
                    <a:pt x="9" y="18"/>
                    <a:pt x="10" y="16"/>
                  </a:cubicBezTo>
                  <a:cubicBezTo>
                    <a:pt x="10" y="15"/>
                    <a:pt x="11" y="15"/>
                    <a:pt x="12" y="14"/>
                  </a:cubicBezTo>
                  <a:cubicBezTo>
                    <a:pt x="14" y="13"/>
                    <a:pt x="11" y="15"/>
                    <a:pt x="12" y="1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5" name="Freeform 763">
              <a:extLst>
                <a:ext uri="{FF2B5EF4-FFF2-40B4-BE49-F238E27FC236}">
                  <a16:creationId xmlns:a16="http://schemas.microsoft.com/office/drawing/2014/main" id="{47C036EE-6377-F2B5-2434-FD0CE1B99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0990" y="3889255"/>
              <a:ext cx="120636" cy="121769"/>
            </a:xfrm>
            <a:custGeom>
              <a:avLst/>
              <a:gdLst>
                <a:gd name="T0" fmla="*/ 21 w 22"/>
                <a:gd name="T1" fmla="*/ 17 h 21"/>
                <a:gd name="T2" fmla="*/ 19 w 22"/>
                <a:gd name="T3" fmla="*/ 13 h 21"/>
                <a:gd name="T4" fmla="*/ 16 w 22"/>
                <a:gd name="T5" fmla="*/ 11 h 21"/>
                <a:gd name="T6" fmla="*/ 16 w 22"/>
                <a:gd name="T7" fmla="*/ 6 h 21"/>
                <a:gd name="T8" fmla="*/ 13 w 22"/>
                <a:gd name="T9" fmla="*/ 8 h 21"/>
                <a:gd name="T10" fmla="*/ 9 w 22"/>
                <a:gd name="T11" fmla="*/ 1 h 21"/>
                <a:gd name="T12" fmla="*/ 5 w 22"/>
                <a:gd name="T13" fmla="*/ 4 h 21"/>
                <a:gd name="T14" fmla="*/ 0 w 22"/>
                <a:gd name="T15" fmla="*/ 9 h 21"/>
                <a:gd name="T16" fmla="*/ 12 w 22"/>
                <a:gd name="T17" fmla="*/ 18 h 21"/>
                <a:gd name="T18" fmla="*/ 19 w 22"/>
                <a:gd name="T19" fmla="*/ 21 h 21"/>
                <a:gd name="T20" fmla="*/ 21 w 22"/>
                <a:gd name="T21" fmla="*/ 17 h 21"/>
                <a:gd name="T22" fmla="*/ 21 w 22"/>
                <a:gd name="T23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21">
                  <a:moveTo>
                    <a:pt x="21" y="17"/>
                  </a:moveTo>
                  <a:cubicBezTo>
                    <a:pt x="22" y="15"/>
                    <a:pt x="20" y="14"/>
                    <a:pt x="19" y="13"/>
                  </a:cubicBezTo>
                  <a:cubicBezTo>
                    <a:pt x="18" y="13"/>
                    <a:pt x="14" y="12"/>
                    <a:pt x="16" y="11"/>
                  </a:cubicBezTo>
                  <a:cubicBezTo>
                    <a:pt x="17" y="10"/>
                    <a:pt x="17" y="7"/>
                    <a:pt x="16" y="6"/>
                  </a:cubicBezTo>
                  <a:cubicBezTo>
                    <a:pt x="15" y="4"/>
                    <a:pt x="14" y="8"/>
                    <a:pt x="13" y="8"/>
                  </a:cubicBezTo>
                  <a:cubicBezTo>
                    <a:pt x="10" y="8"/>
                    <a:pt x="11" y="0"/>
                    <a:pt x="9" y="1"/>
                  </a:cubicBezTo>
                  <a:cubicBezTo>
                    <a:pt x="8" y="2"/>
                    <a:pt x="6" y="3"/>
                    <a:pt x="5" y="4"/>
                  </a:cubicBezTo>
                  <a:cubicBezTo>
                    <a:pt x="4" y="6"/>
                    <a:pt x="2" y="7"/>
                    <a:pt x="0" y="9"/>
                  </a:cubicBezTo>
                  <a:cubicBezTo>
                    <a:pt x="5" y="12"/>
                    <a:pt x="8" y="15"/>
                    <a:pt x="12" y="18"/>
                  </a:cubicBezTo>
                  <a:cubicBezTo>
                    <a:pt x="14" y="20"/>
                    <a:pt x="16" y="21"/>
                    <a:pt x="19" y="21"/>
                  </a:cubicBezTo>
                  <a:cubicBezTo>
                    <a:pt x="22" y="21"/>
                    <a:pt x="20" y="19"/>
                    <a:pt x="21" y="17"/>
                  </a:cubicBezTo>
                  <a:cubicBezTo>
                    <a:pt x="22" y="15"/>
                    <a:pt x="21" y="19"/>
                    <a:pt x="21" y="1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6" name="Freeform 764">
              <a:extLst>
                <a:ext uri="{FF2B5EF4-FFF2-40B4-BE49-F238E27FC236}">
                  <a16:creationId xmlns:a16="http://schemas.microsoft.com/office/drawing/2014/main" id="{D809EFD9-9D24-AF25-AC4D-5A50BCC0D9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5616" y="3773379"/>
              <a:ext cx="189307" cy="168905"/>
            </a:xfrm>
            <a:custGeom>
              <a:avLst/>
              <a:gdLst>
                <a:gd name="T0" fmla="*/ 10 w 35"/>
                <a:gd name="T1" fmla="*/ 16 h 29"/>
                <a:gd name="T2" fmla="*/ 20 w 35"/>
                <a:gd name="T3" fmla="*/ 17 h 29"/>
                <a:gd name="T4" fmla="*/ 21 w 35"/>
                <a:gd name="T5" fmla="*/ 23 h 29"/>
                <a:gd name="T6" fmla="*/ 25 w 35"/>
                <a:gd name="T7" fmla="*/ 21 h 29"/>
                <a:gd name="T8" fmla="*/ 29 w 35"/>
                <a:gd name="T9" fmla="*/ 27 h 29"/>
                <a:gd name="T10" fmla="*/ 31 w 35"/>
                <a:gd name="T11" fmla="*/ 26 h 29"/>
                <a:gd name="T12" fmla="*/ 33 w 35"/>
                <a:gd name="T13" fmla="*/ 25 h 29"/>
                <a:gd name="T14" fmla="*/ 33 w 35"/>
                <a:gd name="T15" fmla="*/ 23 h 29"/>
                <a:gd name="T16" fmla="*/ 35 w 35"/>
                <a:gd name="T17" fmla="*/ 22 h 29"/>
                <a:gd name="T18" fmla="*/ 34 w 35"/>
                <a:gd name="T19" fmla="*/ 19 h 29"/>
                <a:gd name="T20" fmla="*/ 33 w 35"/>
                <a:gd name="T21" fmla="*/ 16 h 29"/>
                <a:gd name="T22" fmla="*/ 33 w 35"/>
                <a:gd name="T23" fmla="*/ 12 h 29"/>
                <a:gd name="T24" fmla="*/ 32 w 35"/>
                <a:gd name="T25" fmla="*/ 8 h 29"/>
                <a:gd name="T26" fmla="*/ 26 w 35"/>
                <a:gd name="T27" fmla="*/ 2 h 29"/>
                <a:gd name="T28" fmla="*/ 24 w 35"/>
                <a:gd name="T29" fmla="*/ 3 h 29"/>
                <a:gd name="T30" fmla="*/ 22 w 35"/>
                <a:gd name="T31" fmla="*/ 3 h 29"/>
                <a:gd name="T32" fmla="*/ 19 w 35"/>
                <a:gd name="T33" fmla="*/ 3 h 29"/>
                <a:gd name="T34" fmla="*/ 18 w 35"/>
                <a:gd name="T35" fmla="*/ 3 h 29"/>
                <a:gd name="T36" fmla="*/ 15 w 35"/>
                <a:gd name="T37" fmla="*/ 2 h 29"/>
                <a:gd name="T38" fmla="*/ 10 w 35"/>
                <a:gd name="T39" fmla="*/ 1 h 29"/>
                <a:gd name="T40" fmla="*/ 5 w 35"/>
                <a:gd name="T41" fmla="*/ 1 h 29"/>
                <a:gd name="T42" fmla="*/ 5 w 35"/>
                <a:gd name="T43" fmla="*/ 4 h 29"/>
                <a:gd name="T44" fmla="*/ 3 w 35"/>
                <a:gd name="T45" fmla="*/ 6 h 29"/>
                <a:gd name="T46" fmla="*/ 0 w 35"/>
                <a:gd name="T47" fmla="*/ 8 h 29"/>
                <a:gd name="T48" fmla="*/ 3 w 35"/>
                <a:gd name="T49" fmla="*/ 13 h 29"/>
                <a:gd name="T50" fmla="*/ 8 w 35"/>
                <a:gd name="T51" fmla="*/ 19 h 29"/>
                <a:gd name="T52" fmla="*/ 10 w 35"/>
                <a:gd name="T53" fmla="*/ 16 h 29"/>
                <a:gd name="T54" fmla="*/ 10 w 35"/>
                <a:gd name="T55" fmla="*/ 16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5" h="29">
                  <a:moveTo>
                    <a:pt x="10" y="16"/>
                  </a:moveTo>
                  <a:cubicBezTo>
                    <a:pt x="14" y="14"/>
                    <a:pt x="18" y="12"/>
                    <a:pt x="20" y="17"/>
                  </a:cubicBezTo>
                  <a:cubicBezTo>
                    <a:pt x="22" y="19"/>
                    <a:pt x="21" y="20"/>
                    <a:pt x="21" y="23"/>
                  </a:cubicBezTo>
                  <a:cubicBezTo>
                    <a:pt x="22" y="24"/>
                    <a:pt x="24" y="21"/>
                    <a:pt x="25" y="21"/>
                  </a:cubicBezTo>
                  <a:cubicBezTo>
                    <a:pt x="27" y="20"/>
                    <a:pt x="27" y="29"/>
                    <a:pt x="29" y="27"/>
                  </a:cubicBezTo>
                  <a:cubicBezTo>
                    <a:pt x="30" y="27"/>
                    <a:pt x="30" y="26"/>
                    <a:pt x="31" y="26"/>
                  </a:cubicBezTo>
                  <a:cubicBezTo>
                    <a:pt x="31" y="25"/>
                    <a:pt x="33" y="26"/>
                    <a:pt x="33" y="25"/>
                  </a:cubicBezTo>
                  <a:cubicBezTo>
                    <a:pt x="34" y="24"/>
                    <a:pt x="33" y="23"/>
                    <a:pt x="33" y="23"/>
                  </a:cubicBezTo>
                  <a:cubicBezTo>
                    <a:pt x="33" y="21"/>
                    <a:pt x="35" y="22"/>
                    <a:pt x="35" y="22"/>
                  </a:cubicBezTo>
                  <a:cubicBezTo>
                    <a:pt x="35" y="21"/>
                    <a:pt x="32" y="20"/>
                    <a:pt x="34" y="19"/>
                  </a:cubicBezTo>
                  <a:cubicBezTo>
                    <a:pt x="35" y="18"/>
                    <a:pt x="35" y="17"/>
                    <a:pt x="33" y="16"/>
                  </a:cubicBezTo>
                  <a:cubicBezTo>
                    <a:pt x="32" y="15"/>
                    <a:pt x="34" y="13"/>
                    <a:pt x="33" y="12"/>
                  </a:cubicBezTo>
                  <a:cubicBezTo>
                    <a:pt x="32" y="11"/>
                    <a:pt x="33" y="10"/>
                    <a:pt x="32" y="8"/>
                  </a:cubicBezTo>
                  <a:cubicBezTo>
                    <a:pt x="31" y="7"/>
                    <a:pt x="29" y="0"/>
                    <a:pt x="26" y="2"/>
                  </a:cubicBezTo>
                  <a:cubicBezTo>
                    <a:pt x="26" y="2"/>
                    <a:pt x="25" y="3"/>
                    <a:pt x="24" y="3"/>
                  </a:cubicBezTo>
                  <a:cubicBezTo>
                    <a:pt x="23" y="3"/>
                    <a:pt x="23" y="3"/>
                    <a:pt x="22" y="3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3"/>
                    <a:pt x="18" y="4"/>
                    <a:pt x="18" y="3"/>
                  </a:cubicBezTo>
                  <a:cubicBezTo>
                    <a:pt x="16" y="2"/>
                    <a:pt x="17" y="2"/>
                    <a:pt x="15" y="2"/>
                  </a:cubicBezTo>
                  <a:cubicBezTo>
                    <a:pt x="12" y="3"/>
                    <a:pt x="12" y="1"/>
                    <a:pt x="10" y="1"/>
                  </a:cubicBezTo>
                  <a:cubicBezTo>
                    <a:pt x="8" y="0"/>
                    <a:pt x="6" y="0"/>
                    <a:pt x="5" y="1"/>
                  </a:cubicBezTo>
                  <a:cubicBezTo>
                    <a:pt x="5" y="2"/>
                    <a:pt x="3" y="3"/>
                    <a:pt x="5" y="4"/>
                  </a:cubicBezTo>
                  <a:cubicBezTo>
                    <a:pt x="6" y="5"/>
                    <a:pt x="5" y="6"/>
                    <a:pt x="3" y="6"/>
                  </a:cubicBezTo>
                  <a:cubicBezTo>
                    <a:pt x="1" y="6"/>
                    <a:pt x="0" y="6"/>
                    <a:pt x="0" y="8"/>
                  </a:cubicBezTo>
                  <a:cubicBezTo>
                    <a:pt x="1" y="10"/>
                    <a:pt x="2" y="11"/>
                    <a:pt x="3" y="13"/>
                  </a:cubicBezTo>
                  <a:cubicBezTo>
                    <a:pt x="5" y="15"/>
                    <a:pt x="6" y="16"/>
                    <a:pt x="8" y="19"/>
                  </a:cubicBezTo>
                  <a:cubicBezTo>
                    <a:pt x="9" y="18"/>
                    <a:pt x="9" y="17"/>
                    <a:pt x="10" y="16"/>
                  </a:cubicBezTo>
                  <a:cubicBezTo>
                    <a:pt x="11" y="16"/>
                    <a:pt x="10" y="17"/>
                    <a:pt x="10" y="1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7" name="Freeform 765">
              <a:extLst>
                <a:ext uri="{FF2B5EF4-FFF2-40B4-BE49-F238E27FC236}">
                  <a16:creationId xmlns:a16="http://schemas.microsoft.com/office/drawing/2014/main" id="{14C8420C-D47C-10E3-6273-A5BB9C4194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95506" y="3779272"/>
              <a:ext cx="87230" cy="41244"/>
            </a:xfrm>
            <a:custGeom>
              <a:avLst/>
              <a:gdLst>
                <a:gd name="T0" fmla="*/ 10 w 16"/>
                <a:gd name="T1" fmla="*/ 5 h 7"/>
                <a:gd name="T2" fmla="*/ 14 w 16"/>
                <a:gd name="T3" fmla="*/ 3 h 7"/>
                <a:gd name="T4" fmla="*/ 14 w 16"/>
                <a:gd name="T5" fmla="*/ 0 h 7"/>
                <a:gd name="T6" fmla="*/ 7 w 16"/>
                <a:gd name="T7" fmla="*/ 0 h 7"/>
                <a:gd name="T8" fmla="*/ 4 w 16"/>
                <a:gd name="T9" fmla="*/ 0 h 7"/>
                <a:gd name="T10" fmla="*/ 0 w 16"/>
                <a:gd name="T11" fmla="*/ 1 h 7"/>
                <a:gd name="T12" fmla="*/ 3 w 16"/>
                <a:gd name="T13" fmla="*/ 3 h 7"/>
                <a:gd name="T14" fmla="*/ 7 w 16"/>
                <a:gd name="T15" fmla="*/ 3 h 7"/>
                <a:gd name="T16" fmla="*/ 9 w 16"/>
                <a:gd name="T17" fmla="*/ 7 h 7"/>
                <a:gd name="T18" fmla="*/ 10 w 16"/>
                <a:gd name="T1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7">
                  <a:moveTo>
                    <a:pt x="10" y="5"/>
                  </a:moveTo>
                  <a:cubicBezTo>
                    <a:pt x="11" y="5"/>
                    <a:pt x="16" y="5"/>
                    <a:pt x="14" y="3"/>
                  </a:cubicBezTo>
                  <a:cubicBezTo>
                    <a:pt x="12" y="2"/>
                    <a:pt x="14" y="1"/>
                    <a:pt x="14" y="0"/>
                  </a:cubicBezTo>
                  <a:cubicBezTo>
                    <a:pt x="12" y="0"/>
                    <a:pt x="9" y="0"/>
                    <a:pt x="7" y="0"/>
                  </a:cubicBezTo>
                  <a:cubicBezTo>
                    <a:pt x="5" y="0"/>
                    <a:pt x="5" y="1"/>
                    <a:pt x="4" y="0"/>
                  </a:cubicBezTo>
                  <a:cubicBezTo>
                    <a:pt x="2" y="0"/>
                    <a:pt x="2" y="0"/>
                    <a:pt x="0" y="1"/>
                  </a:cubicBezTo>
                  <a:cubicBezTo>
                    <a:pt x="1" y="2"/>
                    <a:pt x="1" y="3"/>
                    <a:pt x="3" y="3"/>
                  </a:cubicBezTo>
                  <a:cubicBezTo>
                    <a:pt x="4" y="3"/>
                    <a:pt x="7" y="3"/>
                    <a:pt x="7" y="3"/>
                  </a:cubicBezTo>
                  <a:cubicBezTo>
                    <a:pt x="5" y="5"/>
                    <a:pt x="7" y="6"/>
                    <a:pt x="9" y="7"/>
                  </a:cubicBezTo>
                  <a:cubicBezTo>
                    <a:pt x="9" y="7"/>
                    <a:pt x="9" y="5"/>
                    <a:pt x="10" y="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8" name="Freeform 766">
              <a:extLst>
                <a:ext uri="{FF2B5EF4-FFF2-40B4-BE49-F238E27FC236}">
                  <a16:creationId xmlns:a16="http://schemas.microsoft.com/office/drawing/2014/main" id="{9384FDB7-9039-2597-DBC6-66F5A207A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937" y="3739991"/>
              <a:ext cx="81661" cy="23568"/>
            </a:xfrm>
            <a:custGeom>
              <a:avLst/>
              <a:gdLst>
                <a:gd name="T0" fmla="*/ 4 w 15"/>
                <a:gd name="T1" fmla="*/ 4 h 4"/>
                <a:gd name="T2" fmla="*/ 9 w 15"/>
                <a:gd name="T3" fmla="*/ 3 h 4"/>
                <a:gd name="T4" fmla="*/ 15 w 15"/>
                <a:gd name="T5" fmla="*/ 2 h 4"/>
                <a:gd name="T6" fmla="*/ 8 w 15"/>
                <a:gd name="T7" fmla="*/ 1 h 4"/>
                <a:gd name="T8" fmla="*/ 0 w 15"/>
                <a:gd name="T9" fmla="*/ 4 h 4"/>
                <a:gd name="T10" fmla="*/ 4 w 15"/>
                <a:gd name="T11" fmla="*/ 4 h 4"/>
                <a:gd name="T12" fmla="*/ 4 w 1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4">
                  <a:moveTo>
                    <a:pt x="4" y="4"/>
                  </a:moveTo>
                  <a:cubicBezTo>
                    <a:pt x="6" y="3"/>
                    <a:pt x="7" y="2"/>
                    <a:pt x="9" y="3"/>
                  </a:cubicBezTo>
                  <a:cubicBezTo>
                    <a:pt x="10" y="3"/>
                    <a:pt x="14" y="4"/>
                    <a:pt x="15" y="2"/>
                  </a:cubicBezTo>
                  <a:cubicBezTo>
                    <a:pt x="15" y="3"/>
                    <a:pt x="9" y="0"/>
                    <a:pt x="8" y="1"/>
                  </a:cubicBezTo>
                  <a:cubicBezTo>
                    <a:pt x="5" y="2"/>
                    <a:pt x="1" y="0"/>
                    <a:pt x="0" y="4"/>
                  </a:cubicBezTo>
                  <a:cubicBezTo>
                    <a:pt x="2" y="4"/>
                    <a:pt x="3" y="4"/>
                    <a:pt x="4" y="4"/>
                  </a:cubicBezTo>
                  <a:cubicBezTo>
                    <a:pt x="5" y="4"/>
                    <a:pt x="4" y="4"/>
                    <a:pt x="4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69" name="Freeform 767">
              <a:extLst>
                <a:ext uri="{FF2B5EF4-FFF2-40B4-BE49-F238E27FC236}">
                  <a16:creationId xmlns:a16="http://schemas.microsoft.com/office/drawing/2014/main" id="{15CCBFA1-88C1-80E5-5E76-2DA420AEC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802" y="3335408"/>
              <a:ext cx="326646" cy="392799"/>
            </a:xfrm>
            <a:custGeom>
              <a:avLst/>
              <a:gdLst>
                <a:gd name="T0" fmla="*/ 5 w 60"/>
                <a:gd name="T1" fmla="*/ 57 h 68"/>
                <a:gd name="T2" fmla="*/ 15 w 60"/>
                <a:gd name="T3" fmla="*/ 57 h 68"/>
                <a:gd name="T4" fmla="*/ 18 w 60"/>
                <a:gd name="T5" fmla="*/ 59 h 68"/>
                <a:gd name="T6" fmla="*/ 21 w 60"/>
                <a:gd name="T7" fmla="*/ 63 h 68"/>
                <a:gd name="T8" fmla="*/ 27 w 60"/>
                <a:gd name="T9" fmla="*/ 64 h 68"/>
                <a:gd name="T10" fmla="*/ 32 w 60"/>
                <a:gd name="T11" fmla="*/ 64 h 68"/>
                <a:gd name="T12" fmla="*/ 35 w 60"/>
                <a:gd name="T13" fmla="*/ 62 h 68"/>
                <a:gd name="T14" fmla="*/ 39 w 60"/>
                <a:gd name="T15" fmla="*/ 62 h 68"/>
                <a:gd name="T16" fmla="*/ 44 w 60"/>
                <a:gd name="T17" fmla="*/ 61 h 68"/>
                <a:gd name="T18" fmla="*/ 53 w 60"/>
                <a:gd name="T19" fmla="*/ 61 h 68"/>
                <a:gd name="T20" fmla="*/ 58 w 60"/>
                <a:gd name="T21" fmla="*/ 61 h 68"/>
                <a:gd name="T22" fmla="*/ 58 w 60"/>
                <a:gd name="T23" fmla="*/ 54 h 68"/>
                <a:gd name="T24" fmla="*/ 56 w 60"/>
                <a:gd name="T25" fmla="*/ 38 h 68"/>
                <a:gd name="T26" fmla="*/ 52 w 60"/>
                <a:gd name="T27" fmla="*/ 12 h 68"/>
                <a:gd name="T28" fmla="*/ 60 w 60"/>
                <a:gd name="T29" fmla="*/ 12 h 68"/>
                <a:gd name="T30" fmla="*/ 43 w 60"/>
                <a:gd name="T31" fmla="*/ 0 h 68"/>
                <a:gd name="T32" fmla="*/ 42 w 60"/>
                <a:gd name="T33" fmla="*/ 7 h 68"/>
                <a:gd name="T34" fmla="*/ 37 w 60"/>
                <a:gd name="T35" fmla="*/ 7 h 68"/>
                <a:gd name="T36" fmla="*/ 29 w 60"/>
                <a:gd name="T37" fmla="*/ 7 h 68"/>
                <a:gd name="T38" fmla="*/ 26 w 60"/>
                <a:gd name="T39" fmla="*/ 7 h 68"/>
                <a:gd name="T40" fmla="*/ 26 w 60"/>
                <a:gd name="T41" fmla="*/ 12 h 68"/>
                <a:gd name="T42" fmla="*/ 26 w 60"/>
                <a:gd name="T43" fmla="*/ 19 h 68"/>
                <a:gd name="T44" fmla="*/ 20 w 60"/>
                <a:gd name="T45" fmla="*/ 25 h 68"/>
                <a:gd name="T46" fmla="*/ 20 w 60"/>
                <a:gd name="T47" fmla="*/ 32 h 68"/>
                <a:gd name="T48" fmla="*/ 16 w 60"/>
                <a:gd name="T49" fmla="*/ 32 h 68"/>
                <a:gd name="T50" fmla="*/ 3 w 60"/>
                <a:gd name="T51" fmla="*/ 32 h 68"/>
                <a:gd name="T52" fmla="*/ 1 w 60"/>
                <a:gd name="T53" fmla="*/ 33 h 68"/>
                <a:gd name="T54" fmla="*/ 4 w 60"/>
                <a:gd name="T55" fmla="*/ 36 h 68"/>
                <a:gd name="T56" fmla="*/ 3 w 60"/>
                <a:gd name="T57" fmla="*/ 41 h 68"/>
                <a:gd name="T58" fmla="*/ 6 w 60"/>
                <a:gd name="T59" fmla="*/ 48 h 68"/>
                <a:gd name="T60" fmla="*/ 3 w 60"/>
                <a:gd name="T61" fmla="*/ 58 h 68"/>
                <a:gd name="T62" fmla="*/ 5 w 60"/>
                <a:gd name="T63" fmla="*/ 5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0" h="68">
                  <a:moveTo>
                    <a:pt x="5" y="57"/>
                  </a:moveTo>
                  <a:cubicBezTo>
                    <a:pt x="7" y="57"/>
                    <a:pt x="13" y="55"/>
                    <a:pt x="15" y="57"/>
                  </a:cubicBezTo>
                  <a:cubicBezTo>
                    <a:pt x="16" y="58"/>
                    <a:pt x="17" y="58"/>
                    <a:pt x="18" y="59"/>
                  </a:cubicBezTo>
                  <a:cubicBezTo>
                    <a:pt x="19" y="61"/>
                    <a:pt x="20" y="62"/>
                    <a:pt x="21" y="63"/>
                  </a:cubicBezTo>
                  <a:cubicBezTo>
                    <a:pt x="22" y="64"/>
                    <a:pt x="26" y="68"/>
                    <a:pt x="27" y="64"/>
                  </a:cubicBezTo>
                  <a:cubicBezTo>
                    <a:pt x="28" y="58"/>
                    <a:pt x="30" y="65"/>
                    <a:pt x="32" y="64"/>
                  </a:cubicBezTo>
                  <a:cubicBezTo>
                    <a:pt x="33" y="62"/>
                    <a:pt x="33" y="62"/>
                    <a:pt x="35" y="62"/>
                  </a:cubicBezTo>
                  <a:cubicBezTo>
                    <a:pt x="37" y="62"/>
                    <a:pt x="38" y="62"/>
                    <a:pt x="39" y="62"/>
                  </a:cubicBezTo>
                  <a:cubicBezTo>
                    <a:pt x="41" y="61"/>
                    <a:pt x="43" y="61"/>
                    <a:pt x="44" y="61"/>
                  </a:cubicBezTo>
                  <a:cubicBezTo>
                    <a:pt x="47" y="61"/>
                    <a:pt x="50" y="61"/>
                    <a:pt x="53" y="61"/>
                  </a:cubicBezTo>
                  <a:cubicBezTo>
                    <a:pt x="54" y="61"/>
                    <a:pt x="57" y="62"/>
                    <a:pt x="58" y="61"/>
                  </a:cubicBezTo>
                  <a:cubicBezTo>
                    <a:pt x="59" y="61"/>
                    <a:pt x="58" y="55"/>
                    <a:pt x="58" y="54"/>
                  </a:cubicBezTo>
                  <a:cubicBezTo>
                    <a:pt x="57" y="48"/>
                    <a:pt x="56" y="43"/>
                    <a:pt x="56" y="38"/>
                  </a:cubicBezTo>
                  <a:cubicBezTo>
                    <a:pt x="55" y="29"/>
                    <a:pt x="53" y="21"/>
                    <a:pt x="52" y="12"/>
                  </a:cubicBezTo>
                  <a:cubicBezTo>
                    <a:pt x="55" y="12"/>
                    <a:pt x="58" y="12"/>
                    <a:pt x="60" y="12"/>
                  </a:cubicBezTo>
                  <a:cubicBezTo>
                    <a:pt x="54" y="8"/>
                    <a:pt x="48" y="4"/>
                    <a:pt x="43" y="0"/>
                  </a:cubicBezTo>
                  <a:cubicBezTo>
                    <a:pt x="43" y="1"/>
                    <a:pt x="43" y="7"/>
                    <a:pt x="42" y="7"/>
                  </a:cubicBezTo>
                  <a:cubicBezTo>
                    <a:pt x="41" y="7"/>
                    <a:pt x="39" y="7"/>
                    <a:pt x="37" y="7"/>
                  </a:cubicBezTo>
                  <a:cubicBezTo>
                    <a:pt x="35" y="7"/>
                    <a:pt x="32" y="7"/>
                    <a:pt x="29" y="7"/>
                  </a:cubicBezTo>
                  <a:cubicBezTo>
                    <a:pt x="29" y="7"/>
                    <a:pt x="26" y="7"/>
                    <a:pt x="26" y="7"/>
                  </a:cubicBezTo>
                  <a:cubicBezTo>
                    <a:pt x="25" y="8"/>
                    <a:pt x="26" y="11"/>
                    <a:pt x="26" y="12"/>
                  </a:cubicBezTo>
                  <a:cubicBezTo>
                    <a:pt x="26" y="14"/>
                    <a:pt x="26" y="17"/>
                    <a:pt x="26" y="19"/>
                  </a:cubicBezTo>
                  <a:cubicBezTo>
                    <a:pt x="26" y="22"/>
                    <a:pt x="20" y="21"/>
                    <a:pt x="20" y="25"/>
                  </a:cubicBezTo>
                  <a:cubicBezTo>
                    <a:pt x="20" y="26"/>
                    <a:pt x="21" y="31"/>
                    <a:pt x="20" y="32"/>
                  </a:cubicBezTo>
                  <a:cubicBezTo>
                    <a:pt x="20" y="32"/>
                    <a:pt x="17" y="32"/>
                    <a:pt x="16" y="32"/>
                  </a:cubicBezTo>
                  <a:cubicBezTo>
                    <a:pt x="12" y="32"/>
                    <a:pt x="7" y="32"/>
                    <a:pt x="3" y="32"/>
                  </a:cubicBezTo>
                  <a:cubicBezTo>
                    <a:pt x="2" y="32"/>
                    <a:pt x="0" y="31"/>
                    <a:pt x="1" y="33"/>
                  </a:cubicBezTo>
                  <a:cubicBezTo>
                    <a:pt x="2" y="34"/>
                    <a:pt x="3" y="35"/>
                    <a:pt x="4" y="36"/>
                  </a:cubicBezTo>
                  <a:cubicBezTo>
                    <a:pt x="5" y="38"/>
                    <a:pt x="4" y="40"/>
                    <a:pt x="3" y="41"/>
                  </a:cubicBezTo>
                  <a:cubicBezTo>
                    <a:pt x="3" y="44"/>
                    <a:pt x="6" y="45"/>
                    <a:pt x="6" y="48"/>
                  </a:cubicBezTo>
                  <a:cubicBezTo>
                    <a:pt x="7" y="51"/>
                    <a:pt x="4" y="55"/>
                    <a:pt x="3" y="58"/>
                  </a:cubicBezTo>
                  <a:cubicBezTo>
                    <a:pt x="4" y="58"/>
                    <a:pt x="4" y="57"/>
                    <a:pt x="5" y="5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0" name="Freeform 768">
              <a:extLst>
                <a:ext uri="{FF2B5EF4-FFF2-40B4-BE49-F238E27FC236}">
                  <a16:creationId xmlns:a16="http://schemas.microsoft.com/office/drawing/2014/main" id="{F44C9368-7883-4896-C351-A4F1B39BD5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802" y="3659467"/>
              <a:ext cx="157755" cy="131590"/>
            </a:xfrm>
            <a:custGeom>
              <a:avLst/>
              <a:gdLst>
                <a:gd name="T0" fmla="*/ 8 w 29"/>
                <a:gd name="T1" fmla="*/ 22 h 23"/>
                <a:gd name="T2" fmla="*/ 10 w 29"/>
                <a:gd name="T3" fmla="*/ 21 h 23"/>
                <a:gd name="T4" fmla="*/ 15 w 29"/>
                <a:gd name="T5" fmla="*/ 21 h 23"/>
                <a:gd name="T6" fmla="*/ 23 w 29"/>
                <a:gd name="T7" fmla="*/ 21 h 23"/>
                <a:gd name="T8" fmla="*/ 27 w 29"/>
                <a:gd name="T9" fmla="*/ 22 h 23"/>
                <a:gd name="T10" fmla="*/ 29 w 29"/>
                <a:gd name="T11" fmla="*/ 19 h 23"/>
                <a:gd name="T12" fmla="*/ 25 w 29"/>
                <a:gd name="T13" fmla="*/ 14 h 23"/>
                <a:gd name="T14" fmla="*/ 25 w 29"/>
                <a:gd name="T15" fmla="*/ 10 h 23"/>
                <a:gd name="T16" fmla="*/ 19 w 29"/>
                <a:gd name="T17" fmla="*/ 4 h 23"/>
                <a:gd name="T18" fmla="*/ 9 w 29"/>
                <a:gd name="T19" fmla="*/ 1 h 23"/>
                <a:gd name="T20" fmla="*/ 5 w 29"/>
                <a:gd name="T21" fmla="*/ 1 h 23"/>
                <a:gd name="T22" fmla="*/ 2 w 29"/>
                <a:gd name="T23" fmla="*/ 6 h 23"/>
                <a:gd name="T24" fmla="*/ 1 w 29"/>
                <a:gd name="T25" fmla="*/ 10 h 23"/>
                <a:gd name="T26" fmla="*/ 2 w 29"/>
                <a:gd name="T27" fmla="*/ 12 h 23"/>
                <a:gd name="T28" fmla="*/ 2 w 29"/>
                <a:gd name="T29" fmla="*/ 14 h 23"/>
                <a:gd name="T30" fmla="*/ 4 w 29"/>
                <a:gd name="T31" fmla="*/ 15 h 23"/>
                <a:gd name="T32" fmla="*/ 9 w 29"/>
                <a:gd name="T33" fmla="*/ 15 h 23"/>
                <a:gd name="T34" fmla="*/ 10 w 29"/>
                <a:gd name="T35" fmla="*/ 14 h 23"/>
                <a:gd name="T36" fmla="*/ 17 w 29"/>
                <a:gd name="T37" fmla="*/ 16 h 23"/>
                <a:gd name="T38" fmla="*/ 11 w 29"/>
                <a:gd name="T39" fmla="*/ 17 h 23"/>
                <a:gd name="T40" fmla="*/ 6 w 29"/>
                <a:gd name="T41" fmla="*/ 18 h 23"/>
                <a:gd name="T42" fmla="*/ 3 w 29"/>
                <a:gd name="T43" fmla="*/ 21 h 23"/>
                <a:gd name="T44" fmla="*/ 5 w 29"/>
                <a:gd name="T45" fmla="*/ 21 h 23"/>
                <a:gd name="T46" fmla="*/ 8 w 29"/>
                <a:gd name="T47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9" h="23">
                  <a:moveTo>
                    <a:pt x="8" y="22"/>
                  </a:moveTo>
                  <a:cubicBezTo>
                    <a:pt x="9" y="22"/>
                    <a:pt x="9" y="21"/>
                    <a:pt x="10" y="21"/>
                  </a:cubicBezTo>
                  <a:cubicBezTo>
                    <a:pt x="12" y="21"/>
                    <a:pt x="13" y="21"/>
                    <a:pt x="15" y="21"/>
                  </a:cubicBezTo>
                  <a:cubicBezTo>
                    <a:pt x="17" y="21"/>
                    <a:pt x="20" y="20"/>
                    <a:pt x="23" y="21"/>
                  </a:cubicBezTo>
                  <a:cubicBezTo>
                    <a:pt x="24" y="22"/>
                    <a:pt x="25" y="23"/>
                    <a:pt x="27" y="22"/>
                  </a:cubicBezTo>
                  <a:cubicBezTo>
                    <a:pt x="29" y="22"/>
                    <a:pt x="29" y="21"/>
                    <a:pt x="29" y="19"/>
                  </a:cubicBezTo>
                  <a:cubicBezTo>
                    <a:pt x="29" y="17"/>
                    <a:pt x="25" y="16"/>
                    <a:pt x="25" y="14"/>
                  </a:cubicBezTo>
                  <a:cubicBezTo>
                    <a:pt x="25" y="14"/>
                    <a:pt x="25" y="10"/>
                    <a:pt x="25" y="10"/>
                  </a:cubicBezTo>
                  <a:cubicBezTo>
                    <a:pt x="24" y="10"/>
                    <a:pt x="20" y="5"/>
                    <a:pt x="19" y="4"/>
                  </a:cubicBezTo>
                  <a:cubicBezTo>
                    <a:pt x="16" y="1"/>
                    <a:pt x="13" y="0"/>
                    <a:pt x="9" y="1"/>
                  </a:cubicBezTo>
                  <a:cubicBezTo>
                    <a:pt x="8" y="1"/>
                    <a:pt x="5" y="0"/>
                    <a:pt x="5" y="1"/>
                  </a:cubicBezTo>
                  <a:cubicBezTo>
                    <a:pt x="4" y="2"/>
                    <a:pt x="2" y="4"/>
                    <a:pt x="2" y="6"/>
                  </a:cubicBezTo>
                  <a:cubicBezTo>
                    <a:pt x="3" y="8"/>
                    <a:pt x="3" y="9"/>
                    <a:pt x="1" y="10"/>
                  </a:cubicBezTo>
                  <a:cubicBezTo>
                    <a:pt x="0" y="10"/>
                    <a:pt x="3" y="12"/>
                    <a:pt x="2" y="12"/>
                  </a:cubicBezTo>
                  <a:cubicBezTo>
                    <a:pt x="4" y="13"/>
                    <a:pt x="2" y="13"/>
                    <a:pt x="2" y="14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4" y="16"/>
                    <a:pt x="8" y="15"/>
                    <a:pt x="9" y="15"/>
                  </a:cubicBezTo>
                  <a:cubicBezTo>
                    <a:pt x="10" y="15"/>
                    <a:pt x="10" y="14"/>
                    <a:pt x="10" y="14"/>
                  </a:cubicBezTo>
                  <a:cubicBezTo>
                    <a:pt x="11" y="14"/>
                    <a:pt x="17" y="17"/>
                    <a:pt x="17" y="16"/>
                  </a:cubicBezTo>
                  <a:cubicBezTo>
                    <a:pt x="16" y="18"/>
                    <a:pt x="12" y="17"/>
                    <a:pt x="11" y="17"/>
                  </a:cubicBezTo>
                  <a:cubicBezTo>
                    <a:pt x="9" y="16"/>
                    <a:pt x="8" y="18"/>
                    <a:pt x="6" y="18"/>
                  </a:cubicBezTo>
                  <a:cubicBezTo>
                    <a:pt x="3" y="18"/>
                    <a:pt x="1" y="18"/>
                    <a:pt x="3" y="21"/>
                  </a:cubicBezTo>
                  <a:cubicBezTo>
                    <a:pt x="3" y="22"/>
                    <a:pt x="4" y="21"/>
                    <a:pt x="5" y="21"/>
                  </a:cubicBezTo>
                  <a:cubicBezTo>
                    <a:pt x="6" y="21"/>
                    <a:pt x="7" y="22"/>
                    <a:pt x="8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1" name="Freeform 769">
              <a:extLst>
                <a:ext uri="{FF2B5EF4-FFF2-40B4-BE49-F238E27FC236}">
                  <a16:creationId xmlns:a16="http://schemas.microsoft.com/office/drawing/2014/main" id="{C94E8B22-519F-D2AB-0B42-1DC0DC621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143" y="3400218"/>
              <a:ext cx="456563" cy="449757"/>
            </a:xfrm>
            <a:custGeom>
              <a:avLst/>
              <a:gdLst>
                <a:gd name="T0" fmla="*/ 27 w 84"/>
                <a:gd name="T1" fmla="*/ 1 h 78"/>
                <a:gd name="T2" fmla="*/ 33 w 84"/>
                <a:gd name="T3" fmla="*/ 45 h 78"/>
                <a:gd name="T4" fmla="*/ 32 w 84"/>
                <a:gd name="T5" fmla="*/ 50 h 78"/>
                <a:gd name="T6" fmla="*/ 19 w 84"/>
                <a:gd name="T7" fmla="*/ 50 h 78"/>
                <a:gd name="T8" fmla="*/ 15 w 84"/>
                <a:gd name="T9" fmla="*/ 50 h 78"/>
                <a:gd name="T10" fmla="*/ 12 w 84"/>
                <a:gd name="T11" fmla="*/ 51 h 78"/>
                <a:gd name="T12" fmla="*/ 8 w 84"/>
                <a:gd name="T13" fmla="*/ 51 h 78"/>
                <a:gd name="T14" fmla="*/ 6 w 84"/>
                <a:gd name="T15" fmla="*/ 52 h 78"/>
                <a:gd name="T16" fmla="*/ 3 w 84"/>
                <a:gd name="T17" fmla="*/ 50 h 78"/>
                <a:gd name="T18" fmla="*/ 0 w 84"/>
                <a:gd name="T19" fmla="*/ 55 h 78"/>
                <a:gd name="T20" fmla="*/ 0 w 84"/>
                <a:gd name="T21" fmla="*/ 59 h 78"/>
                <a:gd name="T22" fmla="*/ 3 w 84"/>
                <a:gd name="T23" fmla="*/ 63 h 78"/>
                <a:gd name="T24" fmla="*/ 4 w 84"/>
                <a:gd name="T25" fmla="*/ 67 h 78"/>
                <a:gd name="T26" fmla="*/ 7 w 84"/>
                <a:gd name="T27" fmla="*/ 68 h 78"/>
                <a:gd name="T28" fmla="*/ 11 w 84"/>
                <a:gd name="T29" fmla="*/ 68 h 78"/>
                <a:gd name="T30" fmla="*/ 15 w 84"/>
                <a:gd name="T31" fmla="*/ 66 h 78"/>
                <a:gd name="T32" fmla="*/ 20 w 84"/>
                <a:gd name="T33" fmla="*/ 75 h 78"/>
                <a:gd name="T34" fmla="*/ 20 w 84"/>
                <a:gd name="T35" fmla="*/ 77 h 78"/>
                <a:gd name="T36" fmla="*/ 23 w 84"/>
                <a:gd name="T37" fmla="*/ 77 h 78"/>
                <a:gd name="T38" fmla="*/ 27 w 84"/>
                <a:gd name="T39" fmla="*/ 77 h 78"/>
                <a:gd name="T40" fmla="*/ 30 w 84"/>
                <a:gd name="T41" fmla="*/ 77 h 78"/>
                <a:gd name="T42" fmla="*/ 35 w 84"/>
                <a:gd name="T43" fmla="*/ 71 h 78"/>
                <a:gd name="T44" fmla="*/ 35 w 84"/>
                <a:gd name="T45" fmla="*/ 69 h 78"/>
                <a:gd name="T46" fmla="*/ 39 w 84"/>
                <a:gd name="T47" fmla="*/ 67 h 78"/>
                <a:gd name="T48" fmla="*/ 40 w 84"/>
                <a:gd name="T49" fmla="*/ 63 h 78"/>
                <a:gd name="T50" fmla="*/ 42 w 84"/>
                <a:gd name="T51" fmla="*/ 62 h 78"/>
                <a:gd name="T52" fmla="*/ 49 w 84"/>
                <a:gd name="T53" fmla="*/ 57 h 78"/>
                <a:gd name="T54" fmla="*/ 51 w 84"/>
                <a:gd name="T55" fmla="*/ 57 h 78"/>
                <a:gd name="T56" fmla="*/ 52 w 84"/>
                <a:gd name="T57" fmla="*/ 56 h 78"/>
                <a:gd name="T58" fmla="*/ 55 w 84"/>
                <a:gd name="T59" fmla="*/ 54 h 78"/>
                <a:gd name="T60" fmla="*/ 65 w 84"/>
                <a:gd name="T61" fmla="*/ 53 h 78"/>
                <a:gd name="T62" fmla="*/ 70 w 84"/>
                <a:gd name="T63" fmla="*/ 52 h 78"/>
                <a:gd name="T64" fmla="*/ 78 w 84"/>
                <a:gd name="T65" fmla="*/ 51 h 78"/>
                <a:gd name="T66" fmla="*/ 82 w 84"/>
                <a:gd name="T67" fmla="*/ 31 h 78"/>
                <a:gd name="T68" fmla="*/ 77 w 84"/>
                <a:gd name="T69" fmla="*/ 32 h 78"/>
                <a:gd name="T70" fmla="*/ 77 w 84"/>
                <a:gd name="T71" fmla="*/ 28 h 78"/>
                <a:gd name="T72" fmla="*/ 70 w 84"/>
                <a:gd name="T73" fmla="*/ 26 h 78"/>
                <a:gd name="T74" fmla="*/ 66 w 84"/>
                <a:gd name="T75" fmla="*/ 22 h 78"/>
                <a:gd name="T76" fmla="*/ 63 w 84"/>
                <a:gd name="T77" fmla="*/ 20 h 78"/>
                <a:gd name="T78" fmla="*/ 56 w 84"/>
                <a:gd name="T79" fmla="*/ 14 h 78"/>
                <a:gd name="T80" fmla="*/ 39 w 84"/>
                <a:gd name="T81" fmla="*/ 3 h 78"/>
                <a:gd name="T82" fmla="*/ 35 w 84"/>
                <a:gd name="T83" fmla="*/ 1 h 78"/>
                <a:gd name="T84" fmla="*/ 27 w 84"/>
                <a:gd name="T85" fmla="*/ 1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4" h="78">
                  <a:moveTo>
                    <a:pt x="27" y="1"/>
                  </a:moveTo>
                  <a:cubicBezTo>
                    <a:pt x="29" y="16"/>
                    <a:pt x="31" y="31"/>
                    <a:pt x="33" y="45"/>
                  </a:cubicBezTo>
                  <a:cubicBezTo>
                    <a:pt x="33" y="47"/>
                    <a:pt x="35" y="50"/>
                    <a:pt x="32" y="50"/>
                  </a:cubicBezTo>
                  <a:cubicBezTo>
                    <a:pt x="28" y="50"/>
                    <a:pt x="23" y="50"/>
                    <a:pt x="19" y="50"/>
                  </a:cubicBezTo>
                  <a:cubicBezTo>
                    <a:pt x="17" y="50"/>
                    <a:pt x="16" y="50"/>
                    <a:pt x="15" y="50"/>
                  </a:cubicBezTo>
                  <a:cubicBezTo>
                    <a:pt x="14" y="50"/>
                    <a:pt x="13" y="51"/>
                    <a:pt x="12" y="51"/>
                  </a:cubicBezTo>
                  <a:cubicBezTo>
                    <a:pt x="11" y="52"/>
                    <a:pt x="10" y="51"/>
                    <a:pt x="8" y="51"/>
                  </a:cubicBezTo>
                  <a:cubicBezTo>
                    <a:pt x="7" y="51"/>
                    <a:pt x="7" y="53"/>
                    <a:pt x="6" y="52"/>
                  </a:cubicBezTo>
                  <a:cubicBezTo>
                    <a:pt x="5" y="52"/>
                    <a:pt x="4" y="50"/>
                    <a:pt x="3" y="50"/>
                  </a:cubicBezTo>
                  <a:cubicBezTo>
                    <a:pt x="2" y="50"/>
                    <a:pt x="2" y="56"/>
                    <a:pt x="0" y="55"/>
                  </a:cubicBezTo>
                  <a:cubicBezTo>
                    <a:pt x="0" y="56"/>
                    <a:pt x="0" y="58"/>
                    <a:pt x="0" y="59"/>
                  </a:cubicBezTo>
                  <a:cubicBezTo>
                    <a:pt x="0" y="61"/>
                    <a:pt x="2" y="61"/>
                    <a:pt x="3" y="63"/>
                  </a:cubicBezTo>
                  <a:cubicBezTo>
                    <a:pt x="4" y="64"/>
                    <a:pt x="3" y="66"/>
                    <a:pt x="4" y="67"/>
                  </a:cubicBezTo>
                  <a:cubicBezTo>
                    <a:pt x="5" y="69"/>
                    <a:pt x="6" y="67"/>
                    <a:pt x="7" y="68"/>
                  </a:cubicBezTo>
                  <a:cubicBezTo>
                    <a:pt x="7" y="69"/>
                    <a:pt x="10" y="68"/>
                    <a:pt x="11" y="68"/>
                  </a:cubicBezTo>
                  <a:cubicBezTo>
                    <a:pt x="12" y="68"/>
                    <a:pt x="14" y="66"/>
                    <a:pt x="15" y="66"/>
                  </a:cubicBezTo>
                  <a:cubicBezTo>
                    <a:pt x="17" y="68"/>
                    <a:pt x="18" y="73"/>
                    <a:pt x="20" y="75"/>
                  </a:cubicBezTo>
                  <a:cubicBezTo>
                    <a:pt x="20" y="75"/>
                    <a:pt x="19" y="77"/>
                    <a:pt x="20" y="77"/>
                  </a:cubicBezTo>
                  <a:cubicBezTo>
                    <a:pt x="21" y="78"/>
                    <a:pt x="22" y="76"/>
                    <a:pt x="23" y="77"/>
                  </a:cubicBezTo>
                  <a:cubicBezTo>
                    <a:pt x="24" y="78"/>
                    <a:pt x="26" y="78"/>
                    <a:pt x="27" y="77"/>
                  </a:cubicBezTo>
                  <a:cubicBezTo>
                    <a:pt x="29" y="75"/>
                    <a:pt x="29" y="77"/>
                    <a:pt x="30" y="77"/>
                  </a:cubicBezTo>
                  <a:cubicBezTo>
                    <a:pt x="33" y="77"/>
                    <a:pt x="35" y="73"/>
                    <a:pt x="35" y="71"/>
                  </a:cubicBezTo>
                  <a:cubicBezTo>
                    <a:pt x="35" y="70"/>
                    <a:pt x="33" y="70"/>
                    <a:pt x="35" y="69"/>
                  </a:cubicBezTo>
                  <a:cubicBezTo>
                    <a:pt x="36" y="68"/>
                    <a:pt x="38" y="69"/>
                    <a:pt x="39" y="67"/>
                  </a:cubicBezTo>
                  <a:cubicBezTo>
                    <a:pt x="39" y="66"/>
                    <a:pt x="40" y="64"/>
                    <a:pt x="40" y="63"/>
                  </a:cubicBezTo>
                  <a:cubicBezTo>
                    <a:pt x="41" y="61"/>
                    <a:pt x="41" y="60"/>
                    <a:pt x="42" y="62"/>
                  </a:cubicBezTo>
                  <a:cubicBezTo>
                    <a:pt x="45" y="64"/>
                    <a:pt x="47" y="56"/>
                    <a:pt x="49" y="57"/>
                  </a:cubicBezTo>
                  <a:cubicBezTo>
                    <a:pt x="50" y="57"/>
                    <a:pt x="50" y="57"/>
                    <a:pt x="51" y="57"/>
                  </a:cubicBezTo>
                  <a:cubicBezTo>
                    <a:pt x="51" y="57"/>
                    <a:pt x="52" y="56"/>
                    <a:pt x="52" y="56"/>
                  </a:cubicBezTo>
                  <a:cubicBezTo>
                    <a:pt x="53" y="55"/>
                    <a:pt x="54" y="55"/>
                    <a:pt x="55" y="54"/>
                  </a:cubicBezTo>
                  <a:cubicBezTo>
                    <a:pt x="58" y="51"/>
                    <a:pt x="61" y="54"/>
                    <a:pt x="65" y="53"/>
                  </a:cubicBezTo>
                  <a:cubicBezTo>
                    <a:pt x="67" y="53"/>
                    <a:pt x="68" y="52"/>
                    <a:pt x="70" y="52"/>
                  </a:cubicBezTo>
                  <a:cubicBezTo>
                    <a:pt x="73" y="52"/>
                    <a:pt x="76" y="52"/>
                    <a:pt x="78" y="51"/>
                  </a:cubicBezTo>
                  <a:cubicBezTo>
                    <a:pt x="84" y="49"/>
                    <a:pt x="82" y="36"/>
                    <a:pt x="82" y="31"/>
                  </a:cubicBezTo>
                  <a:cubicBezTo>
                    <a:pt x="81" y="32"/>
                    <a:pt x="78" y="34"/>
                    <a:pt x="77" y="32"/>
                  </a:cubicBezTo>
                  <a:cubicBezTo>
                    <a:pt x="76" y="31"/>
                    <a:pt x="78" y="29"/>
                    <a:pt x="77" y="28"/>
                  </a:cubicBezTo>
                  <a:cubicBezTo>
                    <a:pt x="76" y="26"/>
                    <a:pt x="72" y="27"/>
                    <a:pt x="70" y="26"/>
                  </a:cubicBezTo>
                  <a:cubicBezTo>
                    <a:pt x="68" y="26"/>
                    <a:pt x="67" y="23"/>
                    <a:pt x="66" y="22"/>
                  </a:cubicBezTo>
                  <a:cubicBezTo>
                    <a:pt x="66" y="21"/>
                    <a:pt x="65" y="20"/>
                    <a:pt x="63" y="20"/>
                  </a:cubicBezTo>
                  <a:cubicBezTo>
                    <a:pt x="61" y="18"/>
                    <a:pt x="58" y="16"/>
                    <a:pt x="56" y="14"/>
                  </a:cubicBezTo>
                  <a:cubicBezTo>
                    <a:pt x="50" y="11"/>
                    <a:pt x="44" y="7"/>
                    <a:pt x="39" y="3"/>
                  </a:cubicBezTo>
                  <a:cubicBezTo>
                    <a:pt x="38" y="3"/>
                    <a:pt x="36" y="1"/>
                    <a:pt x="35" y="1"/>
                  </a:cubicBezTo>
                  <a:cubicBezTo>
                    <a:pt x="33" y="0"/>
                    <a:pt x="30" y="1"/>
                    <a:pt x="27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2" name="Freeform 770">
              <a:extLst>
                <a:ext uri="{FF2B5EF4-FFF2-40B4-BE49-F238E27FC236}">
                  <a16:creationId xmlns:a16="http://schemas.microsoft.com/office/drawing/2014/main" id="{F2E6EF46-DABF-7E64-5755-8E77ACB2F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594228" y="3192034"/>
              <a:ext cx="300663" cy="310313"/>
            </a:xfrm>
            <a:custGeom>
              <a:avLst/>
              <a:gdLst>
                <a:gd name="T0" fmla="*/ 45 w 55"/>
                <a:gd name="T1" fmla="*/ 54 h 54"/>
                <a:gd name="T2" fmla="*/ 48 w 55"/>
                <a:gd name="T3" fmla="*/ 51 h 54"/>
                <a:gd name="T4" fmla="*/ 51 w 55"/>
                <a:gd name="T5" fmla="*/ 48 h 54"/>
                <a:gd name="T6" fmla="*/ 54 w 55"/>
                <a:gd name="T7" fmla="*/ 44 h 54"/>
                <a:gd name="T8" fmla="*/ 55 w 55"/>
                <a:gd name="T9" fmla="*/ 42 h 54"/>
                <a:gd name="T10" fmla="*/ 50 w 55"/>
                <a:gd name="T11" fmla="*/ 36 h 54"/>
                <a:gd name="T12" fmla="*/ 45 w 55"/>
                <a:gd name="T13" fmla="*/ 25 h 54"/>
                <a:gd name="T14" fmla="*/ 40 w 55"/>
                <a:gd name="T15" fmla="*/ 16 h 54"/>
                <a:gd name="T16" fmla="*/ 38 w 55"/>
                <a:gd name="T17" fmla="*/ 8 h 54"/>
                <a:gd name="T18" fmla="*/ 47 w 55"/>
                <a:gd name="T19" fmla="*/ 22 h 54"/>
                <a:gd name="T20" fmla="*/ 49 w 55"/>
                <a:gd name="T21" fmla="*/ 19 h 54"/>
                <a:gd name="T22" fmla="*/ 48 w 55"/>
                <a:gd name="T23" fmla="*/ 14 h 54"/>
                <a:gd name="T24" fmla="*/ 47 w 55"/>
                <a:gd name="T25" fmla="*/ 2 h 54"/>
                <a:gd name="T26" fmla="*/ 38 w 55"/>
                <a:gd name="T27" fmla="*/ 2 h 54"/>
                <a:gd name="T28" fmla="*/ 25 w 55"/>
                <a:gd name="T29" fmla="*/ 3 h 54"/>
                <a:gd name="T30" fmla="*/ 16 w 55"/>
                <a:gd name="T31" fmla="*/ 3 h 54"/>
                <a:gd name="T32" fmla="*/ 4 w 55"/>
                <a:gd name="T33" fmla="*/ 1 h 54"/>
                <a:gd name="T34" fmla="*/ 3 w 55"/>
                <a:gd name="T35" fmla="*/ 0 h 54"/>
                <a:gd name="T36" fmla="*/ 1 w 55"/>
                <a:gd name="T37" fmla="*/ 3 h 54"/>
                <a:gd name="T38" fmla="*/ 2 w 55"/>
                <a:gd name="T39" fmla="*/ 7 h 54"/>
                <a:gd name="T40" fmla="*/ 1 w 55"/>
                <a:gd name="T41" fmla="*/ 11 h 54"/>
                <a:gd name="T42" fmla="*/ 2 w 55"/>
                <a:gd name="T43" fmla="*/ 13 h 54"/>
                <a:gd name="T44" fmla="*/ 2 w 55"/>
                <a:gd name="T45" fmla="*/ 25 h 54"/>
                <a:gd name="T46" fmla="*/ 2 w 55"/>
                <a:gd name="T47" fmla="*/ 52 h 54"/>
                <a:gd name="T48" fmla="*/ 34 w 55"/>
                <a:gd name="T49" fmla="*/ 52 h 54"/>
                <a:gd name="T50" fmla="*/ 40 w 55"/>
                <a:gd name="T51" fmla="*/ 52 h 54"/>
                <a:gd name="T52" fmla="*/ 45 w 55"/>
                <a:gd name="T5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5" h="54">
                  <a:moveTo>
                    <a:pt x="45" y="54"/>
                  </a:moveTo>
                  <a:cubicBezTo>
                    <a:pt x="46" y="54"/>
                    <a:pt x="46" y="51"/>
                    <a:pt x="48" y="51"/>
                  </a:cubicBezTo>
                  <a:cubicBezTo>
                    <a:pt x="51" y="51"/>
                    <a:pt x="49" y="49"/>
                    <a:pt x="51" y="48"/>
                  </a:cubicBezTo>
                  <a:cubicBezTo>
                    <a:pt x="54" y="47"/>
                    <a:pt x="54" y="47"/>
                    <a:pt x="54" y="44"/>
                  </a:cubicBezTo>
                  <a:cubicBezTo>
                    <a:pt x="53" y="42"/>
                    <a:pt x="53" y="42"/>
                    <a:pt x="55" y="42"/>
                  </a:cubicBezTo>
                  <a:cubicBezTo>
                    <a:pt x="54" y="42"/>
                    <a:pt x="51" y="37"/>
                    <a:pt x="50" y="36"/>
                  </a:cubicBezTo>
                  <a:cubicBezTo>
                    <a:pt x="49" y="32"/>
                    <a:pt x="47" y="28"/>
                    <a:pt x="45" y="25"/>
                  </a:cubicBezTo>
                  <a:cubicBezTo>
                    <a:pt x="43" y="22"/>
                    <a:pt x="42" y="18"/>
                    <a:pt x="40" y="16"/>
                  </a:cubicBezTo>
                  <a:cubicBezTo>
                    <a:pt x="39" y="15"/>
                    <a:pt x="37" y="9"/>
                    <a:pt x="38" y="8"/>
                  </a:cubicBezTo>
                  <a:cubicBezTo>
                    <a:pt x="38" y="8"/>
                    <a:pt x="46" y="22"/>
                    <a:pt x="47" y="22"/>
                  </a:cubicBezTo>
                  <a:cubicBezTo>
                    <a:pt x="48" y="22"/>
                    <a:pt x="49" y="19"/>
                    <a:pt x="49" y="19"/>
                  </a:cubicBezTo>
                  <a:cubicBezTo>
                    <a:pt x="49" y="17"/>
                    <a:pt x="49" y="15"/>
                    <a:pt x="48" y="14"/>
                  </a:cubicBezTo>
                  <a:cubicBezTo>
                    <a:pt x="48" y="10"/>
                    <a:pt x="47" y="6"/>
                    <a:pt x="47" y="2"/>
                  </a:cubicBezTo>
                  <a:cubicBezTo>
                    <a:pt x="45" y="4"/>
                    <a:pt x="40" y="4"/>
                    <a:pt x="38" y="2"/>
                  </a:cubicBezTo>
                  <a:cubicBezTo>
                    <a:pt x="34" y="0"/>
                    <a:pt x="29" y="1"/>
                    <a:pt x="25" y="3"/>
                  </a:cubicBezTo>
                  <a:cubicBezTo>
                    <a:pt x="22" y="5"/>
                    <a:pt x="19" y="4"/>
                    <a:pt x="16" y="3"/>
                  </a:cubicBezTo>
                  <a:cubicBezTo>
                    <a:pt x="12" y="2"/>
                    <a:pt x="8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2" y="2"/>
                    <a:pt x="1" y="3"/>
                  </a:cubicBezTo>
                  <a:cubicBezTo>
                    <a:pt x="0" y="4"/>
                    <a:pt x="3" y="5"/>
                    <a:pt x="2" y="7"/>
                  </a:cubicBezTo>
                  <a:cubicBezTo>
                    <a:pt x="1" y="8"/>
                    <a:pt x="1" y="9"/>
                    <a:pt x="1" y="11"/>
                  </a:cubicBezTo>
                  <a:cubicBezTo>
                    <a:pt x="2" y="11"/>
                    <a:pt x="2" y="12"/>
                    <a:pt x="2" y="13"/>
                  </a:cubicBezTo>
                  <a:cubicBezTo>
                    <a:pt x="2" y="17"/>
                    <a:pt x="2" y="21"/>
                    <a:pt x="2" y="25"/>
                  </a:cubicBezTo>
                  <a:cubicBezTo>
                    <a:pt x="2" y="28"/>
                    <a:pt x="2" y="52"/>
                    <a:pt x="2" y="52"/>
                  </a:cubicBezTo>
                  <a:cubicBezTo>
                    <a:pt x="13" y="52"/>
                    <a:pt x="23" y="52"/>
                    <a:pt x="34" y="52"/>
                  </a:cubicBezTo>
                  <a:cubicBezTo>
                    <a:pt x="36" y="52"/>
                    <a:pt x="38" y="52"/>
                    <a:pt x="40" y="52"/>
                  </a:cubicBezTo>
                  <a:cubicBezTo>
                    <a:pt x="42" y="52"/>
                    <a:pt x="43" y="54"/>
                    <a:pt x="45" y="5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3" name="Freeform 771">
              <a:extLst>
                <a:ext uri="{FF2B5EF4-FFF2-40B4-BE49-F238E27FC236}">
                  <a16:creationId xmlns:a16="http://schemas.microsoft.com/office/drawing/2014/main" id="{C662A933-A46D-8A1F-E123-119D2E527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8799" y="3013311"/>
              <a:ext cx="109503" cy="223897"/>
            </a:xfrm>
            <a:custGeom>
              <a:avLst/>
              <a:gdLst>
                <a:gd name="T0" fmla="*/ 14 w 20"/>
                <a:gd name="T1" fmla="*/ 34 h 39"/>
                <a:gd name="T2" fmla="*/ 17 w 20"/>
                <a:gd name="T3" fmla="*/ 30 h 39"/>
                <a:gd name="T4" fmla="*/ 20 w 20"/>
                <a:gd name="T5" fmla="*/ 27 h 39"/>
                <a:gd name="T6" fmla="*/ 20 w 20"/>
                <a:gd name="T7" fmla="*/ 24 h 39"/>
                <a:gd name="T8" fmla="*/ 19 w 20"/>
                <a:gd name="T9" fmla="*/ 23 h 39"/>
                <a:gd name="T10" fmla="*/ 17 w 20"/>
                <a:gd name="T11" fmla="*/ 20 h 39"/>
                <a:gd name="T12" fmla="*/ 14 w 20"/>
                <a:gd name="T13" fmla="*/ 20 h 39"/>
                <a:gd name="T14" fmla="*/ 16 w 20"/>
                <a:gd name="T15" fmla="*/ 16 h 39"/>
                <a:gd name="T16" fmla="*/ 17 w 20"/>
                <a:gd name="T17" fmla="*/ 10 h 39"/>
                <a:gd name="T18" fmla="*/ 15 w 20"/>
                <a:gd name="T19" fmla="*/ 6 h 39"/>
                <a:gd name="T20" fmla="*/ 18 w 20"/>
                <a:gd name="T21" fmla="*/ 4 h 39"/>
                <a:gd name="T22" fmla="*/ 18 w 20"/>
                <a:gd name="T23" fmla="*/ 1 h 39"/>
                <a:gd name="T24" fmla="*/ 15 w 20"/>
                <a:gd name="T25" fmla="*/ 3 h 39"/>
                <a:gd name="T26" fmla="*/ 14 w 20"/>
                <a:gd name="T27" fmla="*/ 2 h 39"/>
                <a:gd name="T28" fmla="*/ 11 w 20"/>
                <a:gd name="T29" fmla="*/ 0 h 39"/>
                <a:gd name="T30" fmla="*/ 5 w 20"/>
                <a:gd name="T31" fmla="*/ 4 h 39"/>
                <a:gd name="T32" fmla="*/ 2 w 20"/>
                <a:gd name="T33" fmla="*/ 17 h 39"/>
                <a:gd name="T34" fmla="*/ 1 w 20"/>
                <a:gd name="T35" fmla="*/ 21 h 39"/>
                <a:gd name="T36" fmla="*/ 4 w 20"/>
                <a:gd name="T37" fmla="*/ 26 h 39"/>
                <a:gd name="T38" fmla="*/ 8 w 20"/>
                <a:gd name="T39" fmla="*/ 30 h 39"/>
                <a:gd name="T40" fmla="*/ 10 w 20"/>
                <a:gd name="T41" fmla="*/ 39 h 39"/>
                <a:gd name="T42" fmla="*/ 14 w 20"/>
                <a:gd name="T43" fmla="*/ 34 h 39"/>
                <a:gd name="T44" fmla="*/ 14 w 20"/>
                <a:gd name="T45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0" h="39">
                  <a:moveTo>
                    <a:pt x="14" y="34"/>
                  </a:moveTo>
                  <a:cubicBezTo>
                    <a:pt x="12" y="32"/>
                    <a:pt x="16" y="30"/>
                    <a:pt x="17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0" y="23"/>
                    <a:pt x="19" y="23"/>
                    <a:pt x="19" y="23"/>
                  </a:cubicBezTo>
                  <a:cubicBezTo>
                    <a:pt x="18" y="22"/>
                    <a:pt x="18" y="21"/>
                    <a:pt x="17" y="20"/>
                  </a:cubicBezTo>
                  <a:cubicBezTo>
                    <a:pt x="16" y="20"/>
                    <a:pt x="15" y="21"/>
                    <a:pt x="14" y="20"/>
                  </a:cubicBezTo>
                  <a:cubicBezTo>
                    <a:pt x="11" y="18"/>
                    <a:pt x="14" y="17"/>
                    <a:pt x="16" y="16"/>
                  </a:cubicBezTo>
                  <a:cubicBezTo>
                    <a:pt x="18" y="15"/>
                    <a:pt x="19" y="12"/>
                    <a:pt x="17" y="10"/>
                  </a:cubicBezTo>
                  <a:cubicBezTo>
                    <a:pt x="17" y="9"/>
                    <a:pt x="14" y="7"/>
                    <a:pt x="15" y="6"/>
                  </a:cubicBezTo>
                  <a:cubicBezTo>
                    <a:pt x="16" y="5"/>
                    <a:pt x="17" y="5"/>
                    <a:pt x="18" y="4"/>
                  </a:cubicBezTo>
                  <a:cubicBezTo>
                    <a:pt x="18" y="4"/>
                    <a:pt x="18" y="1"/>
                    <a:pt x="18" y="1"/>
                  </a:cubicBezTo>
                  <a:cubicBezTo>
                    <a:pt x="17" y="1"/>
                    <a:pt x="16" y="4"/>
                    <a:pt x="15" y="3"/>
                  </a:cubicBezTo>
                  <a:cubicBezTo>
                    <a:pt x="15" y="3"/>
                    <a:pt x="14" y="2"/>
                    <a:pt x="14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9" y="1"/>
                    <a:pt x="6" y="2"/>
                    <a:pt x="5" y="4"/>
                  </a:cubicBezTo>
                  <a:cubicBezTo>
                    <a:pt x="3" y="8"/>
                    <a:pt x="5" y="14"/>
                    <a:pt x="2" y="17"/>
                  </a:cubicBezTo>
                  <a:cubicBezTo>
                    <a:pt x="0" y="19"/>
                    <a:pt x="0" y="19"/>
                    <a:pt x="1" y="21"/>
                  </a:cubicBezTo>
                  <a:cubicBezTo>
                    <a:pt x="1" y="23"/>
                    <a:pt x="4" y="24"/>
                    <a:pt x="4" y="26"/>
                  </a:cubicBezTo>
                  <a:cubicBezTo>
                    <a:pt x="5" y="28"/>
                    <a:pt x="8" y="29"/>
                    <a:pt x="8" y="30"/>
                  </a:cubicBezTo>
                  <a:cubicBezTo>
                    <a:pt x="9" y="33"/>
                    <a:pt x="10" y="37"/>
                    <a:pt x="10" y="39"/>
                  </a:cubicBezTo>
                  <a:cubicBezTo>
                    <a:pt x="12" y="39"/>
                    <a:pt x="16" y="37"/>
                    <a:pt x="14" y="34"/>
                  </a:cubicBezTo>
                  <a:cubicBezTo>
                    <a:pt x="13" y="33"/>
                    <a:pt x="15" y="35"/>
                    <a:pt x="14" y="3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4" name="Freeform 772">
              <a:extLst>
                <a:ext uri="{FF2B5EF4-FFF2-40B4-BE49-F238E27FC236}">
                  <a16:creationId xmlns:a16="http://schemas.microsoft.com/office/drawing/2014/main" id="{ACCF5663-F386-3F62-D0E9-3605A4A8A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056" y="3144898"/>
              <a:ext cx="413878" cy="422262"/>
            </a:xfrm>
            <a:custGeom>
              <a:avLst/>
              <a:gdLst>
                <a:gd name="T0" fmla="*/ 21 w 76"/>
                <a:gd name="T1" fmla="*/ 55 h 73"/>
                <a:gd name="T2" fmla="*/ 25 w 76"/>
                <a:gd name="T3" fmla="*/ 57 h 73"/>
                <a:gd name="T4" fmla="*/ 28 w 76"/>
                <a:gd name="T5" fmla="*/ 55 h 73"/>
                <a:gd name="T6" fmla="*/ 33 w 76"/>
                <a:gd name="T7" fmla="*/ 53 h 73"/>
                <a:gd name="T8" fmla="*/ 44 w 76"/>
                <a:gd name="T9" fmla="*/ 59 h 73"/>
                <a:gd name="T10" fmla="*/ 70 w 76"/>
                <a:gd name="T11" fmla="*/ 73 h 73"/>
                <a:gd name="T12" fmla="*/ 71 w 76"/>
                <a:gd name="T13" fmla="*/ 71 h 73"/>
                <a:gd name="T14" fmla="*/ 75 w 76"/>
                <a:gd name="T15" fmla="*/ 71 h 73"/>
                <a:gd name="T16" fmla="*/ 75 w 76"/>
                <a:gd name="T17" fmla="*/ 66 h 73"/>
                <a:gd name="T18" fmla="*/ 75 w 76"/>
                <a:gd name="T19" fmla="*/ 44 h 73"/>
                <a:gd name="T20" fmla="*/ 75 w 76"/>
                <a:gd name="T21" fmla="*/ 24 h 73"/>
                <a:gd name="T22" fmla="*/ 75 w 76"/>
                <a:gd name="T23" fmla="*/ 20 h 73"/>
                <a:gd name="T24" fmla="*/ 74 w 76"/>
                <a:gd name="T25" fmla="*/ 17 h 73"/>
                <a:gd name="T26" fmla="*/ 76 w 76"/>
                <a:gd name="T27" fmla="*/ 14 h 73"/>
                <a:gd name="T28" fmla="*/ 74 w 76"/>
                <a:gd name="T29" fmla="*/ 11 h 73"/>
                <a:gd name="T30" fmla="*/ 76 w 76"/>
                <a:gd name="T31" fmla="*/ 8 h 73"/>
                <a:gd name="T32" fmla="*/ 67 w 76"/>
                <a:gd name="T33" fmla="*/ 5 h 73"/>
                <a:gd name="T34" fmla="*/ 61 w 76"/>
                <a:gd name="T35" fmla="*/ 2 h 73"/>
                <a:gd name="T36" fmla="*/ 51 w 76"/>
                <a:gd name="T37" fmla="*/ 6 h 73"/>
                <a:gd name="T38" fmla="*/ 51 w 76"/>
                <a:gd name="T39" fmla="*/ 9 h 73"/>
                <a:gd name="T40" fmla="*/ 50 w 76"/>
                <a:gd name="T41" fmla="*/ 14 h 73"/>
                <a:gd name="T42" fmla="*/ 41 w 76"/>
                <a:gd name="T43" fmla="*/ 13 h 73"/>
                <a:gd name="T44" fmla="*/ 36 w 76"/>
                <a:gd name="T45" fmla="*/ 12 h 73"/>
                <a:gd name="T46" fmla="*/ 31 w 76"/>
                <a:gd name="T47" fmla="*/ 10 h 73"/>
                <a:gd name="T48" fmla="*/ 29 w 76"/>
                <a:gd name="T49" fmla="*/ 6 h 73"/>
                <a:gd name="T50" fmla="*/ 23 w 76"/>
                <a:gd name="T51" fmla="*/ 3 h 73"/>
                <a:gd name="T52" fmla="*/ 17 w 76"/>
                <a:gd name="T53" fmla="*/ 2 h 73"/>
                <a:gd name="T54" fmla="*/ 11 w 76"/>
                <a:gd name="T55" fmla="*/ 0 h 73"/>
                <a:gd name="T56" fmla="*/ 11 w 76"/>
                <a:gd name="T57" fmla="*/ 4 h 73"/>
                <a:gd name="T58" fmla="*/ 9 w 76"/>
                <a:gd name="T59" fmla="*/ 6 h 73"/>
                <a:gd name="T60" fmla="*/ 5 w 76"/>
                <a:gd name="T61" fmla="*/ 8 h 73"/>
                <a:gd name="T62" fmla="*/ 5 w 76"/>
                <a:gd name="T63" fmla="*/ 14 h 73"/>
                <a:gd name="T64" fmla="*/ 1 w 76"/>
                <a:gd name="T65" fmla="*/ 17 h 73"/>
                <a:gd name="T66" fmla="*/ 3 w 76"/>
                <a:gd name="T67" fmla="*/ 21 h 73"/>
                <a:gd name="T68" fmla="*/ 3 w 76"/>
                <a:gd name="T69" fmla="*/ 26 h 73"/>
                <a:gd name="T70" fmla="*/ 3 w 76"/>
                <a:gd name="T71" fmla="*/ 31 h 73"/>
                <a:gd name="T72" fmla="*/ 3 w 76"/>
                <a:gd name="T73" fmla="*/ 34 h 73"/>
                <a:gd name="T74" fmla="*/ 3 w 76"/>
                <a:gd name="T75" fmla="*/ 37 h 73"/>
                <a:gd name="T76" fmla="*/ 1 w 76"/>
                <a:gd name="T77" fmla="*/ 40 h 73"/>
                <a:gd name="T78" fmla="*/ 4 w 76"/>
                <a:gd name="T79" fmla="*/ 46 h 73"/>
                <a:gd name="T80" fmla="*/ 7 w 76"/>
                <a:gd name="T81" fmla="*/ 48 h 73"/>
                <a:gd name="T82" fmla="*/ 11 w 76"/>
                <a:gd name="T83" fmla="*/ 49 h 73"/>
                <a:gd name="T84" fmla="*/ 14 w 76"/>
                <a:gd name="T85" fmla="*/ 53 h 73"/>
                <a:gd name="T86" fmla="*/ 21 w 76"/>
                <a:gd name="T87" fmla="*/ 55 h 73"/>
                <a:gd name="T88" fmla="*/ 21 w 76"/>
                <a:gd name="T89" fmla="*/ 5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6" h="73">
                  <a:moveTo>
                    <a:pt x="21" y="55"/>
                  </a:moveTo>
                  <a:cubicBezTo>
                    <a:pt x="21" y="56"/>
                    <a:pt x="24" y="58"/>
                    <a:pt x="25" y="57"/>
                  </a:cubicBezTo>
                  <a:cubicBezTo>
                    <a:pt x="26" y="56"/>
                    <a:pt x="27" y="56"/>
                    <a:pt x="28" y="55"/>
                  </a:cubicBezTo>
                  <a:cubicBezTo>
                    <a:pt x="29" y="55"/>
                    <a:pt x="32" y="53"/>
                    <a:pt x="33" y="53"/>
                  </a:cubicBezTo>
                  <a:cubicBezTo>
                    <a:pt x="37" y="55"/>
                    <a:pt x="40" y="57"/>
                    <a:pt x="44" y="59"/>
                  </a:cubicBezTo>
                  <a:cubicBezTo>
                    <a:pt x="53" y="64"/>
                    <a:pt x="61" y="69"/>
                    <a:pt x="70" y="73"/>
                  </a:cubicBezTo>
                  <a:cubicBezTo>
                    <a:pt x="70" y="71"/>
                    <a:pt x="69" y="71"/>
                    <a:pt x="71" y="71"/>
                  </a:cubicBezTo>
                  <a:cubicBezTo>
                    <a:pt x="71" y="71"/>
                    <a:pt x="75" y="71"/>
                    <a:pt x="75" y="71"/>
                  </a:cubicBezTo>
                  <a:cubicBezTo>
                    <a:pt x="75" y="69"/>
                    <a:pt x="75" y="68"/>
                    <a:pt x="75" y="66"/>
                  </a:cubicBezTo>
                  <a:cubicBezTo>
                    <a:pt x="75" y="59"/>
                    <a:pt x="75" y="52"/>
                    <a:pt x="75" y="44"/>
                  </a:cubicBezTo>
                  <a:cubicBezTo>
                    <a:pt x="75" y="37"/>
                    <a:pt x="75" y="30"/>
                    <a:pt x="75" y="24"/>
                  </a:cubicBezTo>
                  <a:cubicBezTo>
                    <a:pt x="75" y="22"/>
                    <a:pt x="75" y="21"/>
                    <a:pt x="75" y="20"/>
                  </a:cubicBezTo>
                  <a:cubicBezTo>
                    <a:pt x="74" y="19"/>
                    <a:pt x="74" y="18"/>
                    <a:pt x="74" y="17"/>
                  </a:cubicBezTo>
                  <a:cubicBezTo>
                    <a:pt x="74" y="16"/>
                    <a:pt x="76" y="15"/>
                    <a:pt x="76" y="14"/>
                  </a:cubicBezTo>
                  <a:cubicBezTo>
                    <a:pt x="76" y="13"/>
                    <a:pt x="74" y="12"/>
                    <a:pt x="74" y="11"/>
                  </a:cubicBezTo>
                  <a:cubicBezTo>
                    <a:pt x="74" y="10"/>
                    <a:pt x="75" y="9"/>
                    <a:pt x="76" y="8"/>
                  </a:cubicBezTo>
                  <a:cubicBezTo>
                    <a:pt x="73" y="6"/>
                    <a:pt x="70" y="7"/>
                    <a:pt x="67" y="5"/>
                  </a:cubicBezTo>
                  <a:cubicBezTo>
                    <a:pt x="65" y="4"/>
                    <a:pt x="64" y="2"/>
                    <a:pt x="61" y="2"/>
                  </a:cubicBezTo>
                  <a:cubicBezTo>
                    <a:pt x="57" y="2"/>
                    <a:pt x="53" y="3"/>
                    <a:pt x="51" y="6"/>
                  </a:cubicBezTo>
                  <a:cubicBezTo>
                    <a:pt x="50" y="7"/>
                    <a:pt x="50" y="8"/>
                    <a:pt x="51" y="9"/>
                  </a:cubicBezTo>
                  <a:cubicBezTo>
                    <a:pt x="52" y="11"/>
                    <a:pt x="51" y="12"/>
                    <a:pt x="50" y="14"/>
                  </a:cubicBezTo>
                  <a:cubicBezTo>
                    <a:pt x="48" y="17"/>
                    <a:pt x="44" y="15"/>
                    <a:pt x="41" y="13"/>
                  </a:cubicBezTo>
                  <a:cubicBezTo>
                    <a:pt x="39" y="13"/>
                    <a:pt x="38" y="12"/>
                    <a:pt x="36" y="12"/>
                  </a:cubicBezTo>
                  <a:cubicBezTo>
                    <a:pt x="34" y="11"/>
                    <a:pt x="32" y="12"/>
                    <a:pt x="31" y="10"/>
                  </a:cubicBezTo>
                  <a:cubicBezTo>
                    <a:pt x="30" y="9"/>
                    <a:pt x="30" y="7"/>
                    <a:pt x="29" y="6"/>
                  </a:cubicBezTo>
                  <a:cubicBezTo>
                    <a:pt x="28" y="4"/>
                    <a:pt x="25" y="4"/>
                    <a:pt x="23" y="3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5" y="2"/>
                    <a:pt x="14" y="1"/>
                    <a:pt x="11" y="0"/>
                  </a:cubicBezTo>
                  <a:cubicBezTo>
                    <a:pt x="11" y="1"/>
                    <a:pt x="11" y="2"/>
                    <a:pt x="11" y="4"/>
                  </a:cubicBezTo>
                  <a:cubicBezTo>
                    <a:pt x="11" y="5"/>
                    <a:pt x="11" y="4"/>
                    <a:pt x="9" y="6"/>
                  </a:cubicBezTo>
                  <a:cubicBezTo>
                    <a:pt x="8" y="7"/>
                    <a:pt x="7" y="7"/>
                    <a:pt x="5" y="8"/>
                  </a:cubicBezTo>
                  <a:cubicBezTo>
                    <a:pt x="3" y="10"/>
                    <a:pt x="6" y="12"/>
                    <a:pt x="5" y="14"/>
                  </a:cubicBezTo>
                  <a:cubicBezTo>
                    <a:pt x="4" y="16"/>
                    <a:pt x="1" y="16"/>
                    <a:pt x="1" y="17"/>
                  </a:cubicBezTo>
                  <a:cubicBezTo>
                    <a:pt x="1" y="19"/>
                    <a:pt x="2" y="20"/>
                    <a:pt x="3" y="21"/>
                  </a:cubicBezTo>
                  <a:cubicBezTo>
                    <a:pt x="3" y="23"/>
                    <a:pt x="3" y="25"/>
                    <a:pt x="3" y="26"/>
                  </a:cubicBezTo>
                  <a:cubicBezTo>
                    <a:pt x="3" y="28"/>
                    <a:pt x="4" y="29"/>
                    <a:pt x="3" y="31"/>
                  </a:cubicBezTo>
                  <a:cubicBezTo>
                    <a:pt x="3" y="32"/>
                    <a:pt x="3" y="33"/>
                    <a:pt x="3" y="34"/>
                  </a:cubicBezTo>
                  <a:cubicBezTo>
                    <a:pt x="3" y="35"/>
                    <a:pt x="4" y="36"/>
                    <a:pt x="3" y="37"/>
                  </a:cubicBezTo>
                  <a:cubicBezTo>
                    <a:pt x="3" y="38"/>
                    <a:pt x="0" y="38"/>
                    <a:pt x="1" y="40"/>
                  </a:cubicBezTo>
                  <a:cubicBezTo>
                    <a:pt x="3" y="42"/>
                    <a:pt x="4" y="43"/>
                    <a:pt x="4" y="46"/>
                  </a:cubicBezTo>
                  <a:cubicBezTo>
                    <a:pt x="4" y="48"/>
                    <a:pt x="6" y="47"/>
                    <a:pt x="7" y="48"/>
                  </a:cubicBezTo>
                  <a:cubicBezTo>
                    <a:pt x="9" y="48"/>
                    <a:pt x="10" y="48"/>
                    <a:pt x="11" y="49"/>
                  </a:cubicBezTo>
                  <a:cubicBezTo>
                    <a:pt x="12" y="50"/>
                    <a:pt x="13" y="52"/>
                    <a:pt x="14" y="53"/>
                  </a:cubicBezTo>
                  <a:cubicBezTo>
                    <a:pt x="16" y="54"/>
                    <a:pt x="19" y="53"/>
                    <a:pt x="21" y="55"/>
                  </a:cubicBezTo>
                  <a:cubicBezTo>
                    <a:pt x="22" y="56"/>
                    <a:pt x="20" y="54"/>
                    <a:pt x="21" y="55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5" name="Freeform 773">
              <a:extLst>
                <a:ext uri="{FF2B5EF4-FFF2-40B4-BE49-F238E27FC236}">
                  <a16:creationId xmlns:a16="http://schemas.microsoft.com/office/drawing/2014/main" id="{B0EB6A52-1077-BD19-B657-C5672C074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4370" y="3323624"/>
              <a:ext cx="228282" cy="196401"/>
            </a:xfrm>
            <a:custGeom>
              <a:avLst/>
              <a:gdLst>
                <a:gd name="T0" fmla="*/ 19 w 42"/>
                <a:gd name="T1" fmla="*/ 34 h 34"/>
                <a:gd name="T2" fmla="*/ 20 w 42"/>
                <a:gd name="T3" fmla="*/ 25 h 34"/>
                <a:gd name="T4" fmla="*/ 24 w 42"/>
                <a:gd name="T5" fmla="*/ 22 h 34"/>
                <a:gd name="T6" fmla="*/ 25 w 42"/>
                <a:gd name="T7" fmla="*/ 20 h 34"/>
                <a:gd name="T8" fmla="*/ 25 w 42"/>
                <a:gd name="T9" fmla="*/ 9 h 34"/>
                <a:gd name="T10" fmla="*/ 32 w 42"/>
                <a:gd name="T11" fmla="*/ 9 h 34"/>
                <a:gd name="T12" fmla="*/ 41 w 42"/>
                <a:gd name="T13" fmla="*/ 9 h 34"/>
                <a:gd name="T14" fmla="*/ 42 w 42"/>
                <a:gd name="T15" fmla="*/ 2 h 34"/>
                <a:gd name="T16" fmla="*/ 40 w 42"/>
                <a:gd name="T17" fmla="*/ 0 h 34"/>
                <a:gd name="T18" fmla="*/ 20 w 42"/>
                <a:gd name="T19" fmla="*/ 0 h 34"/>
                <a:gd name="T20" fmla="*/ 15 w 42"/>
                <a:gd name="T21" fmla="*/ 6 h 34"/>
                <a:gd name="T22" fmla="*/ 10 w 42"/>
                <a:gd name="T23" fmla="*/ 17 h 34"/>
                <a:gd name="T24" fmla="*/ 8 w 42"/>
                <a:gd name="T25" fmla="*/ 18 h 34"/>
                <a:gd name="T26" fmla="*/ 4 w 42"/>
                <a:gd name="T27" fmla="*/ 25 h 34"/>
                <a:gd name="T28" fmla="*/ 0 w 42"/>
                <a:gd name="T29" fmla="*/ 34 h 34"/>
                <a:gd name="T30" fmla="*/ 19 w 42"/>
                <a:gd name="T31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2" h="34">
                  <a:moveTo>
                    <a:pt x="19" y="34"/>
                  </a:moveTo>
                  <a:cubicBezTo>
                    <a:pt x="19" y="31"/>
                    <a:pt x="18" y="26"/>
                    <a:pt x="20" y="25"/>
                  </a:cubicBezTo>
                  <a:cubicBezTo>
                    <a:pt x="21" y="24"/>
                    <a:pt x="23" y="23"/>
                    <a:pt x="24" y="22"/>
                  </a:cubicBezTo>
                  <a:cubicBezTo>
                    <a:pt x="25" y="22"/>
                    <a:pt x="25" y="20"/>
                    <a:pt x="25" y="20"/>
                  </a:cubicBezTo>
                  <a:cubicBezTo>
                    <a:pt x="25" y="16"/>
                    <a:pt x="25" y="13"/>
                    <a:pt x="25" y="9"/>
                  </a:cubicBezTo>
                  <a:cubicBezTo>
                    <a:pt x="25" y="9"/>
                    <a:pt x="31" y="9"/>
                    <a:pt x="32" y="9"/>
                  </a:cubicBezTo>
                  <a:cubicBezTo>
                    <a:pt x="35" y="9"/>
                    <a:pt x="38" y="9"/>
                    <a:pt x="41" y="9"/>
                  </a:cubicBezTo>
                  <a:cubicBezTo>
                    <a:pt x="42" y="9"/>
                    <a:pt x="42" y="3"/>
                    <a:pt x="42" y="2"/>
                  </a:cubicBezTo>
                  <a:cubicBezTo>
                    <a:pt x="42" y="0"/>
                    <a:pt x="42" y="0"/>
                    <a:pt x="40" y="0"/>
                  </a:cubicBezTo>
                  <a:cubicBezTo>
                    <a:pt x="33" y="0"/>
                    <a:pt x="27" y="0"/>
                    <a:pt x="20" y="0"/>
                  </a:cubicBezTo>
                  <a:cubicBezTo>
                    <a:pt x="18" y="2"/>
                    <a:pt x="17" y="4"/>
                    <a:pt x="15" y="6"/>
                  </a:cubicBezTo>
                  <a:cubicBezTo>
                    <a:pt x="11" y="9"/>
                    <a:pt x="11" y="12"/>
                    <a:pt x="10" y="17"/>
                  </a:cubicBezTo>
                  <a:cubicBezTo>
                    <a:pt x="10" y="17"/>
                    <a:pt x="9" y="18"/>
                    <a:pt x="8" y="18"/>
                  </a:cubicBezTo>
                  <a:cubicBezTo>
                    <a:pt x="6" y="20"/>
                    <a:pt x="5" y="22"/>
                    <a:pt x="4" y="25"/>
                  </a:cubicBezTo>
                  <a:cubicBezTo>
                    <a:pt x="2" y="28"/>
                    <a:pt x="0" y="30"/>
                    <a:pt x="0" y="34"/>
                  </a:cubicBezTo>
                  <a:cubicBezTo>
                    <a:pt x="6" y="34"/>
                    <a:pt x="13" y="34"/>
                    <a:pt x="19" y="3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6" name="Freeform 774">
              <a:extLst>
                <a:ext uri="{FF2B5EF4-FFF2-40B4-BE49-F238E27FC236}">
                  <a16:creationId xmlns:a16="http://schemas.microsoft.com/office/drawing/2014/main" id="{BA985BB3-E76E-7383-0DB4-E37ECE1B1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3871" y="3046698"/>
              <a:ext cx="326646" cy="276925"/>
            </a:xfrm>
            <a:custGeom>
              <a:avLst/>
              <a:gdLst>
                <a:gd name="T0" fmla="*/ 22 w 60"/>
                <a:gd name="T1" fmla="*/ 48 h 48"/>
                <a:gd name="T2" fmla="*/ 23 w 60"/>
                <a:gd name="T3" fmla="*/ 41 h 48"/>
                <a:gd name="T4" fmla="*/ 29 w 60"/>
                <a:gd name="T5" fmla="*/ 37 h 48"/>
                <a:gd name="T6" fmla="*/ 33 w 60"/>
                <a:gd name="T7" fmla="*/ 37 h 48"/>
                <a:gd name="T8" fmla="*/ 38 w 60"/>
                <a:gd name="T9" fmla="*/ 35 h 48"/>
                <a:gd name="T10" fmla="*/ 40 w 60"/>
                <a:gd name="T11" fmla="*/ 32 h 48"/>
                <a:gd name="T12" fmla="*/ 45 w 60"/>
                <a:gd name="T13" fmla="*/ 31 h 48"/>
                <a:gd name="T14" fmla="*/ 46 w 60"/>
                <a:gd name="T15" fmla="*/ 28 h 48"/>
                <a:gd name="T16" fmla="*/ 50 w 60"/>
                <a:gd name="T17" fmla="*/ 25 h 48"/>
                <a:gd name="T18" fmla="*/ 53 w 60"/>
                <a:gd name="T19" fmla="*/ 23 h 48"/>
                <a:gd name="T20" fmla="*/ 58 w 60"/>
                <a:gd name="T21" fmla="*/ 24 h 48"/>
                <a:gd name="T22" fmla="*/ 56 w 60"/>
                <a:gd name="T23" fmla="*/ 16 h 48"/>
                <a:gd name="T24" fmla="*/ 56 w 60"/>
                <a:gd name="T25" fmla="*/ 10 h 48"/>
                <a:gd name="T26" fmla="*/ 55 w 60"/>
                <a:gd name="T27" fmla="*/ 7 h 48"/>
                <a:gd name="T28" fmla="*/ 51 w 60"/>
                <a:gd name="T29" fmla="*/ 6 h 48"/>
                <a:gd name="T30" fmla="*/ 47 w 60"/>
                <a:gd name="T31" fmla="*/ 6 h 48"/>
                <a:gd name="T32" fmla="*/ 42 w 60"/>
                <a:gd name="T33" fmla="*/ 6 h 48"/>
                <a:gd name="T34" fmla="*/ 35 w 60"/>
                <a:gd name="T35" fmla="*/ 4 h 48"/>
                <a:gd name="T36" fmla="*/ 30 w 60"/>
                <a:gd name="T37" fmla="*/ 13 h 48"/>
                <a:gd name="T38" fmla="*/ 20 w 60"/>
                <a:gd name="T39" fmla="*/ 19 h 48"/>
                <a:gd name="T40" fmla="*/ 16 w 60"/>
                <a:gd name="T41" fmla="*/ 27 h 48"/>
                <a:gd name="T42" fmla="*/ 16 w 60"/>
                <a:gd name="T43" fmla="*/ 35 h 48"/>
                <a:gd name="T44" fmla="*/ 14 w 60"/>
                <a:gd name="T45" fmla="*/ 39 h 48"/>
                <a:gd name="T46" fmla="*/ 9 w 60"/>
                <a:gd name="T47" fmla="*/ 42 h 48"/>
                <a:gd name="T48" fmla="*/ 5 w 60"/>
                <a:gd name="T49" fmla="*/ 45 h 48"/>
                <a:gd name="T50" fmla="*/ 0 w 60"/>
                <a:gd name="T51" fmla="*/ 48 h 48"/>
                <a:gd name="T52" fmla="*/ 22 w 60"/>
                <a:gd name="T53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0" h="48">
                  <a:moveTo>
                    <a:pt x="22" y="48"/>
                  </a:moveTo>
                  <a:cubicBezTo>
                    <a:pt x="22" y="45"/>
                    <a:pt x="21" y="43"/>
                    <a:pt x="23" y="41"/>
                  </a:cubicBezTo>
                  <a:cubicBezTo>
                    <a:pt x="25" y="40"/>
                    <a:pt x="28" y="39"/>
                    <a:pt x="29" y="37"/>
                  </a:cubicBezTo>
                  <a:cubicBezTo>
                    <a:pt x="30" y="37"/>
                    <a:pt x="32" y="37"/>
                    <a:pt x="33" y="37"/>
                  </a:cubicBezTo>
                  <a:cubicBezTo>
                    <a:pt x="34" y="36"/>
                    <a:pt x="36" y="36"/>
                    <a:pt x="38" y="35"/>
                  </a:cubicBezTo>
                  <a:cubicBezTo>
                    <a:pt x="39" y="34"/>
                    <a:pt x="39" y="33"/>
                    <a:pt x="40" y="32"/>
                  </a:cubicBezTo>
                  <a:cubicBezTo>
                    <a:pt x="41" y="31"/>
                    <a:pt x="44" y="32"/>
                    <a:pt x="45" y="31"/>
                  </a:cubicBezTo>
                  <a:cubicBezTo>
                    <a:pt x="46" y="30"/>
                    <a:pt x="46" y="29"/>
                    <a:pt x="46" y="28"/>
                  </a:cubicBezTo>
                  <a:cubicBezTo>
                    <a:pt x="46" y="26"/>
                    <a:pt x="49" y="26"/>
                    <a:pt x="50" y="25"/>
                  </a:cubicBezTo>
                  <a:cubicBezTo>
                    <a:pt x="51" y="24"/>
                    <a:pt x="51" y="23"/>
                    <a:pt x="53" y="23"/>
                  </a:cubicBezTo>
                  <a:cubicBezTo>
                    <a:pt x="54" y="23"/>
                    <a:pt x="57" y="24"/>
                    <a:pt x="58" y="24"/>
                  </a:cubicBezTo>
                  <a:cubicBezTo>
                    <a:pt x="60" y="23"/>
                    <a:pt x="56" y="17"/>
                    <a:pt x="56" y="16"/>
                  </a:cubicBezTo>
                  <a:cubicBezTo>
                    <a:pt x="56" y="14"/>
                    <a:pt x="56" y="12"/>
                    <a:pt x="56" y="10"/>
                  </a:cubicBezTo>
                  <a:cubicBezTo>
                    <a:pt x="55" y="9"/>
                    <a:pt x="55" y="8"/>
                    <a:pt x="55" y="7"/>
                  </a:cubicBezTo>
                  <a:cubicBezTo>
                    <a:pt x="53" y="7"/>
                    <a:pt x="52" y="6"/>
                    <a:pt x="51" y="6"/>
                  </a:cubicBezTo>
                  <a:cubicBezTo>
                    <a:pt x="50" y="5"/>
                    <a:pt x="48" y="6"/>
                    <a:pt x="47" y="6"/>
                  </a:cubicBezTo>
                  <a:cubicBezTo>
                    <a:pt x="46" y="5"/>
                    <a:pt x="44" y="6"/>
                    <a:pt x="42" y="6"/>
                  </a:cubicBezTo>
                  <a:cubicBezTo>
                    <a:pt x="40" y="6"/>
                    <a:pt x="36" y="0"/>
                    <a:pt x="35" y="4"/>
                  </a:cubicBezTo>
                  <a:cubicBezTo>
                    <a:pt x="34" y="7"/>
                    <a:pt x="33" y="10"/>
                    <a:pt x="30" y="13"/>
                  </a:cubicBezTo>
                  <a:cubicBezTo>
                    <a:pt x="27" y="16"/>
                    <a:pt x="23" y="16"/>
                    <a:pt x="20" y="19"/>
                  </a:cubicBezTo>
                  <a:cubicBezTo>
                    <a:pt x="18" y="21"/>
                    <a:pt x="17" y="24"/>
                    <a:pt x="16" y="27"/>
                  </a:cubicBezTo>
                  <a:cubicBezTo>
                    <a:pt x="16" y="29"/>
                    <a:pt x="17" y="32"/>
                    <a:pt x="16" y="35"/>
                  </a:cubicBezTo>
                  <a:cubicBezTo>
                    <a:pt x="15" y="36"/>
                    <a:pt x="14" y="38"/>
                    <a:pt x="14" y="39"/>
                  </a:cubicBezTo>
                  <a:cubicBezTo>
                    <a:pt x="13" y="41"/>
                    <a:pt x="11" y="41"/>
                    <a:pt x="9" y="42"/>
                  </a:cubicBezTo>
                  <a:cubicBezTo>
                    <a:pt x="8" y="43"/>
                    <a:pt x="7" y="44"/>
                    <a:pt x="5" y="45"/>
                  </a:cubicBezTo>
                  <a:cubicBezTo>
                    <a:pt x="4" y="46"/>
                    <a:pt x="2" y="46"/>
                    <a:pt x="0" y="48"/>
                  </a:cubicBezTo>
                  <a:lnTo>
                    <a:pt x="22" y="48"/>
                  </a:ln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7" name="Freeform 775">
              <a:extLst>
                <a:ext uri="{FF2B5EF4-FFF2-40B4-BE49-F238E27FC236}">
                  <a16:creationId xmlns:a16="http://schemas.microsoft.com/office/drawing/2014/main" id="{7BCA6455-253D-C6D4-990B-EBE0D73401C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08941" y="3019203"/>
              <a:ext cx="564209" cy="569560"/>
            </a:xfrm>
            <a:custGeom>
              <a:avLst/>
              <a:gdLst>
                <a:gd name="T0" fmla="*/ 35 w 104"/>
                <a:gd name="T1" fmla="*/ 22 h 99"/>
                <a:gd name="T2" fmla="*/ 36 w 104"/>
                <a:gd name="T3" fmla="*/ 29 h 99"/>
                <a:gd name="T4" fmla="*/ 31 w 104"/>
                <a:gd name="T5" fmla="*/ 28 h 99"/>
                <a:gd name="T6" fmla="*/ 29 w 104"/>
                <a:gd name="T7" fmla="*/ 30 h 99"/>
                <a:gd name="T8" fmla="*/ 26 w 104"/>
                <a:gd name="T9" fmla="*/ 31 h 99"/>
                <a:gd name="T10" fmla="*/ 24 w 104"/>
                <a:gd name="T11" fmla="*/ 35 h 99"/>
                <a:gd name="T12" fmla="*/ 20 w 104"/>
                <a:gd name="T13" fmla="*/ 37 h 99"/>
                <a:gd name="T14" fmla="*/ 17 w 104"/>
                <a:gd name="T15" fmla="*/ 40 h 99"/>
                <a:gd name="T16" fmla="*/ 11 w 104"/>
                <a:gd name="T17" fmla="*/ 42 h 99"/>
                <a:gd name="T18" fmla="*/ 8 w 104"/>
                <a:gd name="T19" fmla="*/ 43 h 99"/>
                <a:gd name="T20" fmla="*/ 4 w 104"/>
                <a:gd name="T21" fmla="*/ 45 h 99"/>
                <a:gd name="T22" fmla="*/ 1 w 104"/>
                <a:gd name="T23" fmla="*/ 52 h 99"/>
                <a:gd name="T24" fmla="*/ 2 w 104"/>
                <a:gd name="T25" fmla="*/ 56 h 99"/>
                <a:gd name="T26" fmla="*/ 6 w 104"/>
                <a:gd name="T27" fmla="*/ 59 h 99"/>
                <a:gd name="T28" fmla="*/ 37 w 104"/>
                <a:gd name="T29" fmla="*/ 79 h 99"/>
                <a:gd name="T30" fmla="*/ 48 w 104"/>
                <a:gd name="T31" fmla="*/ 86 h 99"/>
                <a:gd name="T32" fmla="*/ 49 w 104"/>
                <a:gd name="T33" fmla="*/ 87 h 99"/>
                <a:gd name="T34" fmla="*/ 58 w 104"/>
                <a:gd name="T35" fmla="*/ 93 h 99"/>
                <a:gd name="T36" fmla="*/ 61 w 104"/>
                <a:gd name="T37" fmla="*/ 99 h 99"/>
                <a:gd name="T38" fmla="*/ 67 w 104"/>
                <a:gd name="T39" fmla="*/ 97 h 99"/>
                <a:gd name="T40" fmla="*/ 72 w 104"/>
                <a:gd name="T41" fmla="*/ 96 h 99"/>
                <a:gd name="T42" fmla="*/ 85 w 104"/>
                <a:gd name="T43" fmla="*/ 87 h 99"/>
                <a:gd name="T44" fmla="*/ 100 w 104"/>
                <a:gd name="T45" fmla="*/ 77 h 99"/>
                <a:gd name="T46" fmla="*/ 104 w 104"/>
                <a:gd name="T47" fmla="*/ 75 h 99"/>
                <a:gd name="T48" fmla="*/ 97 w 104"/>
                <a:gd name="T49" fmla="*/ 69 h 99"/>
                <a:gd name="T50" fmla="*/ 94 w 104"/>
                <a:gd name="T51" fmla="*/ 69 h 99"/>
                <a:gd name="T52" fmla="*/ 92 w 104"/>
                <a:gd name="T53" fmla="*/ 63 h 99"/>
                <a:gd name="T54" fmla="*/ 92 w 104"/>
                <a:gd name="T55" fmla="*/ 60 h 99"/>
                <a:gd name="T56" fmla="*/ 93 w 104"/>
                <a:gd name="T57" fmla="*/ 55 h 99"/>
                <a:gd name="T58" fmla="*/ 93 w 104"/>
                <a:gd name="T59" fmla="*/ 50 h 99"/>
                <a:gd name="T60" fmla="*/ 93 w 104"/>
                <a:gd name="T61" fmla="*/ 46 h 99"/>
                <a:gd name="T62" fmla="*/ 92 w 104"/>
                <a:gd name="T63" fmla="*/ 42 h 99"/>
                <a:gd name="T64" fmla="*/ 91 w 104"/>
                <a:gd name="T65" fmla="*/ 37 h 99"/>
                <a:gd name="T66" fmla="*/ 87 w 104"/>
                <a:gd name="T67" fmla="*/ 27 h 99"/>
                <a:gd name="T68" fmla="*/ 82 w 104"/>
                <a:gd name="T69" fmla="*/ 20 h 99"/>
                <a:gd name="T70" fmla="*/ 85 w 104"/>
                <a:gd name="T71" fmla="*/ 13 h 99"/>
                <a:gd name="T72" fmla="*/ 86 w 104"/>
                <a:gd name="T73" fmla="*/ 2 h 99"/>
                <a:gd name="T74" fmla="*/ 84 w 104"/>
                <a:gd name="T75" fmla="*/ 1 h 99"/>
                <a:gd name="T76" fmla="*/ 81 w 104"/>
                <a:gd name="T77" fmla="*/ 0 h 99"/>
                <a:gd name="T78" fmla="*/ 79 w 104"/>
                <a:gd name="T79" fmla="*/ 1 h 99"/>
                <a:gd name="T80" fmla="*/ 75 w 104"/>
                <a:gd name="T81" fmla="*/ 0 h 99"/>
                <a:gd name="T82" fmla="*/ 72 w 104"/>
                <a:gd name="T83" fmla="*/ 2 h 99"/>
                <a:gd name="T84" fmla="*/ 68 w 104"/>
                <a:gd name="T85" fmla="*/ 1 h 99"/>
                <a:gd name="T86" fmla="*/ 61 w 104"/>
                <a:gd name="T87" fmla="*/ 2 h 99"/>
                <a:gd name="T88" fmla="*/ 46 w 104"/>
                <a:gd name="T89" fmla="*/ 5 h 99"/>
                <a:gd name="T90" fmla="*/ 43 w 104"/>
                <a:gd name="T91" fmla="*/ 7 h 99"/>
                <a:gd name="T92" fmla="*/ 39 w 104"/>
                <a:gd name="T93" fmla="*/ 8 h 99"/>
                <a:gd name="T94" fmla="*/ 34 w 104"/>
                <a:gd name="T95" fmla="*/ 12 h 99"/>
                <a:gd name="T96" fmla="*/ 35 w 104"/>
                <a:gd name="T97" fmla="*/ 22 h 99"/>
                <a:gd name="T98" fmla="*/ 35 w 104"/>
                <a:gd name="T99" fmla="*/ 22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4" h="99">
                  <a:moveTo>
                    <a:pt x="35" y="22"/>
                  </a:moveTo>
                  <a:cubicBezTo>
                    <a:pt x="36" y="23"/>
                    <a:pt x="40" y="29"/>
                    <a:pt x="36" y="29"/>
                  </a:cubicBezTo>
                  <a:cubicBezTo>
                    <a:pt x="35" y="28"/>
                    <a:pt x="32" y="27"/>
                    <a:pt x="31" y="28"/>
                  </a:cubicBezTo>
                  <a:cubicBezTo>
                    <a:pt x="30" y="29"/>
                    <a:pt x="30" y="29"/>
                    <a:pt x="29" y="30"/>
                  </a:cubicBezTo>
                  <a:cubicBezTo>
                    <a:pt x="28" y="31"/>
                    <a:pt x="27" y="31"/>
                    <a:pt x="26" y="31"/>
                  </a:cubicBezTo>
                  <a:cubicBezTo>
                    <a:pt x="24" y="32"/>
                    <a:pt x="25" y="34"/>
                    <a:pt x="24" y="35"/>
                  </a:cubicBezTo>
                  <a:cubicBezTo>
                    <a:pt x="24" y="37"/>
                    <a:pt x="21" y="36"/>
                    <a:pt x="20" y="37"/>
                  </a:cubicBezTo>
                  <a:cubicBezTo>
                    <a:pt x="18" y="37"/>
                    <a:pt x="18" y="39"/>
                    <a:pt x="17" y="40"/>
                  </a:cubicBezTo>
                  <a:cubicBezTo>
                    <a:pt x="15" y="42"/>
                    <a:pt x="13" y="41"/>
                    <a:pt x="11" y="42"/>
                  </a:cubicBezTo>
                  <a:cubicBezTo>
                    <a:pt x="10" y="42"/>
                    <a:pt x="9" y="42"/>
                    <a:pt x="8" y="43"/>
                  </a:cubicBezTo>
                  <a:cubicBezTo>
                    <a:pt x="7" y="43"/>
                    <a:pt x="5" y="44"/>
                    <a:pt x="4" y="45"/>
                  </a:cubicBezTo>
                  <a:cubicBezTo>
                    <a:pt x="0" y="47"/>
                    <a:pt x="1" y="48"/>
                    <a:pt x="1" y="52"/>
                  </a:cubicBezTo>
                  <a:cubicBezTo>
                    <a:pt x="1" y="55"/>
                    <a:pt x="0" y="55"/>
                    <a:pt x="2" y="56"/>
                  </a:cubicBezTo>
                  <a:cubicBezTo>
                    <a:pt x="3" y="57"/>
                    <a:pt x="5" y="58"/>
                    <a:pt x="6" y="59"/>
                  </a:cubicBezTo>
                  <a:cubicBezTo>
                    <a:pt x="16" y="66"/>
                    <a:pt x="26" y="72"/>
                    <a:pt x="37" y="79"/>
                  </a:cubicBezTo>
                  <a:cubicBezTo>
                    <a:pt x="40" y="81"/>
                    <a:pt x="44" y="84"/>
                    <a:pt x="48" y="86"/>
                  </a:cubicBezTo>
                  <a:cubicBezTo>
                    <a:pt x="48" y="87"/>
                    <a:pt x="49" y="87"/>
                    <a:pt x="49" y="87"/>
                  </a:cubicBezTo>
                  <a:cubicBezTo>
                    <a:pt x="52" y="92"/>
                    <a:pt x="54" y="92"/>
                    <a:pt x="58" y="93"/>
                  </a:cubicBezTo>
                  <a:cubicBezTo>
                    <a:pt x="61" y="94"/>
                    <a:pt x="58" y="98"/>
                    <a:pt x="61" y="99"/>
                  </a:cubicBezTo>
                  <a:cubicBezTo>
                    <a:pt x="62" y="99"/>
                    <a:pt x="65" y="98"/>
                    <a:pt x="67" y="97"/>
                  </a:cubicBezTo>
                  <a:cubicBezTo>
                    <a:pt x="68" y="97"/>
                    <a:pt x="71" y="97"/>
                    <a:pt x="72" y="96"/>
                  </a:cubicBezTo>
                  <a:cubicBezTo>
                    <a:pt x="76" y="93"/>
                    <a:pt x="80" y="90"/>
                    <a:pt x="85" y="87"/>
                  </a:cubicBezTo>
                  <a:cubicBezTo>
                    <a:pt x="90" y="84"/>
                    <a:pt x="95" y="80"/>
                    <a:pt x="100" y="77"/>
                  </a:cubicBezTo>
                  <a:cubicBezTo>
                    <a:pt x="101" y="77"/>
                    <a:pt x="102" y="76"/>
                    <a:pt x="104" y="75"/>
                  </a:cubicBezTo>
                  <a:cubicBezTo>
                    <a:pt x="102" y="71"/>
                    <a:pt x="101" y="70"/>
                    <a:pt x="97" y="69"/>
                  </a:cubicBezTo>
                  <a:cubicBezTo>
                    <a:pt x="96" y="69"/>
                    <a:pt x="94" y="69"/>
                    <a:pt x="94" y="69"/>
                  </a:cubicBezTo>
                  <a:cubicBezTo>
                    <a:pt x="94" y="66"/>
                    <a:pt x="94" y="65"/>
                    <a:pt x="92" y="63"/>
                  </a:cubicBezTo>
                  <a:cubicBezTo>
                    <a:pt x="91" y="61"/>
                    <a:pt x="91" y="61"/>
                    <a:pt x="92" y="60"/>
                  </a:cubicBezTo>
                  <a:cubicBezTo>
                    <a:pt x="94" y="58"/>
                    <a:pt x="93" y="57"/>
                    <a:pt x="93" y="55"/>
                  </a:cubicBezTo>
                  <a:cubicBezTo>
                    <a:pt x="93" y="53"/>
                    <a:pt x="94" y="52"/>
                    <a:pt x="93" y="50"/>
                  </a:cubicBezTo>
                  <a:cubicBezTo>
                    <a:pt x="93" y="49"/>
                    <a:pt x="93" y="48"/>
                    <a:pt x="93" y="46"/>
                  </a:cubicBezTo>
                  <a:cubicBezTo>
                    <a:pt x="93" y="45"/>
                    <a:pt x="93" y="43"/>
                    <a:pt x="92" y="42"/>
                  </a:cubicBezTo>
                  <a:cubicBezTo>
                    <a:pt x="91" y="41"/>
                    <a:pt x="91" y="39"/>
                    <a:pt x="91" y="37"/>
                  </a:cubicBezTo>
                  <a:cubicBezTo>
                    <a:pt x="91" y="34"/>
                    <a:pt x="90" y="30"/>
                    <a:pt x="87" y="27"/>
                  </a:cubicBezTo>
                  <a:cubicBezTo>
                    <a:pt x="85" y="25"/>
                    <a:pt x="83" y="23"/>
                    <a:pt x="82" y="20"/>
                  </a:cubicBezTo>
                  <a:cubicBezTo>
                    <a:pt x="80" y="16"/>
                    <a:pt x="84" y="17"/>
                    <a:pt x="85" y="13"/>
                  </a:cubicBezTo>
                  <a:cubicBezTo>
                    <a:pt x="85" y="9"/>
                    <a:pt x="85" y="6"/>
                    <a:pt x="86" y="2"/>
                  </a:cubicBezTo>
                  <a:cubicBezTo>
                    <a:pt x="85" y="2"/>
                    <a:pt x="85" y="1"/>
                    <a:pt x="84" y="1"/>
                  </a:cubicBezTo>
                  <a:cubicBezTo>
                    <a:pt x="82" y="2"/>
                    <a:pt x="82" y="0"/>
                    <a:pt x="81" y="0"/>
                  </a:cubicBezTo>
                  <a:cubicBezTo>
                    <a:pt x="80" y="0"/>
                    <a:pt x="80" y="1"/>
                    <a:pt x="79" y="1"/>
                  </a:cubicBezTo>
                  <a:cubicBezTo>
                    <a:pt x="77" y="1"/>
                    <a:pt x="77" y="0"/>
                    <a:pt x="75" y="0"/>
                  </a:cubicBezTo>
                  <a:cubicBezTo>
                    <a:pt x="74" y="1"/>
                    <a:pt x="73" y="1"/>
                    <a:pt x="72" y="2"/>
                  </a:cubicBezTo>
                  <a:cubicBezTo>
                    <a:pt x="70" y="3"/>
                    <a:pt x="70" y="2"/>
                    <a:pt x="68" y="1"/>
                  </a:cubicBezTo>
                  <a:cubicBezTo>
                    <a:pt x="66" y="1"/>
                    <a:pt x="63" y="1"/>
                    <a:pt x="61" y="2"/>
                  </a:cubicBezTo>
                  <a:cubicBezTo>
                    <a:pt x="56" y="3"/>
                    <a:pt x="51" y="3"/>
                    <a:pt x="46" y="5"/>
                  </a:cubicBezTo>
                  <a:cubicBezTo>
                    <a:pt x="45" y="6"/>
                    <a:pt x="44" y="7"/>
                    <a:pt x="43" y="7"/>
                  </a:cubicBezTo>
                  <a:cubicBezTo>
                    <a:pt x="42" y="8"/>
                    <a:pt x="40" y="8"/>
                    <a:pt x="39" y="8"/>
                  </a:cubicBezTo>
                  <a:cubicBezTo>
                    <a:pt x="37" y="9"/>
                    <a:pt x="37" y="12"/>
                    <a:pt x="34" y="12"/>
                  </a:cubicBezTo>
                  <a:cubicBezTo>
                    <a:pt x="35" y="15"/>
                    <a:pt x="35" y="18"/>
                    <a:pt x="35" y="22"/>
                  </a:cubicBezTo>
                  <a:cubicBezTo>
                    <a:pt x="36" y="23"/>
                    <a:pt x="35" y="20"/>
                    <a:pt x="35" y="2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8" name="Freeform 776">
              <a:extLst>
                <a:ext uri="{FF2B5EF4-FFF2-40B4-BE49-F238E27FC236}">
                  <a16:creationId xmlns:a16="http://schemas.microsoft.com/office/drawing/2014/main" id="{D01F228D-F6AE-6B10-DD66-2D1801F995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0636" y="860767"/>
              <a:ext cx="1661075" cy="1309989"/>
            </a:xfrm>
            <a:custGeom>
              <a:avLst/>
              <a:gdLst>
                <a:gd name="T0" fmla="*/ 33 w 305"/>
                <a:gd name="T1" fmla="*/ 54 h 227"/>
                <a:gd name="T2" fmla="*/ 1 w 305"/>
                <a:gd name="T3" fmla="*/ 63 h 227"/>
                <a:gd name="T4" fmla="*/ 19 w 305"/>
                <a:gd name="T5" fmla="*/ 72 h 227"/>
                <a:gd name="T6" fmla="*/ 24 w 305"/>
                <a:gd name="T7" fmla="*/ 75 h 227"/>
                <a:gd name="T8" fmla="*/ 20 w 305"/>
                <a:gd name="T9" fmla="*/ 81 h 227"/>
                <a:gd name="T10" fmla="*/ 36 w 305"/>
                <a:gd name="T11" fmla="*/ 86 h 227"/>
                <a:gd name="T12" fmla="*/ 73 w 305"/>
                <a:gd name="T13" fmla="*/ 93 h 227"/>
                <a:gd name="T14" fmla="*/ 87 w 305"/>
                <a:gd name="T15" fmla="*/ 112 h 227"/>
                <a:gd name="T16" fmla="*/ 88 w 305"/>
                <a:gd name="T17" fmla="*/ 122 h 227"/>
                <a:gd name="T18" fmla="*/ 89 w 305"/>
                <a:gd name="T19" fmla="*/ 131 h 227"/>
                <a:gd name="T20" fmla="*/ 104 w 305"/>
                <a:gd name="T21" fmla="*/ 129 h 227"/>
                <a:gd name="T22" fmla="*/ 106 w 305"/>
                <a:gd name="T23" fmla="*/ 135 h 227"/>
                <a:gd name="T24" fmla="*/ 106 w 305"/>
                <a:gd name="T25" fmla="*/ 144 h 227"/>
                <a:gd name="T26" fmla="*/ 109 w 305"/>
                <a:gd name="T27" fmla="*/ 155 h 227"/>
                <a:gd name="T28" fmla="*/ 106 w 305"/>
                <a:gd name="T29" fmla="*/ 160 h 227"/>
                <a:gd name="T30" fmla="*/ 100 w 305"/>
                <a:gd name="T31" fmla="*/ 162 h 227"/>
                <a:gd name="T32" fmla="*/ 112 w 305"/>
                <a:gd name="T33" fmla="*/ 165 h 227"/>
                <a:gd name="T34" fmla="*/ 112 w 305"/>
                <a:gd name="T35" fmla="*/ 169 h 227"/>
                <a:gd name="T36" fmla="*/ 107 w 305"/>
                <a:gd name="T37" fmla="*/ 172 h 227"/>
                <a:gd name="T38" fmla="*/ 107 w 305"/>
                <a:gd name="T39" fmla="*/ 180 h 227"/>
                <a:gd name="T40" fmla="*/ 110 w 305"/>
                <a:gd name="T41" fmla="*/ 192 h 227"/>
                <a:gd name="T42" fmla="*/ 114 w 305"/>
                <a:gd name="T43" fmla="*/ 193 h 227"/>
                <a:gd name="T44" fmla="*/ 120 w 305"/>
                <a:gd name="T45" fmla="*/ 210 h 227"/>
                <a:gd name="T46" fmla="*/ 138 w 305"/>
                <a:gd name="T47" fmla="*/ 219 h 227"/>
                <a:gd name="T48" fmla="*/ 142 w 305"/>
                <a:gd name="T49" fmla="*/ 224 h 227"/>
                <a:gd name="T50" fmla="*/ 151 w 305"/>
                <a:gd name="T51" fmla="*/ 214 h 227"/>
                <a:gd name="T52" fmla="*/ 156 w 305"/>
                <a:gd name="T53" fmla="*/ 200 h 227"/>
                <a:gd name="T54" fmla="*/ 163 w 305"/>
                <a:gd name="T55" fmla="*/ 192 h 227"/>
                <a:gd name="T56" fmla="*/ 173 w 305"/>
                <a:gd name="T57" fmla="*/ 179 h 227"/>
                <a:gd name="T58" fmla="*/ 193 w 305"/>
                <a:gd name="T59" fmla="*/ 173 h 227"/>
                <a:gd name="T60" fmla="*/ 216 w 305"/>
                <a:gd name="T61" fmla="*/ 160 h 227"/>
                <a:gd name="T62" fmla="*/ 232 w 305"/>
                <a:gd name="T63" fmla="*/ 142 h 227"/>
                <a:gd name="T64" fmla="*/ 234 w 305"/>
                <a:gd name="T65" fmla="*/ 130 h 227"/>
                <a:gd name="T66" fmla="*/ 253 w 305"/>
                <a:gd name="T67" fmla="*/ 129 h 227"/>
                <a:gd name="T68" fmla="*/ 233 w 305"/>
                <a:gd name="T69" fmla="*/ 119 h 227"/>
                <a:gd name="T70" fmla="*/ 238 w 305"/>
                <a:gd name="T71" fmla="*/ 113 h 227"/>
                <a:gd name="T72" fmla="*/ 262 w 305"/>
                <a:gd name="T73" fmla="*/ 112 h 227"/>
                <a:gd name="T74" fmla="*/ 258 w 305"/>
                <a:gd name="T75" fmla="*/ 106 h 227"/>
                <a:gd name="T76" fmla="*/ 266 w 305"/>
                <a:gd name="T77" fmla="*/ 95 h 227"/>
                <a:gd name="T78" fmla="*/ 253 w 305"/>
                <a:gd name="T79" fmla="*/ 80 h 227"/>
                <a:gd name="T80" fmla="*/ 263 w 305"/>
                <a:gd name="T81" fmla="*/ 66 h 227"/>
                <a:gd name="T82" fmla="*/ 268 w 305"/>
                <a:gd name="T83" fmla="*/ 51 h 227"/>
                <a:gd name="T84" fmla="*/ 283 w 305"/>
                <a:gd name="T85" fmla="*/ 38 h 227"/>
                <a:gd name="T86" fmla="*/ 291 w 305"/>
                <a:gd name="T87" fmla="*/ 33 h 227"/>
                <a:gd name="T88" fmla="*/ 259 w 305"/>
                <a:gd name="T89" fmla="*/ 28 h 227"/>
                <a:gd name="T90" fmla="*/ 238 w 305"/>
                <a:gd name="T91" fmla="*/ 21 h 227"/>
                <a:gd name="T92" fmla="*/ 256 w 305"/>
                <a:gd name="T93" fmla="*/ 14 h 227"/>
                <a:gd name="T94" fmla="*/ 206 w 305"/>
                <a:gd name="T95" fmla="*/ 8 h 227"/>
                <a:gd name="T96" fmla="*/ 213 w 305"/>
                <a:gd name="T97" fmla="*/ 0 h 227"/>
                <a:gd name="T98" fmla="*/ 173 w 305"/>
                <a:gd name="T99" fmla="*/ 8 h 227"/>
                <a:gd name="T100" fmla="*/ 155 w 305"/>
                <a:gd name="T101" fmla="*/ 10 h 227"/>
                <a:gd name="T102" fmla="*/ 154 w 305"/>
                <a:gd name="T103" fmla="*/ 11 h 227"/>
                <a:gd name="T104" fmla="*/ 140 w 305"/>
                <a:gd name="T105" fmla="*/ 14 h 227"/>
                <a:gd name="T106" fmla="*/ 111 w 305"/>
                <a:gd name="T107" fmla="*/ 14 h 227"/>
                <a:gd name="T108" fmla="*/ 98 w 305"/>
                <a:gd name="T109" fmla="*/ 23 h 227"/>
                <a:gd name="T110" fmla="*/ 73 w 305"/>
                <a:gd name="T111" fmla="*/ 21 h 227"/>
                <a:gd name="T112" fmla="*/ 55 w 305"/>
                <a:gd name="T113" fmla="*/ 30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5" h="227">
                  <a:moveTo>
                    <a:pt x="32" y="37"/>
                  </a:moveTo>
                  <a:cubicBezTo>
                    <a:pt x="31" y="38"/>
                    <a:pt x="26" y="40"/>
                    <a:pt x="27" y="41"/>
                  </a:cubicBezTo>
                  <a:cubicBezTo>
                    <a:pt x="28" y="42"/>
                    <a:pt x="30" y="42"/>
                    <a:pt x="32" y="43"/>
                  </a:cubicBezTo>
                  <a:cubicBezTo>
                    <a:pt x="34" y="43"/>
                    <a:pt x="36" y="43"/>
                    <a:pt x="39" y="43"/>
                  </a:cubicBezTo>
                  <a:cubicBezTo>
                    <a:pt x="39" y="43"/>
                    <a:pt x="44" y="42"/>
                    <a:pt x="45" y="42"/>
                  </a:cubicBezTo>
                  <a:cubicBezTo>
                    <a:pt x="44" y="42"/>
                    <a:pt x="42" y="43"/>
                    <a:pt x="41" y="44"/>
                  </a:cubicBezTo>
                  <a:cubicBezTo>
                    <a:pt x="40" y="45"/>
                    <a:pt x="39" y="46"/>
                    <a:pt x="40" y="48"/>
                  </a:cubicBezTo>
                  <a:cubicBezTo>
                    <a:pt x="42" y="50"/>
                    <a:pt x="36" y="55"/>
                    <a:pt x="33" y="54"/>
                  </a:cubicBezTo>
                  <a:cubicBezTo>
                    <a:pt x="32" y="53"/>
                    <a:pt x="30" y="54"/>
                    <a:pt x="28" y="54"/>
                  </a:cubicBezTo>
                  <a:cubicBezTo>
                    <a:pt x="27" y="53"/>
                    <a:pt x="25" y="54"/>
                    <a:pt x="24" y="54"/>
                  </a:cubicBezTo>
                  <a:cubicBezTo>
                    <a:pt x="23" y="54"/>
                    <a:pt x="21" y="54"/>
                    <a:pt x="20" y="56"/>
                  </a:cubicBezTo>
                  <a:cubicBezTo>
                    <a:pt x="19" y="57"/>
                    <a:pt x="18" y="57"/>
                    <a:pt x="16" y="57"/>
                  </a:cubicBezTo>
                  <a:cubicBezTo>
                    <a:pt x="13" y="58"/>
                    <a:pt x="10" y="59"/>
                    <a:pt x="7" y="59"/>
                  </a:cubicBezTo>
                  <a:cubicBezTo>
                    <a:pt x="6" y="59"/>
                    <a:pt x="4" y="58"/>
                    <a:pt x="4" y="59"/>
                  </a:cubicBezTo>
                  <a:cubicBezTo>
                    <a:pt x="3" y="60"/>
                    <a:pt x="0" y="60"/>
                    <a:pt x="0" y="62"/>
                  </a:cubicBezTo>
                  <a:cubicBezTo>
                    <a:pt x="0" y="63"/>
                    <a:pt x="1" y="62"/>
                    <a:pt x="1" y="63"/>
                  </a:cubicBezTo>
                  <a:cubicBezTo>
                    <a:pt x="1" y="63"/>
                    <a:pt x="0" y="64"/>
                    <a:pt x="0" y="64"/>
                  </a:cubicBezTo>
                  <a:cubicBezTo>
                    <a:pt x="0" y="65"/>
                    <a:pt x="2" y="67"/>
                    <a:pt x="3" y="68"/>
                  </a:cubicBezTo>
                  <a:cubicBezTo>
                    <a:pt x="3" y="68"/>
                    <a:pt x="4" y="67"/>
                    <a:pt x="4" y="67"/>
                  </a:cubicBezTo>
                  <a:cubicBezTo>
                    <a:pt x="5" y="66"/>
                    <a:pt x="6" y="67"/>
                    <a:pt x="7" y="68"/>
                  </a:cubicBezTo>
                  <a:cubicBezTo>
                    <a:pt x="8" y="68"/>
                    <a:pt x="13" y="69"/>
                    <a:pt x="13" y="67"/>
                  </a:cubicBezTo>
                  <a:cubicBezTo>
                    <a:pt x="13" y="68"/>
                    <a:pt x="12" y="68"/>
                    <a:pt x="13" y="69"/>
                  </a:cubicBezTo>
                  <a:cubicBezTo>
                    <a:pt x="13" y="70"/>
                    <a:pt x="15" y="71"/>
                    <a:pt x="16" y="71"/>
                  </a:cubicBezTo>
                  <a:cubicBezTo>
                    <a:pt x="17" y="72"/>
                    <a:pt x="18" y="72"/>
                    <a:pt x="19" y="72"/>
                  </a:cubicBezTo>
                  <a:cubicBezTo>
                    <a:pt x="21" y="72"/>
                    <a:pt x="21" y="70"/>
                    <a:pt x="22" y="71"/>
                  </a:cubicBezTo>
                  <a:cubicBezTo>
                    <a:pt x="24" y="71"/>
                    <a:pt x="27" y="71"/>
                    <a:pt x="28" y="71"/>
                  </a:cubicBezTo>
                  <a:cubicBezTo>
                    <a:pt x="29" y="71"/>
                    <a:pt x="29" y="70"/>
                    <a:pt x="30" y="69"/>
                  </a:cubicBezTo>
                  <a:cubicBezTo>
                    <a:pt x="31" y="69"/>
                    <a:pt x="34" y="71"/>
                    <a:pt x="34" y="72"/>
                  </a:cubicBezTo>
                  <a:cubicBezTo>
                    <a:pt x="34" y="73"/>
                    <a:pt x="24" y="72"/>
                    <a:pt x="22" y="73"/>
                  </a:cubicBezTo>
                  <a:cubicBezTo>
                    <a:pt x="20" y="73"/>
                    <a:pt x="23" y="74"/>
                    <a:pt x="24" y="74"/>
                  </a:cubicBezTo>
                  <a:cubicBezTo>
                    <a:pt x="26" y="75"/>
                    <a:pt x="27" y="74"/>
                    <a:pt x="29" y="75"/>
                  </a:cubicBezTo>
                  <a:cubicBezTo>
                    <a:pt x="28" y="74"/>
                    <a:pt x="26" y="75"/>
                    <a:pt x="24" y="75"/>
                  </a:cubicBezTo>
                  <a:cubicBezTo>
                    <a:pt x="21" y="75"/>
                    <a:pt x="18" y="74"/>
                    <a:pt x="15" y="74"/>
                  </a:cubicBezTo>
                  <a:cubicBezTo>
                    <a:pt x="13" y="74"/>
                    <a:pt x="9" y="74"/>
                    <a:pt x="9" y="76"/>
                  </a:cubicBezTo>
                  <a:cubicBezTo>
                    <a:pt x="8" y="77"/>
                    <a:pt x="11" y="78"/>
                    <a:pt x="12" y="78"/>
                  </a:cubicBezTo>
                  <a:cubicBezTo>
                    <a:pt x="13" y="78"/>
                    <a:pt x="15" y="77"/>
                    <a:pt x="15" y="77"/>
                  </a:cubicBezTo>
                  <a:cubicBezTo>
                    <a:pt x="16" y="78"/>
                    <a:pt x="15" y="78"/>
                    <a:pt x="15" y="79"/>
                  </a:cubicBezTo>
                  <a:cubicBezTo>
                    <a:pt x="16" y="80"/>
                    <a:pt x="18" y="80"/>
                    <a:pt x="19" y="80"/>
                  </a:cubicBezTo>
                  <a:cubicBezTo>
                    <a:pt x="21" y="80"/>
                    <a:pt x="23" y="80"/>
                    <a:pt x="25" y="80"/>
                  </a:cubicBezTo>
                  <a:cubicBezTo>
                    <a:pt x="25" y="80"/>
                    <a:pt x="21" y="81"/>
                    <a:pt x="20" y="81"/>
                  </a:cubicBezTo>
                  <a:cubicBezTo>
                    <a:pt x="16" y="82"/>
                    <a:pt x="19" y="84"/>
                    <a:pt x="21" y="85"/>
                  </a:cubicBezTo>
                  <a:cubicBezTo>
                    <a:pt x="23" y="86"/>
                    <a:pt x="25" y="86"/>
                    <a:pt x="27" y="87"/>
                  </a:cubicBezTo>
                  <a:cubicBezTo>
                    <a:pt x="27" y="87"/>
                    <a:pt x="31" y="87"/>
                    <a:pt x="31" y="87"/>
                  </a:cubicBezTo>
                  <a:cubicBezTo>
                    <a:pt x="31" y="87"/>
                    <a:pt x="29" y="86"/>
                    <a:pt x="29" y="85"/>
                  </a:cubicBezTo>
                  <a:cubicBezTo>
                    <a:pt x="29" y="84"/>
                    <a:pt x="31" y="85"/>
                    <a:pt x="31" y="85"/>
                  </a:cubicBezTo>
                  <a:cubicBezTo>
                    <a:pt x="32" y="86"/>
                    <a:pt x="33" y="85"/>
                    <a:pt x="34" y="84"/>
                  </a:cubicBezTo>
                  <a:cubicBezTo>
                    <a:pt x="34" y="84"/>
                    <a:pt x="35" y="83"/>
                    <a:pt x="36" y="83"/>
                  </a:cubicBezTo>
                  <a:cubicBezTo>
                    <a:pt x="37" y="84"/>
                    <a:pt x="36" y="86"/>
                    <a:pt x="36" y="86"/>
                  </a:cubicBezTo>
                  <a:cubicBezTo>
                    <a:pt x="37" y="87"/>
                    <a:pt x="40" y="85"/>
                    <a:pt x="41" y="85"/>
                  </a:cubicBezTo>
                  <a:cubicBezTo>
                    <a:pt x="43" y="84"/>
                    <a:pt x="43" y="84"/>
                    <a:pt x="44" y="85"/>
                  </a:cubicBezTo>
                  <a:cubicBezTo>
                    <a:pt x="45" y="86"/>
                    <a:pt x="46" y="84"/>
                    <a:pt x="47" y="84"/>
                  </a:cubicBezTo>
                  <a:cubicBezTo>
                    <a:pt x="48" y="83"/>
                    <a:pt x="50" y="84"/>
                    <a:pt x="51" y="84"/>
                  </a:cubicBezTo>
                  <a:cubicBezTo>
                    <a:pt x="54" y="84"/>
                    <a:pt x="58" y="85"/>
                    <a:pt x="61" y="86"/>
                  </a:cubicBezTo>
                  <a:cubicBezTo>
                    <a:pt x="63" y="86"/>
                    <a:pt x="65" y="88"/>
                    <a:pt x="67" y="88"/>
                  </a:cubicBezTo>
                  <a:cubicBezTo>
                    <a:pt x="69" y="88"/>
                    <a:pt x="71" y="89"/>
                    <a:pt x="72" y="90"/>
                  </a:cubicBezTo>
                  <a:cubicBezTo>
                    <a:pt x="74" y="91"/>
                    <a:pt x="73" y="92"/>
                    <a:pt x="73" y="93"/>
                  </a:cubicBezTo>
                  <a:cubicBezTo>
                    <a:pt x="73" y="94"/>
                    <a:pt x="75" y="96"/>
                    <a:pt x="76" y="96"/>
                  </a:cubicBezTo>
                  <a:cubicBezTo>
                    <a:pt x="77" y="97"/>
                    <a:pt x="79" y="96"/>
                    <a:pt x="80" y="97"/>
                  </a:cubicBezTo>
                  <a:cubicBezTo>
                    <a:pt x="80" y="99"/>
                    <a:pt x="82" y="100"/>
                    <a:pt x="83" y="101"/>
                  </a:cubicBezTo>
                  <a:cubicBezTo>
                    <a:pt x="84" y="102"/>
                    <a:pt x="83" y="104"/>
                    <a:pt x="84" y="105"/>
                  </a:cubicBezTo>
                  <a:cubicBezTo>
                    <a:pt x="84" y="106"/>
                    <a:pt x="86" y="107"/>
                    <a:pt x="86" y="109"/>
                  </a:cubicBezTo>
                  <a:cubicBezTo>
                    <a:pt x="86" y="110"/>
                    <a:pt x="85" y="110"/>
                    <a:pt x="86" y="111"/>
                  </a:cubicBezTo>
                  <a:cubicBezTo>
                    <a:pt x="86" y="111"/>
                    <a:pt x="87" y="112"/>
                    <a:pt x="87" y="11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88" y="111"/>
                    <a:pt x="90" y="113"/>
                    <a:pt x="89" y="114"/>
                  </a:cubicBezTo>
                  <a:cubicBezTo>
                    <a:pt x="88" y="115"/>
                    <a:pt x="88" y="115"/>
                    <a:pt x="88" y="117"/>
                  </a:cubicBezTo>
                  <a:cubicBezTo>
                    <a:pt x="88" y="116"/>
                    <a:pt x="90" y="115"/>
                    <a:pt x="91" y="117"/>
                  </a:cubicBezTo>
                  <a:cubicBezTo>
                    <a:pt x="91" y="118"/>
                    <a:pt x="91" y="118"/>
                    <a:pt x="91" y="119"/>
                  </a:cubicBezTo>
                  <a:cubicBezTo>
                    <a:pt x="91" y="119"/>
                    <a:pt x="91" y="121"/>
                    <a:pt x="91" y="120"/>
                  </a:cubicBezTo>
                  <a:cubicBezTo>
                    <a:pt x="91" y="121"/>
                    <a:pt x="93" y="121"/>
                    <a:pt x="93" y="121"/>
                  </a:cubicBezTo>
                  <a:cubicBezTo>
                    <a:pt x="92" y="120"/>
                    <a:pt x="89" y="126"/>
                    <a:pt x="90" y="122"/>
                  </a:cubicBezTo>
                  <a:cubicBezTo>
                    <a:pt x="90" y="122"/>
                    <a:pt x="88" y="121"/>
                    <a:pt x="88" y="122"/>
                  </a:cubicBezTo>
                  <a:cubicBezTo>
                    <a:pt x="88" y="122"/>
                    <a:pt x="89" y="122"/>
                    <a:pt x="89" y="122"/>
                  </a:cubicBezTo>
                  <a:cubicBezTo>
                    <a:pt x="89" y="123"/>
                    <a:pt x="86" y="123"/>
                    <a:pt x="87" y="124"/>
                  </a:cubicBezTo>
                  <a:cubicBezTo>
                    <a:pt x="87" y="124"/>
                    <a:pt x="90" y="125"/>
                    <a:pt x="89" y="125"/>
                  </a:cubicBezTo>
                  <a:cubicBezTo>
                    <a:pt x="87" y="127"/>
                    <a:pt x="91" y="127"/>
                    <a:pt x="92" y="126"/>
                  </a:cubicBezTo>
                  <a:cubicBezTo>
                    <a:pt x="91" y="127"/>
                    <a:pt x="90" y="127"/>
                    <a:pt x="88" y="127"/>
                  </a:cubicBezTo>
                  <a:cubicBezTo>
                    <a:pt x="88" y="127"/>
                    <a:pt x="86" y="129"/>
                    <a:pt x="86" y="129"/>
                  </a:cubicBezTo>
                  <a:cubicBezTo>
                    <a:pt x="86" y="129"/>
                    <a:pt x="87" y="130"/>
                    <a:pt x="87" y="130"/>
                  </a:cubicBezTo>
                  <a:cubicBezTo>
                    <a:pt x="89" y="131"/>
                    <a:pt x="88" y="131"/>
                    <a:pt x="89" y="131"/>
                  </a:cubicBezTo>
                  <a:cubicBezTo>
                    <a:pt x="90" y="131"/>
                    <a:pt x="94" y="133"/>
                    <a:pt x="95" y="131"/>
                  </a:cubicBezTo>
                  <a:cubicBezTo>
                    <a:pt x="95" y="128"/>
                    <a:pt x="97" y="129"/>
                    <a:pt x="98" y="128"/>
                  </a:cubicBezTo>
                  <a:cubicBezTo>
                    <a:pt x="98" y="128"/>
                    <a:pt x="96" y="122"/>
                    <a:pt x="96" y="122"/>
                  </a:cubicBezTo>
                  <a:cubicBezTo>
                    <a:pt x="96" y="123"/>
                    <a:pt x="98" y="126"/>
                    <a:pt x="98" y="126"/>
                  </a:cubicBezTo>
                  <a:cubicBezTo>
                    <a:pt x="99" y="128"/>
                    <a:pt x="100" y="126"/>
                    <a:pt x="101" y="126"/>
                  </a:cubicBezTo>
                  <a:cubicBezTo>
                    <a:pt x="101" y="126"/>
                    <a:pt x="98" y="130"/>
                    <a:pt x="98" y="130"/>
                  </a:cubicBezTo>
                  <a:cubicBezTo>
                    <a:pt x="98" y="130"/>
                    <a:pt x="102" y="129"/>
                    <a:pt x="102" y="129"/>
                  </a:cubicBezTo>
                  <a:cubicBezTo>
                    <a:pt x="103" y="129"/>
                    <a:pt x="104" y="129"/>
                    <a:pt x="104" y="129"/>
                  </a:cubicBezTo>
                  <a:cubicBezTo>
                    <a:pt x="105" y="129"/>
                    <a:pt x="106" y="128"/>
                    <a:pt x="107" y="128"/>
                  </a:cubicBezTo>
                  <a:cubicBezTo>
                    <a:pt x="107" y="129"/>
                    <a:pt x="106" y="130"/>
                    <a:pt x="105" y="130"/>
                  </a:cubicBezTo>
                  <a:cubicBezTo>
                    <a:pt x="104" y="130"/>
                    <a:pt x="102" y="130"/>
                    <a:pt x="101" y="131"/>
                  </a:cubicBezTo>
                  <a:cubicBezTo>
                    <a:pt x="100" y="132"/>
                    <a:pt x="103" y="131"/>
                    <a:pt x="103" y="131"/>
                  </a:cubicBezTo>
                  <a:cubicBezTo>
                    <a:pt x="105" y="131"/>
                    <a:pt x="107" y="131"/>
                    <a:pt x="109" y="131"/>
                  </a:cubicBezTo>
                  <a:cubicBezTo>
                    <a:pt x="108" y="131"/>
                    <a:pt x="104" y="131"/>
                    <a:pt x="104" y="132"/>
                  </a:cubicBezTo>
                  <a:cubicBezTo>
                    <a:pt x="104" y="132"/>
                    <a:pt x="106" y="133"/>
                    <a:pt x="106" y="134"/>
                  </a:cubicBezTo>
                  <a:cubicBezTo>
                    <a:pt x="106" y="134"/>
                    <a:pt x="106" y="135"/>
                    <a:pt x="106" y="135"/>
                  </a:cubicBezTo>
                  <a:cubicBezTo>
                    <a:pt x="106" y="136"/>
                    <a:pt x="105" y="136"/>
                    <a:pt x="106" y="137"/>
                  </a:cubicBezTo>
                  <a:cubicBezTo>
                    <a:pt x="106" y="137"/>
                    <a:pt x="108" y="136"/>
                    <a:pt x="109" y="136"/>
                  </a:cubicBezTo>
                  <a:cubicBezTo>
                    <a:pt x="110" y="136"/>
                    <a:pt x="109" y="136"/>
                    <a:pt x="110" y="137"/>
                  </a:cubicBezTo>
                  <a:cubicBezTo>
                    <a:pt x="111" y="138"/>
                    <a:pt x="111" y="139"/>
                    <a:pt x="112" y="140"/>
                  </a:cubicBezTo>
                  <a:cubicBezTo>
                    <a:pt x="112" y="141"/>
                    <a:pt x="109" y="141"/>
                    <a:pt x="109" y="141"/>
                  </a:cubicBezTo>
                  <a:cubicBezTo>
                    <a:pt x="105" y="138"/>
                    <a:pt x="99" y="136"/>
                    <a:pt x="95" y="137"/>
                  </a:cubicBezTo>
                  <a:cubicBezTo>
                    <a:pt x="91" y="137"/>
                    <a:pt x="96" y="140"/>
                    <a:pt x="98" y="140"/>
                  </a:cubicBezTo>
                  <a:cubicBezTo>
                    <a:pt x="101" y="141"/>
                    <a:pt x="103" y="144"/>
                    <a:pt x="106" y="144"/>
                  </a:cubicBezTo>
                  <a:cubicBezTo>
                    <a:pt x="107" y="144"/>
                    <a:pt x="108" y="143"/>
                    <a:pt x="110" y="143"/>
                  </a:cubicBezTo>
                  <a:cubicBezTo>
                    <a:pt x="110" y="144"/>
                    <a:pt x="113" y="144"/>
                    <a:pt x="113" y="144"/>
                  </a:cubicBezTo>
                  <a:cubicBezTo>
                    <a:pt x="114" y="145"/>
                    <a:pt x="113" y="146"/>
                    <a:pt x="113" y="146"/>
                  </a:cubicBezTo>
                  <a:cubicBezTo>
                    <a:pt x="110" y="147"/>
                    <a:pt x="114" y="148"/>
                    <a:pt x="113" y="149"/>
                  </a:cubicBezTo>
                  <a:cubicBezTo>
                    <a:pt x="113" y="150"/>
                    <a:pt x="111" y="149"/>
                    <a:pt x="111" y="151"/>
                  </a:cubicBezTo>
                  <a:cubicBezTo>
                    <a:pt x="111" y="152"/>
                    <a:pt x="113" y="152"/>
                    <a:pt x="113" y="152"/>
                  </a:cubicBezTo>
                  <a:cubicBezTo>
                    <a:pt x="112" y="153"/>
                    <a:pt x="110" y="151"/>
                    <a:pt x="110" y="152"/>
                  </a:cubicBezTo>
                  <a:cubicBezTo>
                    <a:pt x="109" y="153"/>
                    <a:pt x="109" y="154"/>
                    <a:pt x="109" y="155"/>
                  </a:cubicBezTo>
                  <a:cubicBezTo>
                    <a:pt x="109" y="155"/>
                    <a:pt x="111" y="155"/>
                    <a:pt x="111" y="155"/>
                  </a:cubicBezTo>
                  <a:cubicBezTo>
                    <a:pt x="111" y="156"/>
                    <a:pt x="109" y="157"/>
                    <a:pt x="108" y="157"/>
                  </a:cubicBezTo>
                  <a:cubicBezTo>
                    <a:pt x="107" y="157"/>
                    <a:pt x="106" y="157"/>
                    <a:pt x="105" y="157"/>
                  </a:cubicBezTo>
                  <a:cubicBezTo>
                    <a:pt x="104" y="156"/>
                    <a:pt x="103" y="156"/>
                    <a:pt x="102" y="157"/>
                  </a:cubicBezTo>
                  <a:cubicBezTo>
                    <a:pt x="101" y="158"/>
                    <a:pt x="101" y="157"/>
                    <a:pt x="100" y="158"/>
                  </a:cubicBezTo>
                  <a:cubicBezTo>
                    <a:pt x="100" y="158"/>
                    <a:pt x="103" y="161"/>
                    <a:pt x="104" y="161"/>
                  </a:cubicBezTo>
                  <a:cubicBezTo>
                    <a:pt x="104" y="160"/>
                    <a:pt x="104" y="160"/>
                    <a:pt x="103" y="160"/>
                  </a:cubicBezTo>
                  <a:cubicBezTo>
                    <a:pt x="103" y="160"/>
                    <a:pt x="106" y="160"/>
                    <a:pt x="106" y="160"/>
                  </a:cubicBezTo>
                  <a:cubicBezTo>
                    <a:pt x="106" y="160"/>
                    <a:pt x="111" y="158"/>
                    <a:pt x="111" y="159"/>
                  </a:cubicBezTo>
                  <a:cubicBezTo>
                    <a:pt x="110" y="159"/>
                    <a:pt x="109" y="159"/>
                    <a:pt x="108" y="160"/>
                  </a:cubicBezTo>
                  <a:cubicBezTo>
                    <a:pt x="109" y="159"/>
                    <a:pt x="111" y="161"/>
                    <a:pt x="110" y="161"/>
                  </a:cubicBezTo>
                  <a:cubicBezTo>
                    <a:pt x="111" y="161"/>
                    <a:pt x="114" y="162"/>
                    <a:pt x="115" y="162"/>
                  </a:cubicBezTo>
                  <a:cubicBezTo>
                    <a:pt x="114" y="162"/>
                    <a:pt x="112" y="162"/>
                    <a:pt x="112" y="162"/>
                  </a:cubicBezTo>
                  <a:cubicBezTo>
                    <a:pt x="112" y="162"/>
                    <a:pt x="116" y="165"/>
                    <a:pt x="116" y="165"/>
                  </a:cubicBezTo>
                  <a:cubicBezTo>
                    <a:pt x="113" y="165"/>
                    <a:pt x="111" y="161"/>
                    <a:pt x="108" y="161"/>
                  </a:cubicBezTo>
                  <a:cubicBezTo>
                    <a:pt x="106" y="161"/>
                    <a:pt x="101" y="160"/>
                    <a:pt x="100" y="162"/>
                  </a:cubicBezTo>
                  <a:cubicBezTo>
                    <a:pt x="100" y="163"/>
                    <a:pt x="99" y="163"/>
                    <a:pt x="98" y="164"/>
                  </a:cubicBezTo>
                  <a:cubicBezTo>
                    <a:pt x="97" y="164"/>
                    <a:pt x="97" y="166"/>
                    <a:pt x="98" y="165"/>
                  </a:cubicBezTo>
                  <a:cubicBezTo>
                    <a:pt x="100" y="165"/>
                    <a:pt x="102" y="164"/>
                    <a:pt x="103" y="162"/>
                  </a:cubicBezTo>
                  <a:cubicBezTo>
                    <a:pt x="103" y="163"/>
                    <a:pt x="105" y="163"/>
                    <a:pt x="105" y="163"/>
                  </a:cubicBezTo>
                  <a:cubicBezTo>
                    <a:pt x="106" y="163"/>
                    <a:pt x="108" y="166"/>
                    <a:pt x="108" y="163"/>
                  </a:cubicBezTo>
                  <a:cubicBezTo>
                    <a:pt x="108" y="162"/>
                    <a:pt x="110" y="164"/>
                    <a:pt x="110" y="164"/>
                  </a:cubicBezTo>
                  <a:cubicBezTo>
                    <a:pt x="110" y="164"/>
                    <a:pt x="114" y="164"/>
                    <a:pt x="113" y="165"/>
                  </a:cubicBezTo>
                  <a:cubicBezTo>
                    <a:pt x="113" y="165"/>
                    <a:pt x="112" y="165"/>
                    <a:pt x="112" y="165"/>
                  </a:cubicBezTo>
                  <a:cubicBezTo>
                    <a:pt x="112" y="165"/>
                    <a:pt x="114" y="166"/>
                    <a:pt x="114" y="166"/>
                  </a:cubicBezTo>
                  <a:cubicBezTo>
                    <a:pt x="113" y="166"/>
                    <a:pt x="111" y="166"/>
                    <a:pt x="110" y="165"/>
                  </a:cubicBezTo>
                  <a:cubicBezTo>
                    <a:pt x="109" y="164"/>
                    <a:pt x="109" y="165"/>
                    <a:pt x="109" y="166"/>
                  </a:cubicBezTo>
                  <a:cubicBezTo>
                    <a:pt x="109" y="165"/>
                    <a:pt x="103" y="164"/>
                    <a:pt x="102" y="164"/>
                  </a:cubicBezTo>
                  <a:cubicBezTo>
                    <a:pt x="101" y="164"/>
                    <a:pt x="95" y="166"/>
                    <a:pt x="96" y="168"/>
                  </a:cubicBezTo>
                  <a:cubicBezTo>
                    <a:pt x="97" y="169"/>
                    <a:pt x="103" y="167"/>
                    <a:pt x="104" y="167"/>
                  </a:cubicBezTo>
                  <a:cubicBezTo>
                    <a:pt x="105" y="167"/>
                    <a:pt x="107" y="167"/>
                    <a:pt x="108" y="168"/>
                  </a:cubicBezTo>
                  <a:cubicBezTo>
                    <a:pt x="108" y="168"/>
                    <a:pt x="112" y="169"/>
                    <a:pt x="112" y="169"/>
                  </a:cubicBezTo>
                  <a:cubicBezTo>
                    <a:pt x="112" y="170"/>
                    <a:pt x="107" y="168"/>
                    <a:pt x="107" y="168"/>
                  </a:cubicBezTo>
                  <a:cubicBezTo>
                    <a:pt x="105" y="167"/>
                    <a:pt x="102" y="168"/>
                    <a:pt x="100" y="168"/>
                  </a:cubicBezTo>
                  <a:cubicBezTo>
                    <a:pt x="93" y="170"/>
                    <a:pt x="101" y="172"/>
                    <a:pt x="103" y="171"/>
                  </a:cubicBezTo>
                  <a:cubicBezTo>
                    <a:pt x="102" y="172"/>
                    <a:pt x="101" y="173"/>
                    <a:pt x="99" y="173"/>
                  </a:cubicBezTo>
                  <a:cubicBezTo>
                    <a:pt x="96" y="174"/>
                    <a:pt x="101" y="175"/>
                    <a:pt x="101" y="175"/>
                  </a:cubicBezTo>
                  <a:cubicBezTo>
                    <a:pt x="101" y="175"/>
                    <a:pt x="97" y="174"/>
                    <a:pt x="97" y="176"/>
                  </a:cubicBezTo>
                  <a:cubicBezTo>
                    <a:pt x="97" y="179"/>
                    <a:pt x="99" y="177"/>
                    <a:pt x="101" y="176"/>
                  </a:cubicBezTo>
                  <a:cubicBezTo>
                    <a:pt x="103" y="175"/>
                    <a:pt x="105" y="173"/>
                    <a:pt x="107" y="172"/>
                  </a:cubicBezTo>
                  <a:cubicBezTo>
                    <a:pt x="108" y="172"/>
                    <a:pt x="114" y="169"/>
                    <a:pt x="114" y="171"/>
                  </a:cubicBezTo>
                  <a:cubicBezTo>
                    <a:pt x="114" y="171"/>
                    <a:pt x="111" y="171"/>
                    <a:pt x="111" y="171"/>
                  </a:cubicBezTo>
                  <a:cubicBezTo>
                    <a:pt x="111" y="171"/>
                    <a:pt x="113" y="171"/>
                    <a:pt x="114" y="172"/>
                  </a:cubicBezTo>
                  <a:cubicBezTo>
                    <a:pt x="111" y="170"/>
                    <a:pt x="98" y="178"/>
                    <a:pt x="99" y="179"/>
                  </a:cubicBezTo>
                  <a:cubicBezTo>
                    <a:pt x="99" y="180"/>
                    <a:pt x="105" y="178"/>
                    <a:pt x="106" y="178"/>
                  </a:cubicBezTo>
                  <a:cubicBezTo>
                    <a:pt x="106" y="178"/>
                    <a:pt x="102" y="179"/>
                    <a:pt x="101" y="180"/>
                  </a:cubicBezTo>
                  <a:cubicBezTo>
                    <a:pt x="101" y="180"/>
                    <a:pt x="103" y="184"/>
                    <a:pt x="104" y="183"/>
                  </a:cubicBezTo>
                  <a:cubicBezTo>
                    <a:pt x="105" y="182"/>
                    <a:pt x="106" y="180"/>
                    <a:pt x="107" y="180"/>
                  </a:cubicBezTo>
                  <a:cubicBezTo>
                    <a:pt x="108" y="180"/>
                    <a:pt x="112" y="181"/>
                    <a:pt x="112" y="181"/>
                  </a:cubicBezTo>
                  <a:cubicBezTo>
                    <a:pt x="112" y="181"/>
                    <a:pt x="108" y="181"/>
                    <a:pt x="108" y="181"/>
                  </a:cubicBezTo>
                  <a:cubicBezTo>
                    <a:pt x="106" y="181"/>
                    <a:pt x="105" y="182"/>
                    <a:pt x="104" y="183"/>
                  </a:cubicBezTo>
                  <a:cubicBezTo>
                    <a:pt x="104" y="184"/>
                    <a:pt x="104" y="185"/>
                    <a:pt x="104" y="186"/>
                  </a:cubicBezTo>
                  <a:cubicBezTo>
                    <a:pt x="105" y="189"/>
                    <a:pt x="105" y="188"/>
                    <a:pt x="107" y="187"/>
                  </a:cubicBezTo>
                  <a:cubicBezTo>
                    <a:pt x="106" y="188"/>
                    <a:pt x="105" y="192"/>
                    <a:pt x="106" y="193"/>
                  </a:cubicBezTo>
                  <a:cubicBezTo>
                    <a:pt x="106" y="193"/>
                    <a:pt x="109" y="189"/>
                    <a:pt x="110" y="189"/>
                  </a:cubicBezTo>
                  <a:cubicBezTo>
                    <a:pt x="110" y="190"/>
                    <a:pt x="109" y="191"/>
                    <a:pt x="110" y="192"/>
                  </a:cubicBezTo>
                  <a:cubicBezTo>
                    <a:pt x="110" y="193"/>
                    <a:pt x="111" y="191"/>
                    <a:pt x="112" y="191"/>
                  </a:cubicBezTo>
                  <a:cubicBezTo>
                    <a:pt x="114" y="189"/>
                    <a:pt x="110" y="187"/>
                    <a:pt x="110" y="186"/>
                  </a:cubicBezTo>
                  <a:cubicBezTo>
                    <a:pt x="110" y="186"/>
                    <a:pt x="112" y="189"/>
                    <a:pt x="113" y="189"/>
                  </a:cubicBezTo>
                  <a:cubicBezTo>
                    <a:pt x="114" y="190"/>
                    <a:pt x="114" y="189"/>
                    <a:pt x="115" y="188"/>
                  </a:cubicBezTo>
                  <a:cubicBezTo>
                    <a:pt x="114" y="188"/>
                    <a:pt x="117" y="191"/>
                    <a:pt x="116" y="192"/>
                  </a:cubicBezTo>
                  <a:cubicBezTo>
                    <a:pt x="117" y="191"/>
                    <a:pt x="114" y="189"/>
                    <a:pt x="114" y="191"/>
                  </a:cubicBezTo>
                  <a:cubicBezTo>
                    <a:pt x="114" y="193"/>
                    <a:pt x="116" y="195"/>
                    <a:pt x="114" y="196"/>
                  </a:cubicBezTo>
                  <a:cubicBezTo>
                    <a:pt x="114" y="196"/>
                    <a:pt x="114" y="193"/>
                    <a:pt x="114" y="193"/>
                  </a:cubicBezTo>
                  <a:cubicBezTo>
                    <a:pt x="114" y="192"/>
                    <a:pt x="112" y="194"/>
                    <a:pt x="111" y="194"/>
                  </a:cubicBezTo>
                  <a:cubicBezTo>
                    <a:pt x="110" y="194"/>
                    <a:pt x="109" y="196"/>
                    <a:pt x="109" y="197"/>
                  </a:cubicBezTo>
                  <a:cubicBezTo>
                    <a:pt x="108" y="199"/>
                    <a:pt x="111" y="197"/>
                    <a:pt x="111" y="198"/>
                  </a:cubicBezTo>
                  <a:cubicBezTo>
                    <a:pt x="112" y="199"/>
                    <a:pt x="110" y="200"/>
                    <a:pt x="110" y="200"/>
                  </a:cubicBezTo>
                  <a:cubicBezTo>
                    <a:pt x="110" y="200"/>
                    <a:pt x="112" y="199"/>
                    <a:pt x="113" y="201"/>
                  </a:cubicBezTo>
                  <a:cubicBezTo>
                    <a:pt x="113" y="203"/>
                    <a:pt x="115" y="204"/>
                    <a:pt x="115" y="205"/>
                  </a:cubicBezTo>
                  <a:cubicBezTo>
                    <a:pt x="114" y="207"/>
                    <a:pt x="115" y="207"/>
                    <a:pt x="117" y="209"/>
                  </a:cubicBezTo>
                  <a:cubicBezTo>
                    <a:pt x="118" y="210"/>
                    <a:pt x="119" y="212"/>
                    <a:pt x="120" y="210"/>
                  </a:cubicBezTo>
                  <a:cubicBezTo>
                    <a:pt x="120" y="210"/>
                    <a:pt x="121" y="215"/>
                    <a:pt x="122" y="215"/>
                  </a:cubicBezTo>
                  <a:cubicBezTo>
                    <a:pt x="123" y="216"/>
                    <a:pt x="122" y="215"/>
                    <a:pt x="123" y="215"/>
                  </a:cubicBezTo>
                  <a:cubicBezTo>
                    <a:pt x="124" y="216"/>
                    <a:pt x="125" y="217"/>
                    <a:pt x="126" y="218"/>
                  </a:cubicBezTo>
                  <a:cubicBezTo>
                    <a:pt x="128" y="219"/>
                    <a:pt x="130" y="220"/>
                    <a:pt x="132" y="219"/>
                  </a:cubicBezTo>
                  <a:cubicBezTo>
                    <a:pt x="133" y="219"/>
                    <a:pt x="136" y="219"/>
                    <a:pt x="136" y="218"/>
                  </a:cubicBezTo>
                  <a:cubicBezTo>
                    <a:pt x="136" y="218"/>
                    <a:pt x="136" y="221"/>
                    <a:pt x="136" y="221"/>
                  </a:cubicBezTo>
                  <a:cubicBezTo>
                    <a:pt x="136" y="221"/>
                    <a:pt x="138" y="217"/>
                    <a:pt x="138" y="218"/>
                  </a:cubicBezTo>
                  <a:cubicBezTo>
                    <a:pt x="139" y="218"/>
                    <a:pt x="138" y="219"/>
                    <a:pt x="138" y="219"/>
                  </a:cubicBezTo>
                  <a:cubicBezTo>
                    <a:pt x="138" y="220"/>
                    <a:pt x="139" y="220"/>
                    <a:pt x="139" y="220"/>
                  </a:cubicBezTo>
                  <a:cubicBezTo>
                    <a:pt x="139" y="220"/>
                    <a:pt x="136" y="221"/>
                    <a:pt x="137" y="222"/>
                  </a:cubicBezTo>
                  <a:cubicBezTo>
                    <a:pt x="138" y="222"/>
                    <a:pt x="138" y="222"/>
                    <a:pt x="139" y="221"/>
                  </a:cubicBezTo>
                  <a:cubicBezTo>
                    <a:pt x="140" y="222"/>
                    <a:pt x="139" y="223"/>
                    <a:pt x="139" y="223"/>
                  </a:cubicBezTo>
                  <a:cubicBezTo>
                    <a:pt x="139" y="224"/>
                    <a:pt x="142" y="221"/>
                    <a:pt x="142" y="222"/>
                  </a:cubicBezTo>
                  <a:cubicBezTo>
                    <a:pt x="142" y="223"/>
                    <a:pt x="140" y="224"/>
                    <a:pt x="140" y="225"/>
                  </a:cubicBezTo>
                  <a:cubicBezTo>
                    <a:pt x="140" y="224"/>
                    <a:pt x="143" y="223"/>
                    <a:pt x="142" y="225"/>
                  </a:cubicBezTo>
                  <a:cubicBezTo>
                    <a:pt x="142" y="225"/>
                    <a:pt x="142" y="225"/>
                    <a:pt x="142" y="224"/>
                  </a:cubicBezTo>
                  <a:cubicBezTo>
                    <a:pt x="142" y="226"/>
                    <a:pt x="145" y="223"/>
                    <a:pt x="145" y="223"/>
                  </a:cubicBezTo>
                  <a:cubicBezTo>
                    <a:pt x="146" y="224"/>
                    <a:pt x="145" y="226"/>
                    <a:pt x="145" y="227"/>
                  </a:cubicBezTo>
                  <a:cubicBezTo>
                    <a:pt x="144" y="225"/>
                    <a:pt x="153" y="225"/>
                    <a:pt x="147" y="222"/>
                  </a:cubicBezTo>
                  <a:cubicBezTo>
                    <a:pt x="148" y="222"/>
                    <a:pt x="153" y="222"/>
                    <a:pt x="150" y="221"/>
                  </a:cubicBezTo>
                  <a:cubicBezTo>
                    <a:pt x="147" y="219"/>
                    <a:pt x="151" y="220"/>
                    <a:pt x="152" y="218"/>
                  </a:cubicBezTo>
                  <a:cubicBezTo>
                    <a:pt x="152" y="218"/>
                    <a:pt x="149" y="218"/>
                    <a:pt x="149" y="218"/>
                  </a:cubicBezTo>
                  <a:cubicBezTo>
                    <a:pt x="150" y="217"/>
                    <a:pt x="151" y="216"/>
                    <a:pt x="152" y="216"/>
                  </a:cubicBezTo>
                  <a:cubicBezTo>
                    <a:pt x="154" y="214"/>
                    <a:pt x="151" y="215"/>
                    <a:pt x="151" y="214"/>
                  </a:cubicBezTo>
                  <a:cubicBezTo>
                    <a:pt x="151" y="214"/>
                    <a:pt x="154" y="213"/>
                    <a:pt x="154" y="212"/>
                  </a:cubicBezTo>
                  <a:cubicBezTo>
                    <a:pt x="154" y="211"/>
                    <a:pt x="154" y="209"/>
                    <a:pt x="153" y="208"/>
                  </a:cubicBezTo>
                  <a:cubicBezTo>
                    <a:pt x="152" y="208"/>
                    <a:pt x="154" y="207"/>
                    <a:pt x="153" y="206"/>
                  </a:cubicBezTo>
                  <a:cubicBezTo>
                    <a:pt x="153" y="206"/>
                    <a:pt x="151" y="205"/>
                    <a:pt x="151" y="205"/>
                  </a:cubicBezTo>
                  <a:cubicBezTo>
                    <a:pt x="151" y="205"/>
                    <a:pt x="155" y="204"/>
                    <a:pt x="156" y="204"/>
                  </a:cubicBezTo>
                  <a:cubicBezTo>
                    <a:pt x="159" y="204"/>
                    <a:pt x="156" y="203"/>
                    <a:pt x="155" y="202"/>
                  </a:cubicBezTo>
                  <a:cubicBezTo>
                    <a:pt x="155" y="202"/>
                    <a:pt x="160" y="202"/>
                    <a:pt x="160" y="202"/>
                  </a:cubicBezTo>
                  <a:cubicBezTo>
                    <a:pt x="159" y="201"/>
                    <a:pt x="157" y="201"/>
                    <a:pt x="156" y="200"/>
                  </a:cubicBezTo>
                  <a:cubicBezTo>
                    <a:pt x="156" y="200"/>
                    <a:pt x="160" y="201"/>
                    <a:pt x="160" y="200"/>
                  </a:cubicBezTo>
                  <a:cubicBezTo>
                    <a:pt x="161" y="200"/>
                    <a:pt x="160" y="200"/>
                    <a:pt x="160" y="199"/>
                  </a:cubicBezTo>
                  <a:cubicBezTo>
                    <a:pt x="161" y="199"/>
                    <a:pt x="161" y="199"/>
                    <a:pt x="161" y="199"/>
                  </a:cubicBezTo>
                  <a:cubicBezTo>
                    <a:pt x="162" y="198"/>
                    <a:pt x="158" y="197"/>
                    <a:pt x="158" y="197"/>
                  </a:cubicBezTo>
                  <a:cubicBezTo>
                    <a:pt x="158" y="197"/>
                    <a:pt x="163" y="197"/>
                    <a:pt x="162" y="196"/>
                  </a:cubicBezTo>
                  <a:cubicBezTo>
                    <a:pt x="162" y="195"/>
                    <a:pt x="163" y="195"/>
                    <a:pt x="161" y="194"/>
                  </a:cubicBezTo>
                  <a:cubicBezTo>
                    <a:pt x="161" y="194"/>
                    <a:pt x="158" y="194"/>
                    <a:pt x="158" y="193"/>
                  </a:cubicBezTo>
                  <a:cubicBezTo>
                    <a:pt x="158" y="193"/>
                    <a:pt x="163" y="192"/>
                    <a:pt x="163" y="192"/>
                  </a:cubicBezTo>
                  <a:cubicBezTo>
                    <a:pt x="165" y="192"/>
                    <a:pt x="164" y="189"/>
                    <a:pt x="162" y="189"/>
                  </a:cubicBezTo>
                  <a:cubicBezTo>
                    <a:pt x="161" y="188"/>
                    <a:pt x="158" y="187"/>
                    <a:pt x="161" y="186"/>
                  </a:cubicBezTo>
                  <a:cubicBezTo>
                    <a:pt x="163" y="186"/>
                    <a:pt x="166" y="187"/>
                    <a:pt x="167" y="185"/>
                  </a:cubicBezTo>
                  <a:cubicBezTo>
                    <a:pt x="167" y="185"/>
                    <a:pt x="165" y="183"/>
                    <a:pt x="165" y="183"/>
                  </a:cubicBezTo>
                  <a:cubicBezTo>
                    <a:pt x="165" y="182"/>
                    <a:pt x="167" y="182"/>
                    <a:pt x="167" y="182"/>
                  </a:cubicBezTo>
                  <a:cubicBezTo>
                    <a:pt x="168" y="181"/>
                    <a:pt x="170" y="181"/>
                    <a:pt x="172" y="182"/>
                  </a:cubicBezTo>
                  <a:cubicBezTo>
                    <a:pt x="172" y="182"/>
                    <a:pt x="174" y="182"/>
                    <a:pt x="174" y="182"/>
                  </a:cubicBezTo>
                  <a:cubicBezTo>
                    <a:pt x="175" y="181"/>
                    <a:pt x="173" y="180"/>
                    <a:pt x="173" y="179"/>
                  </a:cubicBezTo>
                  <a:cubicBezTo>
                    <a:pt x="174" y="178"/>
                    <a:pt x="177" y="174"/>
                    <a:pt x="179" y="176"/>
                  </a:cubicBezTo>
                  <a:cubicBezTo>
                    <a:pt x="178" y="175"/>
                    <a:pt x="175" y="181"/>
                    <a:pt x="176" y="181"/>
                  </a:cubicBezTo>
                  <a:cubicBezTo>
                    <a:pt x="177" y="182"/>
                    <a:pt x="179" y="179"/>
                    <a:pt x="181" y="179"/>
                  </a:cubicBezTo>
                  <a:cubicBezTo>
                    <a:pt x="181" y="179"/>
                    <a:pt x="183" y="180"/>
                    <a:pt x="183" y="180"/>
                  </a:cubicBezTo>
                  <a:cubicBezTo>
                    <a:pt x="183" y="180"/>
                    <a:pt x="183" y="178"/>
                    <a:pt x="183" y="178"/>
                  </a:cubicBezTo>
                  <a:cubicBezTo>
                    <a:pt x="186" y="179"/>
                    <a:pt x="186" y="178"/>
                    <a:pt x="187" y="177"/>
                  </a:cubicBezTo>
                  <a:cubicBezTo>
                    <a:pt x="188" y="176"/>
                    <a:pt x="189" y="176"/>
                    <a:pt x="190" y="176"/>
                  </a:cubicBezTo>
                  <a:cubicBezTo>
                    <a:pt x="192" y="175"/>
                    <a:pt x="192" y="174"/>
                    <a:pt x="193" y="173"/>
                  </a:cubicBezTo>
                  <a:cubicBezTo>
                    <a:pt x="194" y="172"/>
                    <a:pt x="196" y="170"/>
                    <a:pt x="197" y="168"/>
                  </a:cubicBezTo>
                  <a:cubicBezTo>
                    <a:pt x="199" y="166"/>
                    <a:pt x="199" y="165"/>
                    <a:pt x="201" y="165"/>
                  </a:cubicBezTo>
                  <a:cubicBezTo>
                    <a:pt x="202" y="164"/>
                    <a:pt x="205" y="164"/>
                    <a:pt x="205" y="162"/>
                  </a:cubicBezTo>
                  <a:cubicBezTo>
                    <a:pt x="204" y="162"/>
                    <a:pt x="203" y="157"/>
                    <a:pt x="203" y="157"/>
                  </a:cubicBezTo>
                  <a:cubicBezTo>
                    <a:pt x="204" y="157"/>
                    <a:pt x="207" y="160"/>
                    <a:pt x="208" y="160"/>
                  </a:cubicBezTo>
                  <a:cubicBezTo>
                    <a:pt x="209" y="161"/>
                    <a:pt x="210" y="161"/>
                    <a:pt x="211" y="161"/>
                  </a:cubicBezTo>
                  <a:cubicBezTo>
                    <a:pt x="211" y="161"/>
                    <a:pt x="213" y="160"/>
                    <a:pt x="213" y="160"/>
                  </a:cubicBezTo>
                  <a:cubicBezTo>
                    <a:pt x="214" y="160"/>
                    <a:pt x="215" y="161"/>
                    <a:pt x="216" y="160"/>
                  </a:cubicBezTo>
                  <a:cubicBezTo>
                    <a:pt x="216" y="160"/>
                    <a:pt x="214" y="158"/>
                    <a:pt x="217" y="159"/>
                  </a:cubicBezTo>
                  <a:cubicBezTo>
                    <a:pt x="219" y="159"/>
                    <a:pt x="221" y="159"/>
                    <a:pt x="223" y="158"/>
                  </a:cubicBezTo>
                  <a:cubicBezTo>
                    <a:pt x="228" y="157"/>
                    <a:pt x="232" y="156"/>
                    <a:pt x="237" y="154"/>
                  </a:cubicBezTo>
                  <a:cubicBezTo>
                    <a:pt x="238" y="153"/>
                    <a:pt x="254" y="143"/>
                    <a:pt x="255" y="143"/>
                  </a:cubicBezTo>
                  <a:cubicBezTo>
                    <a:pt x="254" y="143"/>
                    <a:pt x="247" y="143"/>
                    <a:pt x="246" y="143"/>
                  </a:cubicBezTo>
                  <a:cubicBezTo>
                    <a:pt x="244" y="142"/>
                    <a:pt x="242" y="141"/>
                    <a:pt x="240" y="141"/>
                  </a:cubicBezTo>
                  <a:cubicBezTo>
                    <a:pt x="238" y="141"/>
                    <a:pt x="236" y="142"/>
                    <a:pt x="235" y="142"/>
                  </a:cubicBezTo>
                  <a:cubicBezTo>
                    <a:pt x="233" y="143"/>
                    <a:pt x="233" y="141"/>
                    <a:pt x="232" y="142"/>
                  </a:cubicBezTo>
                  <a:cubicBezTo>
                    <a:pt x="231" y="142"/>
                    <a:pt x="230" y="144"/>
                    <a:pt x="229" y="144"/>
                  </a:cubicBezTo>
                  <a:cubicBezTo>
                    <a:pt x="225" y="144"/>
                    <a:pt x="232" y="140"/>
                    <a:pt x="233" y="141"/>
                  </a:cubicBezTo>
                  <a:cubicBezTo>
                    <a:pt x="232" y="140"/>
                    <a:pt x="229" y="141"/>
                    <a:pt x="228" y="141"/>
                  </a:cubicBezTo>
                  <a:cubicBezTo>
                    <a:pt x="225" y="141"/>
                    <a:pt x="223" y="140"/>
                    <a:pt x="221" y="140"/>
                  </a:cubicBezTo>
                  <a:cubicBezTo>
                    <a:pt x="222" y="140"/>
                    <a:pt x="225" y="138"/>
                    <a:pt x="226" y="137"/>
                  </a:cubicBezTo>
                  <a:cubicBezTo>
                    <a:pt x="226" y="134"/>
                    <a:pt x="228" y="135"/>
                    <a:pt x="229" y="136"/>
                  </a:cubicBezTo>
                  <a:cubicBezTo>
                    <a:pt x="231" y="136"/>
                    <a:pt x="239" y="134"/>
                    <a:pt x="240" y="133"/>
                  </a:cubicBezTo>
                  <a:cubicBezTo>
                    <a:pt x="240" y="132"/>
                    <a:pt x="235" y="131"/>
                    <a:pt x="234" y="130"/>
                  </a:cubicBezTo>
                  <a:cubicBezTo>
                    <a:pt x="235" y="131"/>
                    <a:pt x="239" y="132"/>
                    <a:pt x="240" y="132"/>
                  </a:cubicBezTo>
                  <a:cubicBezTo>
                    <a:pt x="241" y="133"/>
                    <a:pt x="245" y="133"/>
                    <a:pt x="245" y="135"/>
                  </a:cubicBezTo>
                  <a:cubicBezTo>
                    <a:pt x="244" y="138"/>
                    <a:pt x="246" y="139"/>
                    <a:pt x="248" y="139"/>
                  </a:cubicBezTo>
                  <a:cubicBezTo>
                    <a:pt x="248" y="139"/>
                    <a:pt x="254" y="139"/>
                    <a:pt x="253" y="138"/>
                  </a:cubicBezTo>
                  <a:cubicBezTo>
                    <a:pt x="253" y="138"/>
                    <a:pt x="253" y="140"/>
                    <a:pt x="254" y="140"/>
                  </a:cubicBezTo>
                  <a:cubicBezTo>
                    <a:pt x="256" y="139"/>
                    <a:pt x="257" y="136"/>
                    <a:pt x="257" y="134"/>
                  </a:cubicBezTo>
                  <a:cubicBezTo>
                    <a:pt x="257" y="133"/>
                    <a:pt x="257" y="129"/>
                    <a:pt x="255" y="130"/>
                  </a:cubicBezTo>
                  <a:cubicBezTo>
                    <a:pt x="253" y="132"/>
                    <a:pt x="254" y="130"/>
                    <a:pt x="253" y="129"/>
                  </a:cubicBezTo>
                  <a:cubicBezTo>
                    <a:pt x="251" y="127"/>
                    <a:pt x="248" y="126"/>
                    <a:pt x="245" y="124"/>
                  </a:cubicBezTo>
                  <a:cubicBezTo>
                    <a:pt x="244" y="123"/>
                    <a:pt x="243" y="123"/>
                    <a:pt x="242" y="122"/>
                  </a:cubicBezTo>
                  <a:cubicBezTo>
                    <a:pt x="242" y="122"/>
                    <a:pt x="238" y="123"/>
                    <a:pt x="238" y="124"/>
                  </a:cubicBezTo>
                  <a:cubicBezTo>
                    <a:pt x="238" y="124"/>
                    <a:pt x="239" y="123"/>
                    <a:pt x="238" y="123"/>
                  </a:cubicBezTo>
                  <a:cubicBezTo>
                    <a:pt x="238" y="123"/>
                    <a:pt x="237" y="122"/>
                    <a:pt x="237" y="122"/>
                  </a:cubicBezTo>
                  <a:cubicBezTo>
                    <a:pt x="237" y="121"/>
                    <a:pt x="241" y="122"/>
                    <a:pt x="241" y="121"/>
                  </a:cubicBezTo>
                  <a:cubicBezTo>
                    <a:pt x="241" y="119"/>
                    <a:pt x="241" y="118"/>
                    <a:pt x="238" y="118"/>
                  </a:cubicBezTo>
                  <a:cubicBezTo>
                    <a:pt x="236" y="119"/>
                    <a:pt x="235" y="121"/>
                    <a:pt x="233" y="119"/>
                  </a:cubicBezTo>
                  <a:cubicBezTo>
                    <a:pt x="233" y="119"/>
                    <a:pt x="229" y="119"/>
                    <a:pt x="229" y="118"/>
                  </a:cubicBezTo>
                  <a:cubicBezTo>
                    <a:pt x="229" y="116"/>
                    <a:pt x="234" y="119"/>
                    <a:pt x="234" y="119"/>
                  </a:cubicBezTo>
                  <a:cubicBezTo>
                    <a:pt x="235" y="119"/>
                    <a:pt x="240" y="118"/>
                    <a:pt x="240" y="117"/>
                  </a:cubicBezTo>
                  <a:cubicBezTo>
                    <a:pt x="241" y="117"/>
                    <a:pt x="236" y="115"/>
                    <a:pt x="235" y="115"/>
                  </a:cubicBezTo>
                  <a:cubicBezTo>
                    <a:pt x="233" y="115"/>
                    <a:pt x="230" y="115"/>
                    <a:pt x="228" y="116"/>
                  </a:cubicBezTo>
                  <a:cubicBezTo>
                    <a:pt x="229" y="116"/>
                    <a:pt x="233" y="113"/>
                    <a:pt x="233" y="114"/>
                  </a:cubicBezTo>
                  <a:cubicBezTo>
                    <a:pt x="233" y="113"/>
                    <a:pt x="229" y="113"/>
                    <a:pt x="229" y="112"/>
                  </a:cubicBezTo>
                  <a:cubicBezTo>
                    <a:pt x="232" y="113"/>
                    <a:pt x="235" y="115"/>
                    <a:pt x="238" y="113"/>
                  </a:cubicBezTo>
                  <a:cubicBezTo>
                    <a:pt x="238" y="113"/>
                    <a:pt x="241" y="112"/>
                    <a:pt x="241" y="111"/>
                  </a:cubicBezTo>
                  <a:cubicBezTo>
                    <a:pt x="240" y="110"/>
                    <a:pt x="238" y="109"/>
                    <a:pt x="238" y="108"/>
                  </a:cubicBezTo>
                  <a:cubicBezTo>
                    <a:pt x="238" y="109"/>
                    <a:pt x="241" y="110"/>
                    <a:pt x="242" y="110"/>
                  </a:cubicBezTo>
                  <a:cubicBezTo>
                    <a:pt x="244" y="111"/>
                    <a:pt x="243" y="109"/>
                    <a:pt x="245" y="109"/>
                  </a:cubicBezTo>
                  <a:cubicBezTo>
                    <a:pt x="246" y="109"/>
                    <a:pt x="254" y="111"/>
                    <a:pt x="254" y="111"/>
                  </a:cubicBezTo>
                  <a:cubicBezTo>
                    <a:pt x="253" y="111"/>
                    <a:pt x="246" y="110"/>
                    <a:pt x="246" y="110"/>
                  </a:cubicBezTo>
                  <a:cubicBezTo>
                    <a:pt x="248" y="114"/>
                    <a:pt x="254" y="113"/>
                    <a:pt x="257" y="113"/>
                  </a:cubicBezTo>
                  <a:cubicBezTo>
                    <a:pt x="258" y="112"/>
                    <a:pt x="261" y="113"/>
                    <a:pt x="262" y="112"/>
                  </a:cubicBezTo>
                  <a:cubicBezTo>
                    <a:pt x="265" y="111"/>
                    <a:pt x="264" y="109"/>
                    <a:pt x="262" y="108"/>
                  </a:cubicBezTo>
                  <a:cubicBezTo>
                    <a:pt x="261" y="107"/>
                    <a:pt x="258" y="106"/>
                    <a:pt x="257" y="106"/>
                  </a:cubicBezTo>
                  <a:cubicBezTo>
                    <a:pt x="256" y="106"/>
                    <a:pt x="257" y="109"/>
                    <a:pt x="257" y="110"/>
                  </a:cubicBezTo>
                  <a:cubicBezTo>
                    <a:pt x="256" y="109"/>
                    <a:pt x="256" y="108"/>
                    <a:pt x="255" y="107"/>
                  </a:cubicBezTo>
                  <a:cubicBezTo>
                    <a:pt x="255" y="106"/>
                    <a:pt x="254" y="107"/>
                    <a:pt x="253" y="106"/>
                  </a:cubicBezTo>
                  <a:cubicBezTo>
                    <a:pt x="254" y="107"/>
                    <a:pt x="256" y="101"/>
                    <a:pt x="256" y="100"/>
                  </a:cubicBezTo>
                  <a:cubicBezTo>
                    <a:pt x="256" y="100"/>
                    <a:pt x="257" y="103"/>
                    <a:pt x="257" y="103"/>
                  </a:cubicBezTo>
                  <a:cubicBezTo>
                    <a:pt x="257" y="105"/>
                    <a:pt x="257" y="106"/>
                    <a:pt x="258" y="106"/>
                  </a:cubicBezTo>
                  <a:cubicBezTo>
                    <a:pt x="261" y="106"/>
                    <a:pt x="263" y="105"/>
                    <a:pt x="265" y="105"/>
                  </a:cubicBezTo>
                  <a:cubicBezTo>
                    <a:pt x="266" y="105"/>
                    <a:pt x="272" y="103"/>
                    <a:pt x="270" y="101"/>
                  </a:cubicBezTo>
                  <a:cubicBezTo>
                    <a:pt x="268" y="100"/>
                    <a:pt x="267" y="102"/>
                    <a:pt x="266" y="101"/>
                  </a:cubicBezTo>
                  <a:cubicBezTo>
                    <a:pt x="266" y="100"/>
                    <a:pt x="266" y="100"/>
                    <a:pt x="266" y="99"/>
                  </a:cubicBezTo>
                  <a:cubicBezTo>
                    <a:pt x="267" y="98"/>
                    <a:pt x="266" y="97"/>
                    <a:pt x="265" y="97"/>
                  </a:cubicBezTo>
                  <a:cubicBezTo>
                    <a:pt x="265" y="96"/>
                    <a:pt x="262" y="96"/>
                    <a:pt x="261" y="96"/>
                  </a:cubicBezTo>
                  <a:cubicBezTo>
                    <a:pt x="259" y="96"/>
                    <a:pt x="258" y="98"/>
                    <a:pt x="256" y="96"/>
                  </a:cubicBezTo>
                  <a:cubicBezTo>
                    <a:pt x="260" y="99"/>
                    <a:pt x="262" y="91"/>
                    <a:pt x="266" y="95"/>
                  </a:cubicBezTo>
                  <a:cubicBezTo>
                    <a:pt x="267" y="97"/>
                    <a:pt x="269" y="94"/>
                    <a:pt x="269" y="92"/>
                  </a:cubicBezTo>
                  <a:cubicBezTo>
                    <a:pt x="269" y="91"/>
                    <a:pt x="266" y="88"/>
                    <a:pt x="266" y="88"/>
                  </a:cubicBezTo>
                  <a:cubicBezTo>
                    <a:pt x="266" y="87"/>
                    <a:pt x="269" y="90"/>
                    <a:pt x="269" y="91"/>
                  </a:cubicBezTo>
                  <a:cubicBezTo>
                    <a:pt x="269" y="92"/>
                    <a:pt x="271" y="90"/>
                    <a:pt x="270" y="88"/>
                  </a:cubicBezTo>
                  <a:cubicBezTo>
                    <a:pt x="269" y="87"/>
                    <a:pt x="267" y="85"/>
                    <a:pt x="266" y="84"/>
                  </a:cubicBezTo>
                  <a:cubicBezTo>
                    <a:pt x="264" y="84"/>
                    <a:pt x="261" y="85"/>
                    <a:pt x="259" y="84"/>
                  </a:cubicBezTo>
                  <a:cubicBezTo>
                    <a:pt x="258" y="83"/>
                    <a:pt x="258" y="81"/>
                    <a:pt x="256" y="81"/>
                  </a:cubicBezTo>
                  <a:cubicBezTo>
                    <a:pt x="256" y="80"/>
                    <a:pt x="252" y="81"/>
                    <a:pt x="253" y="80"/>
                  </a:cubicBezTo>
                  <a:cubicBezTo>
                    <a:pt x="254" y="78"/>
                    <a:pt x="254" y="77"/>
                    <a:pt x="256" y="79"/>
                  </a:cubicBezTo>
                  <a:cubicBezTo>
                    <a:pt x="258" y="81"/>
                    <a:pt x="260" y="78"/>
                    <a:pt x="262" y="77"/>
                  </a:cubicBezTo>
                  <a:cubicBezTo>
                    <a:pt x="265" y="75"/>
                    <a:pt x="271" y="81"/>
                    <a:pt x="274" y="78"/>
                  </a:cubicBezTo>
                  <a:cubicBezTo>
                    <a:pt x="275" y="77"/>
                    <a:pt x="275" y="72"/>
                    <a:pt x="272" y="73"/>
                  </a:cubicBezTo>
                  <a:cubicBezTo>
                    <a:pt x="271" y="73"/>
                    <a:pt x="270" y="74"/>
                    <a:pt x="269" y="73"/>
                  </a:cubicBezTo>
                  <a:cubicBezTo>
                    <a:pt x="267" y="73"/>
                    <a:pt x="265" y="72"/>
                    <a:pt x="263" y="70"/>
                  </a:cubicBezTo>
                  <a:cubicBezTo>
                    <a:pt x="260" y="68"/>
                    <a:pt x="271" y="71"/>
                    <a:pt x="271" y="70"/>
                  </a:cubicBezTo>
                  <a:cubicBezTo>
                    <a:pt x="270" y="68"/>
                    <a:pt x="265" y="67"/>
                    <a:pt x="263" y="66"/>
                  </a:cubicBezTo>
                  <a:cubicBezTo>
                    <a:pt x="260" y="65"/>
                    <a:pt x="260" y="66"/>
                    <a:pt x="259" y="68"/>
                  </a:cubicBezTo>
                  <a:cubicBezTo>
                    <a:pt x="259" y="69"/>
                    <a:pt x="257" y="70"/>
                    <a:pt x="256" y="69"/>
                  </a:cubicBezTo>
                  <a:cubicBezTo>
                    <a:pt x="255" y="69"/>
                    <a:pt x="258" y="65"/>
                    <a:pt x="258" y="64"/>
                  </a:cubicBezTo>
                  <a:cubicBezTo>
                    <a:pt x="258" y="63"/>
                    <a:pt x="259" y="61"/>
                    <a:pt x="260" y="60"/>
                  </a:cubicBezTo>
                  <a:cubicBezTo>
                    <a:pt x="260" y="59"/>
                    <a:pt x="260" y="57"/>
                    <a:pt x="261" y="57"/>
                  </a:cubicBezTo>
                  <a:cubicBezTo>
                    <a:pt x="262" y="57"/>
                    <a:pt x="264" y="57"/>
                    <a:pt x="265" y="56"/>
                  </a:cubicBezTo>
                  <a:cubicBezTo>
                    <a:pt x="265" y="56"/>
                    <a:pt x="270" y="51"/>
                    <a:pt x="270" y="52"/>
                  </a:cubicBezTo>
                  <a:cubicBezTo>
                    <a:pt x="270" y="52"/>
                    <a:pt x="268" y="51"/>
                    <a:pt x="268" y="51"/>
                  </a:cubicBezTo>
                  <a:cubicBezTo>
                    <a:pt x="268" y="50"/>
                    <a:pt x="268" y="49"/>
                    <a:pt x="268" y="48"/>
                  </a:cubicBezTo>
                  <a:cubicBezTo>
                    <a:pt x="268" y="46"/>
                    <a:pt x="269" y="46"/>
                    <a:pt x="271" y="46"/>
                  </a:cubicBezTo>
                  <a:cubicBezTo>
                    <a:pt x="273" y="46"/>
                    <a:pt x="281" y="43"/>
                    <a:pt x="276" y="43"/>
                  </a:cubicBezTo>
                  <a:cubicBezTo>
                    <a:pt x="273" y="43"/>
                    <a:pt x="268" y="42"/>
                    <a:pt x="266" y="44"/>
                  </a:cubicBezTo>
                  <a:cubicBezTo>
                    <a:pt x="265" y="45"/>
                    <a:pt x="265" y="47"/>
                    <a:pt x="263" y="46"/>
                  </a:cubicBezTo>
                  <a:cubicBezTo>
                    <a:pt x="261" y="45"/>
                    <a:pt x="263" y="43"/>
                    <a:pt x="264" y="42"/>
                  </a:cubicBezTo>
                  <a:cubicBezTo>
                    <a:pt x="266" y="39"/>
                    <a:pt x="270" y="41"/>
                    <a:pt x="273" y="41"/>
                  </a:cubicBezTo>
                  <a:cubicBezTo>
                    <a:pt x="277" y="41"/>
                    <a:pt x="281" y="42"/>
                    <a:pt x="283" y="38"/>
                  </a:cubicBezTo>
                  <a:cubicBezTo>
                    <a:pt x="284" y="38"/>
                    <a:pt x="280" y="37"/>
                    <a:pt x="280" y="37"/>
                  </a:cubicBezTo>
                  <a:cubicBezTo>
                    <a:pt x="278" y="36"/>
                    <a:pt x="276" y="37"/>
                    <a:pt x="274" y="37"/>
                  </a:cubicBezTo>
                  <a:cubicBezTo>
                    <a:pt x="272" y="37"/>
                    <a:pt x="271" y="36"/>
                    <a:pt x="269" y="36"/>
                  </a:cubicBezTo>
                  <a:cubicBezTo>
                    <a:pt x="268" y="36"/>
                    <a:pt x="266" y="36"/>
                    <a:pt x="265" y="36"/>
                  </a:cubicBezTo>
                  <a:cubicBezTo>
                    <a:pt x="266" y="37"/>
                    <a:pt x="269" y="36"/>
                    <a:pt x="271" y="36"/>
                  </a:cubicBezTo>
                  <a:cubicBezTo>
                    <a:pt x="274" y="36"/>
                    <a:pt x="276" y="35"/>
                    <a:pt x="279" y="35"/>
                  </a:cubicBezTo>
                  <a:cubicBezTo>
                    <a:pt x="283" y="36"/>
                    <a:pt x="285" y="34"/>
                    <a:pt x="288" y="34"/>
                  </a:cubicBezTo>
                  <a:cubicBezTo>
                    <a:pt x="289" y="34"/>
                    <a:pt x="291" y="34"/>
                    <a:pt x="291" y="33"/>
                  </a:cubicBezTo>
                  <a:cubicBezTo>
                    <a:pt x="291" y="33"/>
                    <a:pt x="289" y="31"/>
                    <a:pt x="290" y="31"/>
                  </a:cubicBezTo>
                  <a:cubicBezTo>
                    <a:pt x="295" y="30"/>
                    <a:pt x="300" y="29"/>
                    <a:pt x="304" y="26"/>
                  </a:cubicBezTo>
                  <a:cubicBezTo>
                    <a:pt x="305" y="25"/>
                    <a:pt x="301" y="24"/>
                    <a:pt x="301" y="24"/>
                  </a:cubicBezTo>
                  <a:cubicBezTo>
                    <a:pt x="298" y="23"/>
                    <a:pt x="295" y="22"/>
                    <a:pt x="293" y="22"/>
                  </a:cubicBezTo>
                  <a:cubicBezTo>
                    <a:pt x="287" y="21"/>
                    <a:pt x="282" y="20"/>
                    <a:pt x="277" y="25"/>
                  </a:cubicBezTo>
                  <a:cubicBezTo>
                    <a:pt x="275" y="28"/>
                    <a:pt x="273" y="26"/>
                    <a:pt x="269" y="26"/>
                  </a:cubicBezTo>
                  <a:cubicBezTo>
                    <a:pt x="268" y="26"/>
                    <a:pt x="264" y="29"/>
                    <a:pt x="265" y="26"/>
                  </a:cubicBezTo>
                  <a:cubicBezTo>
                    <a:pt x="265" y="24"/>
                    <a:pt x="260" y="27"/>
                    <a:pt x="259" y="28"/>
                  </a:cubicBezTo>
                  <a:cubicBezTo>
                    <a:pt x="257" y="29"/>
                    <a:pt x="255" y="30"/>
                    <a:pt x="253" y="31"/>
                  </a:cubicBezTo>
                  <a:cubicBezTo>
                    <a:pt x="252" y="31"/>
                    <a:pt x="244" y="37"/>
                    <a:pt x="244" y="37"/>
                  </a:cubicBezTo>
                  <a:cubicBezTo>
                    <a:pt x="242" y="35"/>
                    <a:pt x="264" y="22"/>
                    <a:pt x="251" y="19"/>
                  </a:cubicBezTo>
                  <a:cubicBezTo>
                    <a:pt x="246" y="19"/>
                    <a:pt x="247" y="22"/>
                    <a:pt x="243" y="24"/>
                  </a:cubicBezTo>
                  <a:cubicBezTo>
                    <a:pt x="240" y="25"/>
                    <a:pt x="238" y="25"/>
                    <a:pt x="235" y="26"/>
                  </a:cubicBezTo>
                  <a:cubicBezTo>
                    <a:pt x="234" y="26"/>
                    <a:pt x="229" y="28"/>
                    <a:pt x="228" y="28"/>
                  </a:cubicBezTo>
                  <a:cubicBezTo>
                    <a:pt x="226" y="25"/>
                    <a:pt x="233" y="24"/>
                    <a:pt x="235" y="24"/>
                  </a:cubicBezTo>
                  <a:cubicBezTo>
                    <a:pt x="235" y="23"/>
                    <a:pt x="241" y="22"/>
                    <a:pt x="238" y="21"/>
                  </a:cubicBezTo>
                  <a:cubicBezTo>
                    <a:pt x="235" y="20"/>
                    <a:pt x="232" y="20"/>
                    <a:pt x="229" y="20"/>
                  </a:cubicBezTo>
                  <a:cubicBezTo>
                    <a:pt x="221" y="20"/>
                    <a:pt x="213" y="21"/>
                    <a:pt x="205" y="23"/>
                  </a:cubicBezTo>
                  <a:cubicBezTo>
                    <a:pt x="205" y="23"/>
                    <a:pt x="202" y="25"/>
                    <a:pt x="201" y="24"/>
                  </a:cubicBezTo>
                  <a:cubicBezTo>
                    <a:pt x="201" y="22"/>
                    <a:pt x="200" y="22"/>
                    <a:pt x="202" y="22"/>
                  </a:cubicBezTo>
                  <a:cubicBezTo>
                    <a:pt x="206" y="20"/>
                    <a:pt x="210" y="19"/>
                    <a:pt x="214" y="18"/>
                  </a:cubicBezTo>
                  <a:cubicBezTo>
                    <a:pt x="221" y="17"/>
                    <a:pt x="229" y="18"/>
                    <a:pt x="237" y="18"/>
                  </a:cubicBezTo>
                  <a:cubicBezTo>
                    <a:pt x="239" y="18"/>
                    <a:pt x="241" y="18"/>
                    <a:pt x="243" y="18"/>
                  </a:cubicBezTo>
                  <a:cubicBezTo>
                    <a:pt x="247" y="16"/>
                    <a:pt x="252" y="16"/>
                    <a:pt x="256" y="14"/>
                  </a:cubicBezTo>
                  <a:cubicBezTo>
                    <a:pt x="258" y="14"/>
                    <a:pt x="259" y="13"/>
                    <a:pt x="256" y="12"/>
                  </a:cubicBezTo>
                  <a:cubicBezTo>
                    <a:pt x="254" y="11"/>
                    <a:pt x="250" y="10"/>
                    <a:pt x="248" y="11"/>
                  </a:cubicBezTo>
                  <a:cubicBezTo>
                    <a:pt x="246" y="11"/>
                    <a:pt x="246" y="10"/>
                    <a:pt x="244" y="9"/>
                  </a:cubicBezTo>
                  <a:cubicBezTo>
                    <a:pt x="242" y="9"/>
                    <a:pt x="240" y="11"/>
                    <a:pt x="238" y="11"/>
                  </a:cubicBezTo>
                  <a:cubicBezTo>
                    <a:pt x="238" y="11"/>
                    <a:pt x="240" y="8"/>
                    <a:pt x="241" y="8"/>
                  </a:cubicBezTo>
                  <a:cubicBezTo>
                    <a:pt x="242" y="6"/>
                    <a:pt x="238" y="6"/>
                    <a:pt x="237" y="6"/>
                  </a:cubicBezTo>
                  <a:cubicBezTo>
                    <a:pt x="231" y="7"/>
                    <a:pt x="226" y="7"/>
                    <a:pt x="220" y="6"/>
                  </a:cubicBezTo>
                  <a:cubicBezTo>
                    <a:pt x="215" y="6"/>
                    <a:pt x="211" y="8"/>
                    <a:pt x="206" y="8"/>
                  </a:cubicBezTo>
                  <a:cubicBezTo>
                    <a:pt x="204" y="8"/>
                    <a:pt x="201" y="8"/>
                    <a:pt x="199" y="8"/>
                  </a:cubicBezTo>
                  <a:cubicBezTo>
                    <a:pt x="197" y="9"/>
                    <a:pt x="194" y="8"/>
                    <a:pt x="193" y="9"/>
                  </a:cubicBezTo>
                  <a:cubicBezTo>
                    <a:pt x="196" y="8"/>
                    <a:pt x="199" y="8"/>
                    <a:pt x="202" y="7"/>
                  </a:cubicBezTo>
                  <a:cubicBezTo>
                    <a:pt x="207" y="7"/>
                    <a:pt x="211" y="6"/>
                    <a:pt x="215" y="6"/>
                  </a:cubicBezTo>
                  <a:cubicBezTo>
                    <a:pt x="217" y="6"/>
                    <a:pt x="237" y="6"/>
                    <a:pt x="237" y="4"/>
                  </a:cubicBezTo>
                  <a:cubicBezTo>
                    <a:pt x="236" y="4"/>
                    <a:pt x="233" y="3"/>
                    <a:pt x="232" y="2"/>
                  </a:cubicBezTo>
                  <a:cubicBezTo>
                    <a:pt x="229" y="2"/>
                    <a:pt x="227" y="2"/>
                    <a:pt x="224" y="2"/>
                  </a:cubicBezTo>
                  <a:cubicBezTo>
                    <a:pt x="220" y="2"/>
                    <a:pt x="216" y="1"/>
                    <a:pt x="213" y="0"/>
                  </a:cubicBezTo>
                  <a:cubicBezTo>
                    <a:pt x="206" y="0"/>
                    <a:pt x="200" y="0"/>
                    <a:pt x="194" y="0"/>
                  </a:cubicBezTo>
                  <a:cubicBezTo>
                    <a:pt x="191" y="1"/>
                    <a:pt x="188" y="1"/>
                    <a:pt x="185" y="1"/>
                  </a:cubicBezTo>
                  <a:cubicBezTo>
                    <a:pt x="184" y="1"/>
                    <a:pt x="183" y="3"/>
                    <a:pt x="183" y="3"/>
                  </a:cubicBezTo>
                  <a:cubicBezTo>
                    <a:pt x="181" y="3"/>
                    <a:pt x="179" y="2"/>
                    <a:pt x="177" y="2"/>
                  </a:cubicBezTo>
                  <a:cubicBezTo>
                    <a:pt x="176" y="2"/>
                    <a:pt x="175" y="3"/>
                    <a:pt x="173" y="3"/>
                  </a:cubicBezTo>
                  <a:cubicBezTo>
                    <a:pt x="171" y="3"/>
                    <a:pt x="171" y="4"/>
                    <a:pt x="173" y="4"/>
                  </a:cubicBezTo>
                  <a:cubicBezTo>
                    <a:pt x="176" y="5"/>
                    <a:pt x="179" y="5"/>
                    <a:pt x="181" y="6"/>
                  </a:cubicBezTo>
                  <a:cubicBezTo>
                    <a:pt x="180" y="5"/>
                    <a:pt x="174" y="7"/>
                    <a:pt x="173" y="8"/>
                  </a:cubicBezTo>
                  <a:cubicBezTo>
                    <a:pt x="173" y="8"/>
                    <a:pt x="170" y="8"/>
                    <a:pt x="170" y="8"/>
                  </a:cubicBezTo>
                  <a:cubicBezTo>
                    <a:pt x="170" y="8"/>
                    <a:pt x="172" y="10"/>
                    <a:pt x="172" y="10"/>
                  </a:cubicBezTo>
                  <a:cubicBezTo>
                    <a:pt x="171" y="10"/>
                    <a:pt x="169" y="9"/>
                    <a:pt x="168" y="8"/>
                  </a:cubicBezTo>
                  <a:cubicBezTo>
                    <a:pt x="167" y="7"/>
                    <a:pt x="164" y="8"/>
                    <a:pt x="163" y="8"/>
                  </a:cubicBezTo>
                  <a:cubicBezTo>
                    <a:pt x="160" y="7"/>
                    <a:pt x="157" y="6"/>
                    <a:pt x="154" y="5"/>
                  </a:cubicBezTo>
                  <a:cubicBezTo>
                    <a:pt x="152" y="4"/>
                    <a:pt x="150" y="6"/>
                    <a:pt x="147" y="6"/>
                  </a:cubicBezTo>
                  <a:cubicBezTo>
                    <a:pt x="146" y="6"/>
                    <a:pt x="140" y="5"/>
                    <a:pt x="140" y="7"/>
                  </a:cubicBezTo>
                  <a:cubicBezTo>
                    <a:pt x="139" y="7"/>
                    <a:pt x="153" y="9"/>
                    <a:pt x="155" y="10"/>
                  </a:cubicBezTo>
                  <a:cubicBezTo>
                    <a:pt x="158" y="10"/>
                    <a:pt x="161" y="10"/>
                    <a:pt x="163" y="11"/>
                  </a:cubicBezTo>
                  <a:cubicBezTo>
                    <a:pt x="164" y="11"/>
                    <a:pt x="165" y="11"/>
                    <a:pt x="166" y="12"/>
                  </a:cubicBezTo>
                  <a:cubicBezTo>
                    <a:pt x="166" y="12"/>
                    <a:pt x="166" y="15"/>
                    <a:pt x="166" y="15"/>
                  </a:cubicBezTo>
                  <a:cubicBezTo>
                    <a:pt x="166" y="16"/>
                    <a:pt x="165" y="14"/>
                    <a:pt x="165" y="13"/>
                  </a:cubicBezTo>
                  <a:cubicBezTo>
                    <a:pt x="164" y="12"/>
                    <a:pt x="161" y="12"/>
                    <a:pt x="160" y="11"/>
                  </a:cubicBezTo>
                  <a:cubicBezTo>
                    <a:pt x="160" y="11"/>
                    <a:pt x="157" y="11"/>
                    <a:pt x="157" y="11"/>
                  </a:cubicBezTo>
                  <a:cubicBezTo>
                    <a:pt x="157" y="12"/>
                    <a:pt x="158" y="14"/>
                    <a:pt x="158" y="14"/>
                  </a:cubicBezTo>
                  <a:cubicBezTo>
                    <a:pt x="156" y="14"/>
                    <a:pt x="155" y="11"/>
                    <a:pt x="154" y="11"/>
                  </a:cubicBezTo>
                  <a:cubicBezTo>
                    <a:pt x="152" y="11"/>
                    <a:pt x="150" y="11"/>
                    <a:pt x="148" y="10"/>
                  </a:cubicBezTo>
                  <a:cubicBezTo>
                    <a:pt x="147" y="10"/>
                    <a:pt x="139" y="10"/>
                    <a:pt x="139" y="10"/>
                  </a:cubicBezTo>
                  <a:cubicBezTo>
                    <a:pt x="138" y="12"/>
                    <a:pt x="151" y="17"/>
                    <a:pt x="151" y="17"/>
                  </a:cubicBezTo>
                  <a:cubicBezTo>
                    <a:pt x="151" y="18"/>
                    <a:pt x="146" y="17"/>
                    <a:pt x="146" y="17"/>
                  </a:cubicBezTo>
                  <a:cubicBezTo>
                    <a:pt x="143" y="17"/>
                    <a:pt x="142" y="16"/>
                    <a:pt x="143" y="19"/>
                  </a:cubicBezTo>
                  <a:cubicBezTo>
                    <a:pt x="142" y="19"/>
                    <a:pt x="141" y="18"/>
                    <a:pt x="140" y="17"/>
                  </a:cubicBezTo>
                  <a:cubicBezTo>
                    <a:pt x="140" y="16"/>
                    <a:pt x="142" y="17"/>
                    <a:pt x="143" y="16"/>
                  </a:cubicBezTo>
                  <a:cubicBezTo>
                    <a:pt x="143" y="16"/>
                    <a:pt x="141" y="14"/>
                    <a:pt x="140" y="14"/>
                  </a:cubicBezTo>
                  <a:cubicBezTo>
                    <a:pt x="138" y="13"/>
                    <a:pt x="136" y="12"/>
                    <a:pt x="133" y="12"/>
                  </a:cubicBezTo>
                  <a:cubicBezTo>
                    <a:pt x="132" y="12"/>
                    <a:pt x="130" y="11"/>
                    <a:pt x="129" y="12"/>
                  </a:cubicBezTo>
                  <a:cubicBezTo>
                    <a:pt x="128" y="12"/>
                    <a:pt x="131" y="15"/>
                    <a:pt x="131" y="15"/>
                  </a:cubicBezTo>
                  <a:cubicBezTo>
                    <a:pt x="134" y="17"/>
                    <a:pt x="138" y="17"/>
                    <a:pt x="142" y="20"/>
                  </a:cubicBezTo>
                  <a:cubicBezTo>
                    <a:pt x="143" y="20"/>
                    <a:pt x="144" y="21"/>
                    <a:pt x="143" y="22"/>
                  </a:cubicBezTo>
                  <a:cubicBezTo>
                    <a:pt x="141" y="24"/>
                    <a:pt x="139" y="22"/>
                    <a:pt x="137" y="21"/>
                  </a:cubicBezTo>
                  <a:cubicBezTo>
                    <a:pt x="132" y="18"/>
                    <a:pt x="126" y="16"/>
                    <a:pt x="120" y="15"/>
                  </a:cubicBezTo>
                  <a:cubicBezTo>
                    <a:pt x="117" y="14"/>
                    <a:pt x="114" y="13"/>
                    <a:pt x="111" y="14"/>
                  </a:cubicBezTo>
                  <a:cubicBezTo>
                    <a:pt x="110" y="14"/>
                    <a:pt x="113" y="17"/>
                    <a:pt x="113" y="18"/>
                  </a:cubicBezTo>
                  <a:cubicBezTo>
                    <a:pt x="113" y="18"/>
                    <a:pt x="117" y="21"/>
                    <a:pt x="117" y="21"/>
                  </a:cubicBezTo>
                  <a:cubicBezTo>
                    <a:pt x="117" y="22"/>
                    <a:pt x="111" y="21"/>
                    <a:pt x="111" y="21"/>
                  </a:cubicBezTo>
                  <a:cubicBezTo>
                    <a:pt x="111" y="23"/>
                    <a:pt x="115" y="22"/>
                    <a:pt x="115" y="24"/>
                  </a:cubicBezTo>
                  <a:cubicBezTo>
                    <a:pt x="115" y="24"/>
                    <a:pt x="111" y="23"/>
                    <a:pt x="110" y="22"/>
                  </a:cubicBezTo>
                  <a:cubicBezTo>
                    <a:pt x="108" y="21"/>
                    <a:pt x="106" y="21"/>
                    <a:pt x="103" y="20"/>
                  </a:cubicBezTo>
                  <a:cubicBezTo>
                    <a:pt x="101" y="19"/>
                    <a:pt x="101" y="20"/>
                    <a:pt x="101" y="22"/>
                  </a:cubicBezTo>
                  <a:cubicBezTo>
                    <a:pt x="100" y="23"/>
                    <a:pt x="99" y="23"/>
                    <a:pt x="98" y="23"/>
                  </a:cubicBezTo>
                  <a:cubicBezTo>
                    <a:pt x="98" y="24"/>
                    <a:pt x="98" y="26"/>
                    <a:pt x="97" y="26"/>
                  </a:cubicBezTo>
                  <a:cubicBezTo>
                    <a:pt x="97" y="27"/>
                    <a:pt x="97" y="24"/>
                    <a:pt x="97" y="23"/>
                  </a:cubicBezTo>
                  <a:cubicBezTo>
                    <a:pt x="97" y="22"/>
                    <a:pt x="98" y="21"/>
                    <a:pt x="98" y="20"/>
                  </a:cubicBezTo>
                  <a:cubicBezTo>
                    <a:pt x="97" y="16"/>
                    <a:pt x="93" y="16"/>
                    <a:pt x="90" y="16"/>
                  </a:cubicBezTo>
                  <a:cubicBezTo>
                    <a:pt x="86" y="17"/>
                    <a:pt x="82" y="18"/>
                    <a:pt x="78" y="18"/>
                  </a:cubicBezTo>
                  <a:cubicBezTo>
                    <a:pt x="77" y="19"/>
                    <a:pt x="75" y="19"/>
                    <a:pt x="74" y="19"/>
                  </a:cubicBezTo>
                  <a:cubicBezTo>
                    <a:pt x="74" y="19"/>
                    <a:pt x="69" y="20"/>
                    <a:pt x="69" y="20"/>
                  </a:cubicBezTo>
                  <a:cubicBezTo>
                    <a:pt x="70" y="21"/>
                    <a:pt x="72" y="21"/>
                    <a:pt x="73" y="21"/>
                  </a:cubicBezTo>
                  <a:cubicBezTo>
                    <a:pt x="74" y="22"/>
                    <a:pt x="75" y="23"/>
                    <a:pt x="77" y="24"/>
                  </a:cubicBezTo>
                  <a:cubicBezTo>
                    <a:pt x="77" y="24"/>
                    <a:pt x="81" y="27"/>
                    <a:pt x="81" y="27"/>
                  </a:cubicBezTo>
                  <a:cubicBezTo>
                    <a:pt x="80" y="27"/>
                    <a:pt x="76" y="25"/>
                    <a:pt x="75" y="25"/>
                  </a:cubicBezTo>
                  <a:cubicBezTo>
                    <a:pt x="73" y="24"/>
                    <a:pt x="72" y="22"/>
                    <a:pt x="70" y="22"/>
                  </a:cubicBezTo>
                  <a:cubicBezTo>
                    <a:pt x="67" y="21"/>
                    <a:pt x="64" y="22"/>
                    <a:pt x="61" y="22"/>
                  </a:cubicBezTo>
                  <a:cubicBezTo>
                    <a:pt x="58" y="23"/>
                    <a:pt x="58" y="22"/>
                    <a:pt x="60" y="25"/>
                  </a:cubicBezTo>
                  <a:cubicBezTo>
                    <a:pt x="60" y="26"/>
                    <a:pt x="60" y="29"/>
                    <a:pt x="60" y="30"/>
                  </a:cubicBezTo>
                  <a:cubicBezTo>
                    <a:pt x="60" y="32"/>
                    <a:pt x="56" y="30"/>
                    <a:pt x="55" y="30"/>
                  </a:cubicBezTo>
                  <a:cubicBezTo>
                    <a:pt x="54" y="30"/>
                    <a:pt x="51" y="28"/>
                    <a:pt x="50" y="30"/>
                  </a:cubicBezTo>
                  <a:cubicBezTo>
                    <a:pt x="49" y="31"/>
                    <a:pt x="50" y="34"/>
                    <a:pt x="50" y="34"/>
                  </a:cubicBezTo>
                  <a:cubicBezTo>
                    <a:pt x="49" y="35"/>
                    <a:pt x="48" y="33"/>
                    <a:pt x="47" y="32"/>
                  </a:cubicBezTo>
                  <a:cubicBezTo>
                    <a:pt x="45" y="31"/>
                    <a:pt x="43" y="31"/>
                    <a:pt x="42" y="32"/>
                  </a:cubicBezTo>
                  <a:cubicBezTo>
                    <a:pt x="39" y="34"/>
                    <a:pt x="36" y="36"/>
                    <a:pt x="32" y="37"/>
                  </a:cubicBezTo>
                  <a:cubicBezTo>
                    <a:pt x="31" y="38"/>
                    <a:pt x="34" y="37"/>
                    <a:pt x="32" y="37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79" name="Freeform 777">
              <a:extLst>
                <a:ext uri="{FF2B5EF4-FFF2-40B4-BE49-F238E27FC236}">
                  <a16:creationId xmlns:a16="http://schemas.microsoft.com/office/drawing/2014/main" id="{B9548D48-E5AE-C3DE-F4E4-BF7F1380552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0606" y="1673863"/>
              <a:ext cx="87230" cy="64813"/>
            </a:xfrm>
            <a:custGeom>
              <a:avLst/>
              <a:gdLst>
                <a:gd name="T0" fmla="*/ 16 w 16"/>
                <a:gd name="T1" fmla="*/ 6 h 11"/>
                <a:gd name="T2" fmla="*/ 11 w 16"/>
                <a:gd name="T3" fmla="*/ 3 h 11"/>
                <a:gd name="T4" fmla="*/ 5 w 16"/>
                <a:gd name="T5" fmla="*/ 1 h 11"/>
                <a:gd name="T6" fmla="*/ 1 w 16"/>
                <a:gd name="T7" fmla="*/ 1 h 11"/>
                <a:gd name="T8" fmla="*/ 3 w 16"/>
                <a:gd name="T9" fmla="*/ 3 h 11"/>
                <a:gd name="T10" fmla="*/ 1 w 16"/>
                <a:gd name="T11" fmla="*/ 7 h 11"/>
                <a:gd name="T12" fmla="*/ 5 w 16"/>
                <a:gd name="T13" fmla="*/ 7 h 11"/>
                <a:gd name="T14" fmla="*/ 5 w 16"/>
                <a:gd name="T15" fmla="*/ 9 h 11"/>
                <a:gd name="T16" fmla="*/ 16 w 16"/>
                <a:gd name="T17" fmla="*/ 6 h 11"/>
                <a:gd name="T18" fmla="*/ 16 w 16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" h="11">
                  <a:moveTo>
                    <a:pt x="16" y="6"/>
                  </a:moveTo>
                  <a:cubicBezTo>
                    <a:pt x="15" y="5"/>
                    <a:pt x="11" y="3"/>
                    <a:pt x="11" y="3"/>
                  </a:cubicBezTo>
                  <a:cubicBezTo>
                    <a:pt x="9" y="2"/>
                    <a:pt x="7" y="1"/>
                    <a:pt x="5" y="1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2"/>
                    <a:pt x="3" y="3"/>
                    <a:pt x="3" y="3"/>
                  </a:cubicBezTo>
                  <a:cubicBezTo>
                    <a:pt x="2" y="3"/>
                    <a:pt x="0" y="6"/>
                    <a:pt x="1" y="7"/>
                  </a:cubicBezTo>
                  <a:cubicBezTo>
                    <a:pt x="2" y="7"/>
                    <a:pt x="4" y="6"/>
                    <a:pt x="5" y="7"/>
                  </a:cubicBezTo>
                  <a:cubicBezTo>
                    <a:pt x="7" y="8"/>
                    <a:pt x="5" y="8"/>
                    <a:pt x="5" y="9"/>
                  </a:cubicBezTo>
                  <a:cubicBezTo>
                    <a:pt x="5" y="11"/>
                    <a:pt x="16" y="8"/>
                    <a:pt x="16" y="6"/>
                  </a:cubicBezTo>
                  <a:cubicBezTo>
                    <a:pt x="15" y="5"/>
                    <a:pt x="16" y="7"/>
                    <a:pt x="16" y="6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0" name="Freeform 778">
              <a:extLst>
                <a:ext uri="{FF2B5EF4-FFF2-40B4-BE49-F238E27FC236}">
                  <a16:creationId xmlns:a16="http://schemas.microsoft.com/office/drawing/2014/main" id="{B69BA86C-17D0-87A7-501B-9B974926D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8447" y="1628690"/>
              <a:ext cx="22272" cy="11784"/>
            </a:xfrm>
            <a:custGeom>
              <a:avLst/>
              <a:gdLst>
                <a:gd name="T0" fmla="*/ 2 w 4"/>
                <a:gd name="T1" fmla="*/ 2 h 2"/>
                <a:gd name="T2" fmla="*/ 2 w 4"/>
                <a:gd name="T3" fmla="*/ 0 h 2"/>
                <a:gd name="T4" fmla="*/ 2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2"/>
                    <a:pt x="2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1" name="Freeform 779">
              <a:extLst>
                <a:ext uri="{FF2B5EF4-FFF2-40B4-BE49-F238E27FC236}">
                  <a16:creationId xmlns:a16="http://schemas.microsoft.com/office/drawing/2014/main" id="{B2295365-9110-D4F0-55A3-374A26363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5150" y="947182"/>
              <a:ext cx="59389" cy="35351"/>
            </a:xfrm>
            <a:custGeom>
              <a:avLst/>
              <a:gdLst>
                <a:gd name="T0" fmla="*/ 9 w 11"/>
                <a:gd name="T1" fmla="*/ 4 h 6"/>
                <a:gd name="T2" fmla="*/ 9 w 11"/>
                <a:gd name="T3" fmla="*/ 5 h 6"/>
                <a:gd name="T4" fmla="*/ 3 w 11"/>
                <a:gd name="T5" fmla="*/ 4 h 6"/>
                <a:gd name="T6" fmla="*/ 2 w 11"/>
                <a:gd name="T7" fmla="*/ 1 h 6"/>
                <a:gd name="T8" fmla="*/ 9 w 11"/>
                <a:gd name="T9" fmla="*/ 4 h 6"/>
                <a:gd name="T10" fmla="*/ 9 w 11"/>
                <a:gd name="T11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6">
                  <a:moveTo>
                    <a:pt x="9" y="4"/>
                  </a:moveTo>
                  <a:cubicBezTo>
                    <a:pt x="11" y="5"/>
                    <a:pt x="11" y="6"/>
                    <a:pt x="9" y="5"/>
                  </a:cubicBezTo>
                  <a:cubicBezTo>
                    <a:pt x="7" y="5"/>
                    <a:pt x="4" y="4"/>
                    <a:pt x="3" y="4"/>
                  </a:cubicBezTo>
                  <a:cubicBezTo>
                    <a:pt x="2" y="3"/>
                    <a:pt x="0" y="0"/>
                    <a:pt x="2" y="1"/>
                  </a:cubicBezTo>
                  <a:cubicBezTo>
                    <a:pt x="4" y="2"/>
                    <a:pt x="7" y="3"/>
                    <a:pt x="9" y="4"/>
                  </a:cubicBezTo>
                  <a:cubicBezTo>
                    <a:pt x="11" y="5"/>
                    <a:pt x="7" y="3"/>
                    <a:pt x="9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2" name="Freeform 780">
              <a:extLst>
                <a:ext uri="{FF2B5EF4-FFF2-40B4-BE49-F238E27FC236}">
                  <a16:creationId xmlns:a16="http://schemas.microsoft.com/office/drawing/2014/main" id="{766D138F-5FF4-16E2-B873-EC39B3180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78889" y="896117"/>
              <a:ext cx="44542" cy="27496"/>
            </a:xfrm>
            <a:custGeom>
              <a:avLst/>
              <a:gdLst>
                <a:gd name="T0" fmla="*/ 8 w 8"/>
                <a:gd name="T1" fmla="*/ 3 h 5"/>
                <a:gd name="T2" fmla="*/ 0 w 8"/>
                <a:gd name="T3" fmla="*/ 2 h 5"/>
                <a:gd name="T4" fmla="*/ 8 w 8"/>
                <a:gd name="T5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cubicBezTo>
                    <a:pt x="8" y="5"/>
                    <a:pt x="0" y="4"/>
                    <a:pt x="0" y="2"/>
                  </a:cubicBezTo>
                  <a:cubicBezTo>
                    <a:pt x="0" y="0"/>
                    <a:pt x="8" y="1"/>
                    <a:pt x="8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56F230EE-F776-2958-9B68-CC5D9E429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2293" y="970751"/>
              <a:ext cx="31552" cy="23568"/>
            </a:xfrm>
            <a:custGeom>
              <a:avLst/>
              <a:gdLst>
                <a:gd name="T0" fmla="*/ 5 w 6"/>
                <a:gd name="T1" fmla="*/ 3 h 4"/>
                <a:gd name="T2" fmla="*/ 1 w 6"/>
                <a:gd name="T3" fmla="*/ 0 h 4"/>
                <a:gd name="T4" fmla="*/ 5 w 6"/>
                <a:gd name="T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4" y="4"/>
                    <a:pt x="0" y="0"/>
                    <a:pt x="1" y="0"/>
                  </a:cubicBezTo>
                  <a:cubicBezTo>
                    <a:pt x="2" y="0"/>
                    <a:pt x="6" y="2"/>
                    <a:pt x="5" y="3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4" name="Freeform 783">
              <a:extLst>
                <a:ext uri="{FF2B5EF4-FFF2-40B4-BE49-F238E27FC236}">
                  <a16:creationId xmlns:a16="http://schemas.microsoft.com/office/drawing/2014/main" id="{5B082B61-190B-A61B-34B8-90305B0F0F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981" y="994318"/>
              <a:ext cx="27839" cy="5893"/>
            </a:xfrm>
            <a:custGeom>
              <a:avLst/>
              <a:gdLst>
                <a:gd name="T0" fmla="*/ 4 w 5"/>
                <a:gd name="T1" fmla="*/ 1 h 1"/>
                <a:gd name="T2" fmla="*/ 2 w 5"/>
                <a:gd name="T3" fmla="*/ 0 h 1"/>
                <a:gd name="T4" fmla="*/ 4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4" y="1"/>
                  </a:moveTo>
                  <a:cubicBezTo>
                    <a:pt x="2" y="1"/>
                    <a:pt x="0" y="0"/>
                    <a:pt x="2" y="0"/>
                  </a:cubicBezTo>
                  <a:cubicBezTo>
                    <a:pt x="3" y="0"/>
                    <a:pt x="5" y="1"/>
                    <a:pt x="4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09D2015-15C8-EEE0-2B5A-50B680476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4981" y="1322306"/>
              <a:ext cx="22272" cy="41244"/>
            </a:xfrm>
            <a:custGeom>
              <a:avLst/>
              <a:gdLst>
                <a:gd name="T0" fmla="*/ 2 w 4"/>
                <a:gd name="T1" fmla="*/ 0 h 7"/>
                <a:gd name="T2" fmla="*/ 4 w 4"/>
                <a:gd name="T3" fmla="*/ 7 h 7"/>
                <a:gd name="T4" fmla="*/ 2 w 4"/>
                <a:gd name="T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cubicBezTo>
                    <a:pt x="0" y="0"/>
                    <a:pt x="3" y="7"/>
                    <a:pt x="4" y="7"/>
                  </a:cubicBezTo>
                  <a:cubicBezTo>
                    <a:pt x="4" y="7"/>
                    <a:pt x="3" y="0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6" name="Freeform 785">
              <a:extLst>
                <a:ext uri="{FF2B5EF4-FFF2-40B4-BE49-F238E27FC236}">
                  <a16:creationId xmlns:a16="http://schemas.microsoft.com/office/drawing/2014/main" id="{C1928BD8-DD72-9B9C-13FE-7D9ACF2AA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6117" y="1396937"/>
              <a:ext cx="37119" cy="23568"/>
            </a:xfrm>
            <a:custGeom>
              <a:avLst/>
              <a:gdLst>
                <a:gd name="T0" fmla="*/ 1 w 7"/>
                <a:gd name="T1" fmla="*/ 0 h 4"/>
                <a:gd name="T2" fmla="*/ 1 w 7"/>
                <a:gd name="T3" fmla="*/ 4 h 4"/>
                <a:gd name="T4" fmla="*/ 5 w 7"/>
                <a:gd name="T5" fmla="*/ 4 h 4"/>
                <a:gd name="T6" fmla="*/ 1 w 7"/>
                <a:gd name="T7" fmla="*/ 0 h 4"/>
                <a:gd name="T8" fmla="*/ 1 w 7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1" y="0"/>
                  </a:moveTo>
                  <a:cubicBezTo>
                    <a:pt x="0" y="1"/>
                    <a:pt x="0" y="3"/>
                    <a:pt x="1" y="4"/>
                  </a:cubicBezTo>
                  <a:cubicBezTo>
                    <a:pt x="2" y="4"/>
                    <a:pt x="3" y="4"/>
                    <a:pt x="5" y="4"/>
                  </a:cubicBezTo>
                  <a:cubicBezTo>
                    <a:pt x="7" y="4"/>
                    <a:pt x="1" y="0"/>
                    <a:pt x="1" y="0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7B2A3D4B-ABE2-B1AB-6FC8-2CF343600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927" y="1524598"/>
              <a:ext cx="92797" cy="56956"/>
            </a:xfrm>
            <a:custGeom>
              <a:avLst/>
              <a:gdLst>
                <a:gd name="T0" fmla="*/ 0 w 17"/>
                <a:gd name="T1" fmla="*/ 4 h 10"/>
                <a:gd name="T2" fmla="*/ 10 w 17"/>
                <a:gd name="T3" fmla="*/ 2 h 10"/>
                <a:gd name="T4" fmla="*/ 8 w 17"/>
                <a:gd name="T5" fmla="*/ 4 h 10"/>
                <a:gd name="T6" fmla="*/ 12 w 17"/>
                <a:gd name="T7" fmla="*/ 7 h 10"/>
                <a:gd name="T8" fmla="*/ 9 w 17"/>
                <a:gd name="T9" fmla="*/ 7 h 10"/>
                <a:gd name="T10" fmla="*/ 11 w 17"/>
                <a:gd name="T11" fmla="*/ 10 h 10"/>
                <a:gd name="T12" fmla="*/ 8 w 17"/>
                <a:gd name="T13" fmla="*/ 9 h 10"/>
                <a:gd name="T14" fmla="*/ 0 w 17"/>
                <a:gd name="T15" fmla="*/ 4 h 10"/>
                <a:gd name="T16" fmla="*/ 0 w 17"/>
                <a:gd name="T17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0">
                  <a:moveTo>
                    <a:pt x="0" y="4"/>
                  </a:moveTo>
                  <a:cubicBezTo>
                    <a:pt x="1" y="0"/>
                    <a:pt x="7" y="2"/>
                    <a:pt x="10" y="2"/>
                  </a:cubicBezTo>
                  <a:cubicBezTo>
                    <a:pt x="17" y="3"/>
                    <a:pt x="8" y="4"/>
                    <a:pt x="8" y="4"/>
                  </a:cubicBezTo>
                  <a:cubicBezTo>
                    <a:pt x="8" y="6"/>
                    <a:pt x="12" y="5"/>
                    <a:pt x="12" y="7"/>
                  </a:cubicBezTo>
                  <a:cubicBezTo>
                    <a:pt x="12" y="7"/>
                    <a:pt x="10" y="6"/>
                    <a:pt x="9" y="7"/>
                  </a:cubicBezTo>
                  <a:cubicBezTo>
                    <a:pt x="9" y="7"/>
                    <a:pt x="12" y="10"/>
                    <a:pt x="11" y="10"/>
                  </a:cubicBezTo>
                  <a:cubicBezTo>
                    <a:pt x="10" y="10"/>
                    <a:pt x="9" y="9"/>
                    <a:pt x="8" y="9"/>
                  </a:cubicBezTo>
                  <a:cubicBezTo>
                    <a:pt x="6" y="8"/>
                    <a:pt x="0" y="7"/>
                    <a:pt x="0" y="4"/>
                  </a:cubicBezTo>
                  <a:cubicBezTo>
                    <a:pt x="0" y="3"/>
                    <a:pt x="0" y="7"/>
                    <a:pt x="0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8" name="Freeform 787">
              <a:extLst>
                <a:ext uri="{FF2B5EF4-FFF2-40B4-BE49-F238E27FC236}">
                  <a16:creationId xmlns:a16="http://schemas.microsoft.com/office/drawing/2014/main" id="{D7DF741A-4CA0-7B1F-22F5-FBBB619F6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7225" y="1512815"/>
              <a:ext cx="48255" cy="17677"/>
            </a:xfrm>
            <a:custGeom>
              <a:avLst/>
              <a:gdLst>
                <a:gd name="T0" fmla="*/ 8 w 9"/>
                <a:gd name="T1" fmla="*/ 1 h 3"/>
                <a:gd name="T2" fmla="*/ 5 w 9"/>
                <a:gd name="T3" fmla="*/ 0 h 3"/>
                <a:gd name="T4" fmla="*/ 0 w 9"/>
                <a:gd name="T5" fmla="*/ 0 h 3"/>
                <a:gd name="T6" fmla="*/ 8 w 9"/>
                <a:gd name="T7" fmla="*/ 1 h 3"/>
                <a:gd name="T8" fmla="*/ 8 w 9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3">
                  <a:moveTo>
                    <a:pt x="8" y="1"/>
                  </a:moveTo>
                  <a:cubicBezTo>
                    <a:pt x="9" y="1"/>
                    <a:pt x="5" y="0"/>
                    <a:pt x="5" y="0"/>
                  </a:cubicBezTo>
                  <a:cubicBezTo>
                    <a:pt x="3" y="0"/>
                    <a:pt x="1" y="0"/>
                    <a:pt x="0" y="0"/>
                  </a:cubicBezTo>
                  <a:cubicBezTo>
                    <a:pt x="2" y="0"/>
                    <a:pt x="6" y="3"/>
                    <a:pt x="8" y="1"/>
                  </a:cubicBezTo>
                  <a:cubicBezTo>
                    <a:pt x="9" y="1"/>
                    <a:pt x="7" y="2"/>
                    <a:pt x="8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12432F40-F9FA-8A52-E849-D9AF50FFE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132" y="1634582"/>
              <a:ext cx="70525" cy="39280"/>
            </a:xfrm>
            <a:custGeom>
              <a:avLst/>
              <a:gdLst>
                <a:gd name="T0" fmla="*/ 12 w 13"/>
                <a:gd name="T1" fmla="*/ 4 h 7"/>
                <a:gd name="T2" fmla="*/ 12 w 13"/>
                <a:gd name="T3" fmla="*/ 1 h 7"/>
                <a:gd name="T4" fmla="*/ 7 w 13"/>
                <a:gd name="T5" fmla="*/ 2 h 7"/>
                <a:gd name="T6" fmla="*/ 3 w 13"/>
                <a:gd name="T7" fmla="*/ 3 h 7"/>
                <a:gd name="T8" fmla="*/ 0 w 13"/>
                <a:gd name="T9" fmla="*/ 5 h 7"/>
                <a:gd name="T10" fmla="*/ 12 w 13"/>
                <a:gd name="T11" fmla="*/ 4 h 7"/>
                <a:gd name="T12" fmla="*/ 12 w 13"/>
                <a:gd name="T1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7">
                  <a:moveTo>
                    <a:pt x="12" y="4"/>
                  </a:moveTo>
                  <a:cubicBezTo>
                    <a:pt x="13" y="3"/>
                    <a:pt x="13" y="2"/>
                    <a:pt x="12" y="1"/>
                  </a:cubicBezTo>
                  <a:cubicBezTo>
                    <a:pt x="11" y="0"/>
                    <a:pt x="8" y="1"/>
                    <a:pt x="7" y="2"/>
                  </a:cubicBezTo>
                  <a:cubicBezTo>
                    <a:pt x="6" y="2"/>
                    <a:pt x="4" y="2"/>
                    <a:pt x="3" y="3"/>
                  </a:cubicBezTo>
                  <a:cubicBezTo>
                    <a:pt x="3" y="3"/>
                    <a:pt x="0" y="5"/>
                    <a:pt x="0" y="5"/>
                  </a:cubicBezTo>
                  <a:cubicBezTo>
                    <a:pt x="3" y="7"/>
                    <a:pt x="10" y="6"/>
                    <a:pt x="12" y="4"/>
                  </a:cubicBezTo>
                  <a:cubicBezTo>
                    <a:pt x="13" y="3"/>
                    <a:pt x="9" y="6"/>
                    <a:pt x="12" y="4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0" name="Freeform 789">
              <a:extLst>
                <a:ext uri="{FF2B5EF4-FFF2-40B4-BE49-F238E27FC236}">
                  <a16:creationId xmlns:a16="http://schemas.microsoft.com/office/drawing/2014/main" id="{E6741057-5C60-561D-7772-48F08E89F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8972" y="1691539"/>
              <a:ext cx="22272" cy="35351"/>
            </a:xfrm>
            <a:custGeom>
              <a:avLst/>
              <a:gdLst>
                <a:gd name="T0" fmla="*/ 3 w 4"/>
                <a:gd name="T1" fmla="*/ 2 h 6"/>
                <a:gd name="T2" fmla="*/ 1 w 4"/>
                <a:gd name="T3" fmla="*/ 3 h 6"/>
                <a:gd name="T4" fmla="*/ 3 w 4"/>
                <a:gd name="T5" fmla="*/ 2 h 6"/>
                <a:gd name="T6" fmla="*/ 3 w 4"/>
                <a:gd name="T7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3" y="2"/>
                  </a:moveTo>
                  <a:cubicBezTo>
                    <a:pt x="2" y="0"/>
                    <a:pt x="1" y="1"/>
                    <a:pt x="1" y="3"/>
                  </a:cubicBezTo>
                  <a:cubicBezTo>
                    <a:pt x="0" y="6"/>
                    <a:pt x="4" y="4"/>
                    <a:pt x="3" y="2"/>
                  </a:cubicBezTo>
                  <a:cubicBezTo>
                    <a:pt x="3" y="2"/>
                    <a:pt x="4" y="3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30BA7B88-6F03-AF4B-CDF8-5F83EFA48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0718" y="1616907"/>
              <a:ext cx="20416" cy="23568"/>
            </a:xfrm>
            <a:custGeom>
              <a:avLst/>
              <a:gdLst>
                <a:gd name="T0" fmla="*/ 4 w 4"/>
                <a:gd name="T1" fmla="*/ 2 h 4"/>
                <a:gd name="T2" fmla="*/ 1 w 4"/>
                <a:gd name="T3" fmla="*/ 1 h 4"/>
                <a:gd name="T4" fmla="*/ 4 w 4"/>
                <a:gd name="T5" fmla="*/ 2 h 4"/>
                <a:gd name="T6" fmla="*/ 4 w 4"/>
                <a:gd name="T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cubicBezTo>
                    <a:pt x="3" y="2"/>
                    <a:pt x="1" y="0"/>
                    <a:pt x="1" y="1"/>
                  </a:cubicBezTo>
                  <a:cubicBezTo>
                    <a:pt x="0" y="4"/>
                    <a:pt x="4" y="2"/>
                    <a:pt x="4" y="2"/>
                  </a:cubicBezTo>
                  <a:cubicBezTo>
                    <a:pt x="3" y="2"/>
                    <a:pt x="4" y="2"/>
                    <a:pt x="4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2" name="Freeform 791">
              <a:extLst>
                <a:ext uri="{FF2B5EF4-FFF2-40B4-BE49-F238E27FC236}">
                  <a16:creationId xmlns:a16="http://schemas.microsoft.com/office/drawing/2014/main" id="{D4564637-8187-3A69-A1D1-407CB087D9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87" y="1247674"/>
              <a:ext cx="11136" cy="11784"/>
            </a:xfrm>
            <a:custGeom>
              <a:avLst/>
              <a:gdLst>
                <a:gd name="T0" fmla="*/ 2 w 2"/>
                <a:gd name="T1" fmla="*/ 1 h 2"/>
                <a:gd name="T2" fmla="*/ 0 w 2"/>
                <a:gd name="T3" fmla="*/ 2 h 2"/>
                <a:gd name="T4" fmla="*/ 2 w 2"/>
                <a:gd name="T5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0" y="1"/>
                    <a:pt x="0" y="2"/>
                  </a:cubicBezTo>
                  <a:cubicBezTo>
                    <a:pt x="1" y="2"/>
                    <a:pt x="2" y="2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3" name="Freeform 792">
              <a:extLst>
                <a:ext uri="{FF2B5EF4-FFF2-40B4-BE49-F238E27FC236}">
                  <a16:creationId xmlns:a16="http://schemas.microsoft.com/office/drawing/2014/main" id="{273B1091-B0C5-8694-F60B-F0FB79C37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3845" y="1184826"/>
              <a:ext cx="16704" cy="9820"/>
            </a:xfrm>
            <a:custGeom>
              <a:avLst/>
              <a:gdLst>
                <a:gd name="T0" fmla="*/ 2 w 3"/>
                <a:gd name="T1" fmla="*/ 0 h 2"/>
                <a:gd name="T2" fmla="*/ 1 w 3"/>
                <a:gd name="T3" fmla="*/ 1 h 2"/>
                <a:gd name="T4" fmla="*/ 2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2" y="2"/>
                    <a:pt x="3" y="1"/>
                    <a:pt x="2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4" name="Freeform 793">
              <a:extLst>
                <a:ext uri="{FF2B5EF4-FFF2-40B4-BE49-F238E27FC236}">
                  <a16:creationId xmlns:a16="http://schemas.microsoft.com/office/drawing/2014/main" id="{10430EBF-C018-E98B-FA53-ECE020667F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8387" y="1161258"/>
              <a:ext cx="14847" cy="17677"/>
            </a:xfrm>
            <a:custGeom>
              <a:avLst/>
              <a:gdLst>
                <a:gd name="T0" fmla="*/ 2 w 3"/>
                <a:gd name="T1" fmla="*/ 1 h 3"/>
                <a:gd name="T2" fmla="*/ 1 w 3"/>
                <a:gd name="T3" fmla="*/ 2 h 3"/>
                <a:gd name="T4" fmla="*/ 2 w 3"/>
                <a:gd name="T5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2" y="1"/>
                  </a:moveTo>
                  <a:cubicBezTo>
                    <a:pt x="2" y="0"/>
                    <a:pt x="0" y="1"/>
                    <a:pt x="1" y="2"/>
                  </a:cubicBezTo>
                  <a:cubicBezTo>
                    <a:pt x="1" y="3"/>
                    <a:pt x="3" y="1"/>
                    <a:pt x="2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5" name="Freeform 794">
              <a:extLst>
                <a:ext uri="{FF2B5EF4-FFF2-40B4-BE49-F238E27FC236}">
                  <a16:creationId xmlns:a16="http://schemas.microsoft.com/office/drawing/2014/main" id="{B76EA2ED-0F69-A0E0-3596-398BEAB8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1772" y="1277134"/>
              <a:ext cx="27839" cy="3927"/>
            </a:xfrm>
            <a:custGeom>
              <a:avLst/>
              <a:gdLst>
                <a:gd name="T0" fmla="*/ 5 w 5"/>
                <a:gd name="T1" fmla="*/ 1 h 1"/>
                <a:gd name="T2" fmla="*/ 1 w 5"/>
                <a:gd name="T3" fmla="*/ 0 h 1"/>
                <a:gd name="T4" fmla="*/ 5 w 5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1"/>
                    <a:pt x="5" y="1"/>
                    <a:pt x="5" y="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6" name="Freeform 795">
              <a:extLst>
                <a:ext uri="{FF2B5EF4-FFF2-40B4-BE49-F238E27FC236}">
                  <a16:creationId xmlns:a16="http://schemas.microsoft.com/office/drawing/2014/main" id="{D4AC1DE2-17AF-3621-DCD0-7F29D27B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5178" y="1277134"/>
              <a:ext cx="33406" cy="0"/>
            </a:xfrm>
            <a:custGeom>
              <a:avLst/>
              <a:gdLst>
                <a:gd name="T0" fmla="*/ 5 w 6"/>
                <a:gd name="T1" fmla="*/ 1 w 6"/>
                <a:gd name="T2" fmla="*/ 5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5" y="0"/>
                  </a:moveTo>
                  <a:cubicBezTo>
                    <a:pt x="4" y="0"/>
                    <a:pt x="0" y="0"/>
                    <a:pt x="1" y="0"/>
                  </a:cubicBezTo>
                  <a:cubicBezTo>
                    <a:pt x="2" y="0"/>
                    <a:pt x="6" y="0"/>
                    <a:pt x="5" y="0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52CB161A-D19E-7868-EE25-4D407A61D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30635" y="911832"/>
              <a:ext cx="22272" cy="11784"/>
            </a:xfrm>
            <a:custGeom>
              <a:avLst/>
              <a:gdLst>
                <a:gd name="T0" fmla="*/ 3 w 4"/>
                <a:gd name="T1" fmla="*/ 2 h 2"/>
                <a:gd name="T2" fmla="*/ 2 w 4"/>
                <a:gd name="T3" fmla="*/ 0 h 2"/>
                <a:gd name="T4" fmla="*/ 3 w 4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2">
                  <a:moveTo>
                    <a:pt x="3" y="2"/>
                  </a:moveTo>
                  <a:cubicBezTo>
                    <a:pt x="1" y="2"/>
                    <a:pt x="0" y="0"/>
                    <a:pt x="2" y="0"/>
                  </a:cubicBezTo>
                  <a:cubicBezTo>
                    <a:pt x="3" y="0"/>
                    <a:pt x="4" y="2"/>
                    <a:pt x="3" y="2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  <p:sp>
          <p:nvSpPr>
            <p:cNvPr id="798" name="Freeform 797">
              <a:extLst>
                <a:ext uri="{FF2B5EF4-FFF2-40B4-BE49-F238E27FC236}">
                  <a16:creationId xmlns:a16="http://schemas.microsoft.com/office/drawing/2014/main" id="{D2B95D7C-E4EA-9363-6011-4BF1F737D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547" y="2320000"/>
              <a:ext cx="50111" cy="68740"/>
            </a:xfrm>
            <a:custGeom>
              <a:avLst/>
              <a:gdLst>
                <a:gd name="T0" fmla="*/ 9 w 9"/>
                <a:gd name="T1" fmla="*/ 11 h 12"/>
                <a:gd name="T2" fmla="*/ 5 w 9"/>
                <a:gd name="T3" fmla="*/ 2 h 12"/>
                <a:gd name="T4" fmla="*/ 2 w 9"/>
                <a:gd name="T5" fmla="*/ 2 h 12"/>
                <a:gd name="T6" fmla="*/ 0 w 9"/>
                <a:gd name="T7" fmla="*/ 3 h 12"/>
                <a:gd name="T8" fmla="*/ 3 w 9"/>
                <a:gd name="T9" fmla="*/ 5 h 12"/>
                <a:gd name="T10" fmla="*/ 3 w 9"/>
                <a:gd name="T11" fmla="*/ 7 h 12"/>
                <a:gd name="T12" fmla="*/ 4 w 9"/>
                <a:gd name="T13" fmla="*/ 7 h 12"/>
                <a:gd name="T14" fmla="*/ 3 w 9"/>
                <a:gd name="T15" fmla="*/ 8 h 12"/>
                <a:gd name="T16" fmla="*/ 6 w 9"/>
                <a:gd name="T17" fmla="*/ 11 h 12"/>
                <a:gd name="T18" fmla="*/ 6 w 9"/>
                <a:gd name="T19" fmla="*/ 9 h 12"/>
                <a:gd name="T20" fmla="*/ 9 w 9"/>
                <a:gd name="T21" fmla="*/ 11 h 12"/>
                <a:gd name="T22" fmla="*/ 9 w 9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12">
                  <a:moveTo>
                    <a:pt x="9" y="11"/>
                  </a:moveTo>
                  <a:cubicBezTo>
                    <a:pt x="8" y="8"/>
                    <a:pt x="7" y="4"/>
                    <a:pt x="5" y="2"/>
                  </a:cubicBezTo>
                  <a:cubicBezTo>
                    <a:pt x="4" y="1"/>
                    <a:pt x="3" y="0"/>
                    <a:pt x="2" y="2"/>
                  </a:cubicBezTo>
                  <a:cubicBezTo>
                    <a:pt x="2" y="2"/>
                    <a:pt x="0" y="2"/>
                    <a:pt x="0" y="3"/>
                  </a:cubicBezTo>
                  <a:cubicBezTo>
                    <a:pt x="1" y="4"/>
                    <a:pt x="3" y="3"/>
                    <a:pt x="3" y="5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3" y="8"/>
                    <a:pt x="4" y="7"/>
                    <a:pt x="4" y="7"/>
                  </a:cubicBezTo>
                  <a:cubicBezTo>
                    <a:pt x="5" y="8"/>
                    <a:pt x="3" y="8"/>
                    <a:pt x="3" y="8"/>
                  </a:cubicBezTo>
                  <a:cubicBezTo>
                    <a:pt x="3" y="9"/>
                    <a:pt x="5" y="11"/>
                    <a:pt x="6" y="11"/>
                  </a:cubicBezTo>
                  <a:cubicBezTo>
                    <a:pt x="6" y="11"/>
                    <a:pt x="2" y="7"/>
                    <a:pt x="6" y="9"/>
                  </a:cubicBezTo>
                  <a:cubicBezTo>
                    <a:pt x="7" y="9"/>
                    <a:pt x="9" y="12"/>
                    <a:pt x="9" y="11"/>
                  </a:cubicBezTo>
                  <a:cubicBezTo>
                    <a:pt x="8" y="10"/>
                    <a:pt x="9" y="12"/>
                    <a:pt x="9" y="11"/>
                  </a:cubicBezTo>
                  <a:close/>
                </a:path>
              </a:pathLst>
            </a:custGeom>
            <a:grpFill/>
            <a:ln w="4763" cap="flat">
              <a:noFill/>
              <a:prstDash val="solid"/>
              <a:round/>
              <a:headEnd/>
              <a:tailEnd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id-ID" sz="9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800" name="TextBox 799">
            <a:extLst>
              <a:ext uri="{FF2B5EF4-FFF2-40B4-BE49-F238E27FC236}">
                <a16:creationId xmlns:a16="http://schemas.microsoft.com/office/drawing/2014/main" id="{EB456DE5-9EBC-9EFB-62B7-41389BD6CF2C}"/>
              </a:ext>
            </a:extLst>
          </p:cNvPr>
          <p:cNvSpPr txBox="1"/>
          <p:nvPr/>
        </p:nvSpPr>
        <p:spPr>
          <a:xfrm>
            <a:off x="1588223" y="2219799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C-CDA 2.1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(US Realm)</a:t>
            </a:r>
          </a:p>
        </p:txBody>
      </p:sp>
      <p:sp>
        <p:nvSpPr>
          <p:cNvPr id="801" name="TextBox 800">
            <a:extLst>
              <a:ext uri="{FF2B5EF4-FFF2-40B4-BE49-F238E27FC236}">
                <a16:creationId xmlns:a16="http://schemas.microsoft.com/office/drawing/2014/main" id="{00F1548A-CF96-1856-034F-D6C2AD887C70}"/>
              </a:ext>
            </a:extLst>
          </p:cNvPr>
          <p:cNvSpPr txBox="1"/>
          <p:nvPr/>
        </p:nvSpPr>
        <p:spPr>
          <a:xfrm>
            <a:off x="4042012" y="192560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CDA EPS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(EU Specific)</a:t>
            </a:r>
          </a:p>
        </p:txBody>
      </p:sp>
      <p:sp>
        <p:nvSpPr>
          <p:cNvPr id="802" name="TextBox 801">
            <a:extLst>
              <a:ext uri="{FF2B5EF4-FFF2-40B4-BE49-F238E27FC236}">
                <a16:creationId xmlns:a16="http://schemas.microsoft.com/office/drawing/2014/main" id="{C8A74831-6470-B798-65D3-E6D6AB1B3EC8}"/>
              </a:ext>
            </a:extLst>
          </p:cNvPr>
          <p:cNvSpPr txBox="1"/>
          <p:nvPr/>
        </p:nvSpPr>
        <p:spPr>
          <a:xfrm>
            <a:off x="119682" y="3282781"/>
            <a:ext cx="47820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Rest of World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Some CDA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Lots of PDF/Fax/Paper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solidFill>
                  <a:srgbClr val="FF0000"/>
                </a:solidFill>
              </a:rPr>
              <a:t>Limited FHIR Documents (before 2024)</a:t>
            </a:r>
          </a:p>
          <a:p>
            <a:pPr marL="285750" indent="-285750">
              <a:buFontTx/>
              <a:buChar char="-"/>
            </a:pP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41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" grpId="0"/>
      <p:bldP spid="801" grpId="0"/>
      <p:bldP spid="8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D8C1F-B494-DF8E-F57D-16675A38E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the IPS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875173-48A6-D7DE-FFC5-DF9B9BD4F7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988306"/>
            <a:ext cx="8228883" cy="3376051"/>
          </a:xfrm>
        </p:spPr>
        <p:txBody>
          <a:bodyPr/>
          <a:lstStyle/>
          <a:p>
            <a:pPr marL="457200" indent="-457200"/>
            <a:r>
              <a:rPr lang="en-US" dirty="0"/>
              <a:t>Provides international format (“universal realm”) baseline with region-agnostic terminologies</a:t>
            </a:r>
          </a:p>
          <a:p>
            <a:pPr marL="457200" indent="-457200"/>
            <a:r>
              <a:rPr lang="en-US" dirty="0"/>
              <a:t>Empowers patient and provider-mediated exchange</a:t>
            </a:r>
          </a:p>
          <a:p>
            <a:pPr marL="457200" indent="-457200"/>
            <a:r>
              <a:rPr lang="en-US" dirty="0"/>
              <a:t>Leverages global FHIR investments</a:t>
            </a:r>
          </a:p>
          <a:p>
            <a:pPr marL="457200" indent="-457200"/>
            <a:r>
              <a:rPr lang="en-US" dirty="0"/>
              <a:t>Domestic adaptation possible for local needs</a:t>
            </a:r>
          </a:p>
          <a:p>
            <a:pPr marL="457200" indent="-457200"/>
            <a:r>
              <a:rPr lang="en-US" dirty="0"/>
              <a:t>Support from major technology vendors</a:t>
            </a:r>
          </a:p>
          <a:p>
            <a:pPr marL="457200" indent="-457200"/>
            <a:r>
              <a:rPr lang="en-US" dirty="0"/>
              <a:t>Builds on documented benefits of interoperability</a:t>
            </a:r>
            <a:br>
              <a:rPr lang="en-US" dirty="0"/>
            </a:br>
            <a:r>
              <a:rPr lang="en-US" sz="1800" dirty="0">
                <a:hlinkClick r:id="rId2"/>
              </a:rPr>
              <a:t>https://digitalhealthcanada.com/wp-content/uploads/2022/06/Value-of-the-IPS-in-Canada-v11-03-2021.pdf</a:t>
            </a:r>
            <a:r>
              <a:rPr lang="en-US" sz="1800" dirty="0"/>
              <a:t> </a:t>
            </a:r>
          </a:p>
          <a:p>
            <a:pPr marL="457200" indent="-45720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41B1B-B337-1A0B-2A88-3B0751E02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53225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AC7FB-F73D-0426-6FB7-3F546D151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Proof Points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BB6DB0-EE33-814A-680F-5532E197C6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6154" y="1137224"/>
            <a:ext cx="4154316" cy="3376051"/>
          </a:xfrm>
        </p:spPr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en-US" sz="2200" dirty="0"/>
              <a:t>IPS issued for 200,000+ Hajj pilgrims (image right)</a:t>
            </a:r>
          </a:p>
          <a:p>
            <a:pPr marL="342900" indent="-342900">
              <a:buClr>
                <a:srgbClr val="FF0000"/>
              </a:buClr>
            </a:pPr>
            <a:r>
              <a:rPr lang="en-US" sz="2200" dirty="0"/>
              <a:t>Canada launches IPS in two provinces (New Brunswick &amp; Alberta)</a:t>
            </a:r>
          </a:p>
          <a:p>
            <a:pPr marL="342900" indent="-342900">
              <a:buClr>
                <a:srgbClr val="FF0000"/>
              </a:buClr>
            </a:pPr>
            <a:r>
              <a:rPr lang="en-US" sz="2200" dirty="0"/>
              <a:t>Brazil publishes IPS plan</a:t>
            </a:r>
          </a:p>
          <a:p>
            <a:pPr marL="342900" indent="-342900">
              <a:buClr>
                <a:srgbClr val="FF0000"/>
              </a:buClr>
            </a:pPr>
            <a:r>
              <a:rPr lang="en-US" sz="2200" dirty="0" err="1"/>
              <a:t>ePatientDave</a:t>
            </a:r>
            <a:r>
              <a:rPr lang="en-US" sz="2200" dirty="0"/>
              <a:t> @ HIMSS 24</a:t>
            </a:r>
          </a:p>
          <a:p>
            <a:pPr marL="342900" indent="-342900">
              <a:buClr>
                <a:srgbClr val="FF0000"/>
              </a:buClr>
            </a:pPr>
            <a:r>
              <a:rPr lang="en-US" sz="2200" dirty="0"/>
              <a:t>Major vendors launch (or announce) IPS support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D89C14-8CFD-9165-ACB1-C7EE7F45EE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8496E6A-0518-6099-CE41-04AAD325EEA0}"/>
              </a:ext>
            </a:extLst>
          </p:cNvPr>
          <p:cNvGrpSpPr/>
          <p:nvPr/>
        </p:nvGrpSpPr>
        <p:grpSpPr>
          <a:xfrm>
            <a:off x="4918258" y="1247069"/>
            <a:ext cx="1307878" cy="2384328"/>
            <a:chOff x="309800" y="91300"/>
            <a:chExt cx="2476550" cy="4514875"/>
          </a:xfrm>
        </p:grpSpPr>
        <p:pic>
          <p:nvPicPr>
            <p:cNvPr id="6" name="Google Shape;63;p14">
              <a:extLst>
                <a:ext uri="{FF2B5EF4-FFF2-40B4-BE49-F238E27FC236}">
                  <a16:creationId xmlns:a16="http://schemas.microsoft.com/office/drawing/2014/main" id="{27FBB8AA-2F01-CE9A-E181-BAEDB80C0887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35013" r="34131"/>
            <a:stretch/>
          </p:blipFill>
          <p:spPr>
            <a:xfrm>
              <a:off x="309800" y="91300"/>
              <a:ext cx="2476550" cy="451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66;p14">
              <a:extLst>
                <a:ext uri="{FF2B5EF4-FFF2-40B4-BE49-F238E27FC236}">
                  <a16:creationId xmlns:a16="http://schemas.microsoft.com/office/drawing/2014/main" id="{E415B22A-18EF-1BAA-16F9-B2D2BA7A2355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t="4892" b="14902"/>
            <a:stretch/>
          </p:blipFill>
          <p:spPr>
            <a:xfrm>
              <a:off x="621000" y="701200"/>
              <a:ext cx="1931875" cy="33536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53E6DE-DBB2-E2EF-9E1E-C1D55CE30FDD}"/>
              </a:ext>
            </a:extLst>
          </p:cNvPr>
          <p:cNvGrpSpPr/>
          <p:nvPr/>
        </p:nvGrpSpPr>
        <p:grpSpPr>
          <a:xfrm>
            <a:off x="6154735" y="1247069"/>
            <a:ext cx="1307878" cy="2384328"/>
            <a:chOff x="2604087" y="117750"/>
            <a:chExt cx="2476550" cy="4514875"/>
          </a:xfrm>
        </p:grpSpPr>
        <p:pic>
          <p:nvPicPr>
            <p:cNvPr id="9" name="Google Shape;96;p16">
              <a:extLst>
                <a:ext uri="{FF2B5EF4-FFF2-40B4-BE49-F238E27FC236}">
                  <a16:creationId xmlns:a16="http://schemas.microsoft.com/office/drawing/2014/main" id="{4AE5BCB6-1A95-4E0C-81A9-72DD39831C7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35013" r="34131"/>
            <a:stretch/>
          </p:blipFill>
          <p:spPr>
            <a:xfrm>
              <a:off x="2604087" y="117750"/>
              <a:ext cx="2476550" cy="451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97;p16">
              <a:extLst>
                <a:ext uri="{FF2B5EF4-FFF2-40B4-BE49-F238E27FC236}">
                  <a16:creationId xmlns:a16="http://schemas.microsoft.com/office/drawing/2014/main" id="{0C454C87-EB09-6296-F51F-D42CA4A42D4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10469" b="10815"/>
            <a:stretch/>
          </p:blipFill>
          <p:spPr>
            <a:xfrm>
              <a:off x="2917013" y="774450"/>
              <a:ext cx="1926750" cy="32822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Google Shape;98;p16">
              <a:extLst>
                <a:ext uri="{FF2B5EF4-FFF2-40B4-BE49-F238E27FC236}">
                  <a16:creationId xmlns:a16="http://schemas.microsoft.com/office/drawing/2014/main" id="{060D6948-6C1B-C8F4-4235-2B115FC8319E}"/>
                </a:ext>
              </a:extLst>
            </p:cNvPr>
            <p:cNvSpPr txBox="1"/>
            <p:nvPr/>
          </p:nvSpPr>
          <p:spPr>
            <a:xfrm>
              <a:off x="2916038" y="515275"/>
              <a:ext cx="19119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Hajj Health Record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A6AC92-1590-C3AA-49F9-469708E0068E}"/>
              </a:ext>
            </a:extLst>
          </p:cNvPr>
          <p:cNvGrpSpPr/>
          <p:nvPr/>
        </p:nvGrpSpPr>
        <p:grpSpPr>
          <a:xfrm>
            <a:off x="7408468" y="1247069"/>
            <a:ext cx="1307878" cy="2384328"/>
            <a:chOff x="2569400" y="117750"/>
            <a:chExt cx="2476550" cy="4514875"/>
          </a:xfrm>
        </p:grpSpPr>
        <p:pic>
          <p:nvPicPr>
            <p:cNvPr id="13" name="Google Shape;108;p17">
              <a:extLst>
                <a:ext uri="{FF2B5EF4-FFF2-40B4-BE49-F238E27FC236}">
                  <a16:creationId xmlns:a16="http://schemas.microsoft.com/office/drawing/2014/main" id="{C21E785F-CE85-6D62-B02E-65EFE1CA6A45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35013" r="34131"/>
            <a:stretch/>
          </p:blipFill>
          <p:spPr>
            <a:xfrm>
              <a:off x="2569400" y="117750"/>
              <a:ext cx="2476550" cy="45148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109;p17">
              <a:extLst>
                <a:ext uri="{FF2B5EF4-FFF2-40B4-BE49-F238E27FC236}">
                  <a16:creationId xmlns:a16="http://schemas.microsoft.com/office/drawing/2014/main" id="{115AF730-4172-C6EA-564C-D0E4ACFE527E}"/>
                </a:ext>
              </a:extLst>
            </p:cNvPr>
            <p:cNvPicPr preferRelativeResize="0"/>
            <p:nvPr/>
          </p:nvPicPr>
          <p:blipFill rotWithShape="1">
            <a:blip r:embed="rId5">
              <a:alphaModFix/>
            </a:blip>
            <a:srcRect t="10643" b="9984"/>
            <a:stretch/>
          </p:blipFill>
          <p:spPr>
            <a:xfrm>
              <a:off x="2879850" y="746025"/>
              <a:ext cx="1931225" cy="331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Google Shape;111;p17">
              <a:extLst>
                <a:ext uri="{FF2B5EF4-FFF2-40B4-BE49-F238E27FC236}">
                  <a16:creationId xmlns:a16="http://schemas.microsoft.com/office/drawing/2014/main" id="{CF06992A-B0BC-4691-EC70-6AF32863CC17}"/>
                </a:ext>
              </a:extLst>
            </p:cNvPr>
            <p:cNvSpPr txBox="1"/>
            <p:nvPr/>
          </p:nvSpPr>
          <p:spPr>
            <a:xfrm>
              <a:off x="2892075" y="492175"/>
              <a:ext cx="1911900" cy="19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Hajj Health Record</a:t>
              </a: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CC4B5605-9A25-FEB9-A6D4-2F7105473EEC}"/>
              </a:ext>
            </a:extLst>
          </p:cNvPr>
          <p:cNvSpPr/>
          <p:nvPr/>
        </p:nvSpPr>
        <p:spPr>
          <a:xfrm>
            <a:off x="5461943" y="3670565"/>
            <a:ext cx="2916953" cy="56332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 from Malaysia’s </a:t>
            </a:r>
            <a:r>
              <a:rPr kumimoji="0" lang="en-US" sz="1400" b="0" i="1" u="none" strike="noStrike" kern="0" cap="none" spc="0" normalizeH="0" baseline="0" noProof="0" err="1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MySejahtera</a:t>
            </a:r>
            <a:r>
              <a:rPr kumimoji="0" lang="en-US" sz="1400" b="0" i="1" u="none" strike="noStrike" kern="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application</a:t>
            </a:r>
          </a:p>
        </p:txBody>
      </p:sp>
    </p:spTree>
    <p:extLst>
      <p:ext uri="{BB962C8B-B14F-4D97-AF65-F5344CB8AC3E}">
        <p14:creationId xmlns:p14="http://schemas.microsoft.com/office/powerpoint/2010/main" val="3825488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1E44B-062A-0F91-733D-355F8B79F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3CB4D-2F91-7CEB-9562-FD6F1EBD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nb-NO" altLang="en-US" dirty="0"/>
              <a:t>What’s Upcoming for IPS? 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567C4041-3BF4-4CE0-4D08-C831C75874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</p:spTree>
    <p:extLst>
      <p:ext uri="{BB962C8B-B14F-4D97-AF65-F5344CB8AC3E}">
        <p14:creationId xmlns:p14="http://schemas.microsoft.com/office/powerpoint/2010/main" val="14563030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E5846-2F11-2E50-CFCF-EFEBE1283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D5091771-F15C-0FDF-BFD3-CC297A1D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Upcoming for IPS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6E33E7AC-EEC9-89F2-82F8-5094BB9E4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792692C-37D7-1201-45D4-E150F123B5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3" y="1052343"/>
            <a:ext cx="5735638" cy="3376051"/>
          </a:xfrm>
        </p:spPr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en-US" dirty="0"/>
              <a:t>Publish 2.0 IPS FHIR guide</a:t>
            </a:r>
            <a:br>
              <a:rPr lang="en-US" dirty="0"/>
            </a:br>
            <a:r>
              <a:rPr lang="en-US" dirty="0"/>
              <a:t>(1.1 last published November 2022)</a:t>
            </a:r>
          </a:p>
          <a:p>
            <a:pPr marL="342900" indent="-342900">
              <a:buClr>
                <a:srgbClr val="FF0000"/>
              </a:buClr>
            </a:pPr>
            <a:r>
              <a:rPr lang="en-US" dirty="0"/>
              <a:t>Continue support for IPS tooling and reference implementations </a:t>
            </a:r>
          </a:p>
          <a:p>
            <a:pPr marL="342900" indent="-342900">
              <a:buClr>
                <a:srgbClr val="FF0000"/>
              </a:buClr>
            </a:pPr>
            <a:r>
              <a:rPr lang="en-US" dirty="0"/>
              <a:t>Advance patient mediated exchange using QR codes and IPS</a:t>
            </a:r>
          </a:p>
          <a:p>
            <a:pPr marL="342900" indent="-342900">
              <a:buClr>
                <a:srgbClr val="FF0000"/>
              </a:buClr>
            </a:pPr>
            <a:r>
              <a:rPr lang="en-US" dirty="0"/>
              <a:t>Coordinate activity among SDOs</a:t>
            </a:r>
            <a:br>
              <a:rPr lang="en-US" dirty="0"/>
            </a:br>
            <a:r>
              <a:rPr lang="en-US" dirty="0"/>
              <a:t>(IPSCC launched in 2024)</a:t>
            </a:r>
          </a:p>
          <a:p>
            <a:pPr marL="342900" indent="-342900">
              <a:buClr>
                <a:srgbClr val="FF0000"/>
              </a:buClr>
            </a:pPr>
            <a:endParaRPr lang="en-US" dirty="0"/>
          </a:p>
          <a:p>
            <a:pPr marL="342900" indent="-342900">
              <a:buClr>
                <a:srgbClr val="FF0000"/>
              </a:buClr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704F37-9A0D-5A8D-C795-A9B58040B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0582" y="1546568"/>
            <a:ext cx="1829055" cy="223868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5E6E00C-779F-41C2-94D7-10FFDF87099E}"/>
              </a:ext>
            </a:extLst>
          </p:cNvPr>
          <p:cNvSpPr txBox="1"/>
          <p:nvPr/>
        </p:nvSpPr>
        <p:spPr>
          <a:xfrm>
            <a:off x="6798186" y="1243568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ipsviewer.com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1E112E-4D11-0DE7-E214-DFF74B82EBF5}"/>
              </a:ext>
            </a:extLst>
          </p:cNvPr>
          <p:cNvSpPr txBox="1"/>
          <p:nvPr/>
        </p:nvSpPr>
        <p:spPr>
          <a:xfrm>
            <a:off x="6543628" y="3903589"/>
            <a:ext cx="2326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“</a:t>
            </a:r>
            <a:r>
              <a:rPr lang="en-US" b="1" dirty="0">
                <a:solidFill>
                  <a:srgbClr val="00B050"/>
                </a:solidFill>
              </a:rPr>
              <a:t>Try a Sample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074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F09B5-1B6F-4CE7-CE01-7DE5B8FAA2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85CD7D6B-F470-1F78-1495-FEF3E9FD6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IPS Community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70588D60-1BCA-FBAF-88AF-6F2A8599FA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  <p:pic>
        <p:nvPicPr>
          <p:cNvPr id="1026" name="Picture 2" descr="No alternative text description for this image">
            <a:extLst>
              <a:ext uri="{FF2B5EF4-FFF2-40B4-BE49-F238E27FC236}">
                <a16:creationId xmlns:a16="http://schemas.microsoft.com/office/drawing/2014/main" id="{712CB38B-BD08-B013-0960-381102C2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878" y="1093926"/>
            <a:ext cx="2371890" cy="1778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89CC13F-3111-10FA-8421-C976EFD50892}"/>
              </a:ext>
            </a:extLst>
          </p:cNvPr>
          <p:cNvSpPr txBox="1"/>
          <p:nvPr/>
        </p:nvSpPr>
        <p:spPr>
          <a:xfrm>
            <a:off x="200850" y="909260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2016</a:t>
            </a:r>
          </a:p>
        </p:txBody>
      </p:sp>
      <p:pic>
        <p:nvPicPr>
          <p:cNvPr id="3" name="image56.png">
            <a:extLst>
              <a:ext uri="{FF2B5EF4-FFF2-40B4-BE49-F238E27FC236}">
                <a16:creationId xmlns:a16="http://schemas.microsoft.com/office/drawing/2014/main" id="{FC391B2F-71B7-8525-54D2-2BC3289F8351}"/>
              </a:ext>
            </a:extLst>
          </p:cNvPr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782634" y="2664281"/>
            <a:ext cx="2914835" cy="2186126"/>
          </a:xfrm>
          <a:prstGeom prst="rect">
            <a:avLst/>
          </a:prstGeom>
          <a:ln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88D3A7-BF95-C606-5ADA-A44D164C906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554" y="3339744"/>
            <a:ext cx="2176043" cy="13254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9CF8BB-EF40-9FBD-34FF-4B2580379ACD}"/>
              </a:ext>
            </a:extLst>
          </p:cNvPr>
          <p:cNvSpPr txBox="1"/>
          <p:nvPr/>
        </p:nvSpPr>
        <p:spPr>
          <a:xfrm>
            <a:off x="3874374" y="853530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2022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0D2F69-1B78-E53D-8E80-D4A85EA797F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5147" y="3717339"/>
            <a:ext cx="2911811" cy="14261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71458A5-97A9-48C8-9634-39BF8C8779F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2916" y="2127644"/>
            <a:ext cx="2125727" cy="159429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FB8D5A-C039-58EB-D191-1F119EA993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91943"/>
            <a:ext cx="3114351" cy="1426162"/>
          </a:xfrm>
          <a:prstGeom prst="rect">
            <a:avLst/>
          </a:prstGeom>
        </p:spPr>
      </p:pic>
      <p:pic>
        <p:nvPicPr>
          <p:cNvPr id="6" name="image76.png">
            <a:extLst>
              <a:ext uri="{FF2B5EF4-FFF2-40B4-BE49-F238E27FC236}">
                <a16:creationId xmlns:a16="http://schemas.microsoft.com/office/drawing/2014/main" id="{777BD5A0-6165-5322-A47E-03C71E2A2DB7}"/>
              </a:ext>
            </a:extLst>
          </p:cNvPr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4160" y="0"/>
            <a:ext cx="2529840" cy="1897380"/>
          </a:xfrm>
          <a:prstGeom prst="rect">
            <a:avLst/>
          </a:prstGeom>
          <a:ln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C31A4D-D66A-FC68-37D4-1ECAA6EC919B}"/>
              </a:ext>
            </a:extLst>
          </p:cNvPr>
          <p:cNvSpPr txBox="1"/>
          <p:nvPr/>
        </p:nvSpPr>
        <p:spPr>
          <a:xfrm>
            <a:off x="7522771" y="1826750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60AE97-7B9A-A4A2-B14D-1B6EAF5AE88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7761" y="1342493"/>
            <a:ext cx="2371890" cy="17789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E86737-4291-F900-8D2E-D82B0ABA1EDB}"/>
              </a:ext>
            </a:extLst>
          </p:cNvPr>
          <p:cNvSpPr txBox="1"/>
          <p:nvPr/>
        </p:nvSpPr>
        <p:spPr>
          <a:xfrm>
            <a:off x="1595012" y="3147657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2023</a:t>
            </a:r>
          </a:p>
        </p:txBody>
      </p:sp>
      <p:pic>
        <p:nvPicPr>
          <p:cNvPr id="14" name="Picture 13" descr="A group of people standing in front of a sign&#10;&#10;AI-generated content may be incorrect.">
            <a:extLst>
              <a:ext uri="{FF2B5EF4-FFF2-40B4-BE49-F238E27FC236}">
                <a16:creationId xmlns:a16="http://schemas.microsoft.com/office/drawing/2014/main" id="{A51545DC-136A-F552-596B-B1B0C9C4196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53698" y="3911454"/>
            <a:ext cx="2190302" cy="12320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D24C43-56B4-EEED-A69B-A178577F4B73}"/>
              </a:ext>
            </a:extLst>
          </p:cNvPr>
          <p:cNvSpPr txBox="1"/>
          <p:nvPr/>
        </p:nvSpPr>
        <p:spPr>
          <a:xfrm>
            <a:off x="7638411" y="3644776"/>
            <a:ext cx="69762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971A4F-10E6-D8D2-4E97-05DFE126B2DE}"/>
              </a:ext>
            </a:extLst>
          </p:cNvPr>
          <p:cNvSpPr txBox="1"/>
          <p:nvPr/>
        </p:nvSpPr>
        <p:spPr>
          <a:xfrm>
            <a:off x="2186152" y="1060485"/>
            <a:ext cx="5336620" cy="3416320"/>
          </a:xfrm>
          <a:prstGeom prst="rect">
            <a:avLst/>
          </a:prstGeom>
          <a:solidFill>
            <a:schemeClr val="bg1">
              <a:lumMod val="85000"/>
              <a:alpha val="33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effectLst/>
                <a:latin typeface="Bahnschrift Light" panose="020B0502040204020203" pitchFamily="34" charset="0"/>
              </a:rPr>
              <a:t>“Never doubt that a small group of thoughtful, committed citizens can change the world; indeed, it's the only thing that ever has”</a:t>
            </a:r>
            <a:endParaRPr lang="en-US" sz="3600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821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7" grpId="0" animBg="1"/>
      <p:bldP spid="4" grpId="0" animBg="1"/>
      <p:bldP spid="5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23F6-7249-B908-4B6A-B4205574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Involved?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52074D-36BF-D54A-27A4-7E31C12F22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spcBef>
                <a:spcPts val="1200"/>
              </a:spcBef>
              <a:buClr>
                <a:srgbClr val="FF0000"/>
              </a:buClr>
            </a:pPr>
            <a:r>
              <a:rPr lang="en-US" dirty="0"/>
              <a:t>Come to an HL7 or IHE Connectathon!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</a:pPr>
            <a:r>
              <a:rPr lang="en-US" dirty="0"/>
              <a:t>Attend the weekly IPS Project Calls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</a:pPr>
            <a:r>
              <a:rPr lang="en-US" dirty="0"/>
              <a:t>Join us on </a:t>
            </a:r>
            <a:r>
              <a:rPr lang="en-US" dirty="0">
                <a:hlinkClick r:id="rId2"/>
              </a:rPr>
              <a:t>https://chat.fhir.org</a:t>
            </a:r>
            <a:r>
              <a:rPr lang="en-US" dirty="0"/>
              <a:t> 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</a:pPr>
            <a:r>
              <a:rPr lang="en-US" dirty="0"/>
              <a:t>Attend a working group meeting</a:t>
            </a:r>
          </a:p>
          <a:p>
            <a:pPr marL="342900" indent="-342900">
              <a:spcBef>
                <a:spcPts val="1200"/>
              </a:spcBef>
              <a:buClr>
                <a:srgbClr val="FF0000"/>
              </a:buClr>
            </a:pPr>
            <a:r>
              <a:rPr lang="en-US" dirty="0"/>
              <a:t>Comment on the specification</a:t>
            </a:r>
            <a:br>
              <a:rPr lang="en-US" dirty="0"/>
            </a:br>
            <a:r>
              <a:rPr lang="en-US" dirty="0">
                <a:hlinkClick r:id="rId3"/>
              </a:rPr>
              <a:t>https://build.fhir.org/ig/HL7/fhir-ips/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8A0F19-0269-A76A-D963-33DAC2C242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658480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65028-A0CF-D57A-1627-3091B793B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4BBFEB-C9EE-3723-E19D-3BB7B861E2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517650"/>
            <a:ext cx="8228883" cy="2993294"/>
          </a:xfrm>
        </p:spPr>
        <p:txBody>
          <a:bodyPr/>
          <a:lstStyle/>
          <a:p>
            <a:r>
              <a:rPr lang="en-US" dirty="0"/>
              <a:t>Questions at end of panelists. But feel free to reach out!  </a:t>
            </a:r>
          </a:p>
          <a:p>
            <a:endParaRPr lang="en-US" dirty="0"/>
          </a:p>
          <a:p>
            <a:r>
              <a:rPr lang="en-US" dirty="0"/>
              <a:t>John D’Amore, MS</a:t>
            </a:r>
            <a:br>
              <a:rPr lang="en-US" dirty="0"/>
            </a:br>
            <a:r>
              <a:rPr lang="en-US" dirty="0"/>
              <a:t>More Informatics, Inc. </a:t>
            </a:r>
            <a:br>
              <a:rPr lang="en-US" dirty="0"/>
            </a:br>
            <a:r>
              <a:rPr lang="en-US" dirty="0">
                <a:hlinkClick r:id="rId2"/>
              </a:rPr>
              <a:t>johnd@moreinformatics.com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D295D-0C47-A072-C5A9-93D00C9FA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b="1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336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72B80-8FB6-604D-16D1-C18EA8ED7E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E13AE2CA-3054-5E90-D31A-496383909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Agenda</a:t>
            </a:r>
          </a:p>
        </p:txBody>
      </p:sp>
      <p:sp>
        <p:nvSpPr>
          <p:cNvPr id="15362" name="Text Placeholder 2">
            <a:extLst>
              <a:ext uri="{FF2B5EF4-FFF2-40B4-BE49-F238E27FC236}">
                <a16:creationId xmlns:a16="http://schemas.microsoft.com/office/drawing/2014/main" id="{6AF07086-B152-02B6-00F4-6A9FEC5BF9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nb-NO" altLang="en-US" dirty="0"/>
              <a:t>A Brief Introduction to the IPS</a:t>
            </a:r>
          </a:p>
          <a:p>
            <a:pPr marL="342900" indent="-342900">
              <a:buClr>
                <a:srgbClr val="FF0000"/>
              </a:buClr>
            </a:pPr>
            <a:r>
              <a:rPr lang="nb-NO" altLang="en-US" dirty="0"/>
              <a:t>Why a Patient Summary, Why Now?</a:t>
            </a:r>
          </a:p>
          <a:p>
            <a:pPr marL="342900" indent="-342900">
              <a:buClr>
                <a:srgbClr val="FF0000"/>
              </a:buClr>
            </a:pPr>
            <a:r>
              <a:rPr lang="nb-NO" altLang="en-US" dirty="0"/>
              <a:t>What’s Upcoming for IPS? </a:t>
            </a:r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3382CA0F-1BD4-9C16-C9C5-F7F1A4D8F62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</p:spTree>
    <p:extLst>
      <p:ext uri="{BB962C8B-B14F-4D97-AF65-F5344CB8AC3E}">
        <p14:creationId xmlns:p14="http://schemas.microsoft.com/office/powerpoint/2010/main" val="2182601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FF79-EA6F-4810-9B6E-7A6470C85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altLang="en-US" dirty="0"/>
              <a:t>A Brief Introduction to the IPS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0A56FC41-1855-4357-A6DB-68BD42303F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D2FE0-2AD6-7003-A5F3-16203897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Cross-SDO Collaboration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52C9C-E661-5568-F436-BE56E40A22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D1E0375-832E-2F44-9568-91CDB2A6B557}" type="slidenum">
              <a:rPr lang="en-GB" smtClean="0"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4D57E8-F2B6-D445-EF0F-CCF52938C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0120" y="973193"/>
            <a:ext cx="7315200" cy="385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E0E115-CF56-C184-CC09-C516EFAFB8A8}"/>
              </a:ext>
            </a:extLst>
          </p:cNvPr>
          <p:cNvSpPr/>
          <p:nvPr/>
        </p:nvSpPr>
        <p:spPr>
          <a:xfrm>
            <a:off x="8089323" y="4343400"/>
            <a:ext cx="1054677" cy="800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042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A6C23-A4B3-4D26-B0B9-2F0C5507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IPS?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E27D543-711D-48DF-8BE7-23FA48519E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3" y="1134893"/>
            <a:ext cx="4602798" cy="3376051"/>
          </a:xfrm>
        </p:spPr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en-US" sz="2000" dirty="0"/>
              <a:t>A standardized set of basic clinical data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Includes most important health and care related facts</a:t>
            </a:r>
          </a:p>
          <a:p>
            <a:pPr marL="342900" indent="-342900">
              <a:buClr>
                <a:srgbClr val="FF0000"/>
              </a:buClr>
            </a:pPr>
            <a:r>
              <a:rPr lang="en-US" sz="2000" dirty="0"/>
              <a:t>A summarized version of a patient’s clinical data provides health professionals the essential information needed for care</a:t>
            </a:r>
          </a:p>
        </p:txBody>
      </p:sp>
      <p:pic>
        <p:nvPicPr>
          <p:cNvPr id="6" name="Google Shape;323;g10eba8607e9_0_10">
            <a:extLst>
              <a:ext uri="{FF2B5EF4-FFF2-40B4-BE49-F238E27FC236}">
                <a16:creationId xmlns:a16="http://schemas.microsoft.com/office/drawing/2014/main" id="{9CC97F2D-3CFF-4576-8492-9000BDC6DCCB}"/>
              </a:ext>
            </a:extLst>
          </p:cNvPr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5015" y="540206"/>
            <a:ext cx="3284024" cy="32767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4;g10eba8607e9_0_10">
            <a:extLst>
              <a:ext uri="{FF2B5EF4-FFF2-40B4-BE49-F238E27FC236}">
                <a16:creationId xmlns:a16="http://schemas.microsoft.com/office/drawing/2014/main" id="{A384F401-6502-4C10-908C-C0747EBB9886}"/>
              </a:ext>
            </a:extLst>
          </p:cNvPr>
          <p:cNvSpPr txBox="1">
            <a:spLocks/>
          </p:cNvSpPr>
          <p:nvPr/>
        </p:nvSpPr>
        <p:spPr>
          <a:xfrm>
            <a:off x="624776" y="3662980"/>
            <a:ext cx="7943850" cy="11089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rmAutofit fontScale="77500" lnSpcReduction="20000"/>
          </a:bodyPr>
          <a:lstStyle>
            <a:lvl1pPr marL="406400" indent="-406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ED58F5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863600" indent="-4064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ED58F5"/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1456" indent="-126206" algn="ctr">
              <a:spcBef>
                <a:spcPts val="0"/>
              </a:spcBef>
              <a:buClr>
                <a:srgbClr val="333333"/>
              </a:buClr>
              <a:buSzPts val="1600"/>
              <a:buNone/>
            </a:pPr>
            <a:endParaRPr lang="en-US" sz="2100" dirty="0">
              <a:solidFill>
                <a:schemeClr val="accent1"/>
              </a:solidFill>
              <a:latin typeface="Aptos" panose="020B0004020202020204" pitchFamily="34" charset="0"/>
            </a:endParaRPr>
          </a:p>
          <a:p>
            <a:pPr marL="221456" indent="-126206" algn="ctr">
              <a:lnSpc>
                <a:spcPct val="120000"/>
              </a:lnSpc>
              <a:spcBef>
                <a:spcPts val="0"/>
              </a:spcBef>
              <a:buClr>
                <a:srgbClr val="FF0000"/>
              </a:buClr>
              <a:buSzPts val="2000"/>
              <a:buNone/>
            </a:pPr>
            <a:r>
              <a:rPr lang="en-US" sz="2100" b="1" dirty="0">
                <a:solidFill>
                  <a:schemeClr val="accent1"/>
                </a:solidFill>
                <a:latin typeface="Aptos" panose="020B0004020202020204" pitchFamily="34" charset="0"/>
              </a:rPr>
              <a:t>The International Patient Summary is a minimal and non-exhaustive set of basic clinical data of a patient, specialty-agnostic, condition-independent, but readily usable by all clinicians for the unscheduled (cross-border) patient care.</a:t>
            </a:r>
          </a:p>
        </p:txBody>
      </p:sp>
    </p:spTree>
    <p:extLst>
      <p:ext uri="{BB962C8B-B14F-4D97-AF65-F5344CB8AC3E}">
        <p14:creationId xmlns:p14="http://schemas.microsoft.com/office/powerpoint/2010/main" val="1896237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ADED-A772-695B-7896-64295BEB9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IPS?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ED50973-A4CD-0C7F-8421-334913ADFC65}"/>
              </a:ext>
            </a:extLst>
          </p:cNvPr>
          <p:cNvSpPr txBox="1"/>
          <p:nvPr/>
        </p:nvSpPr>
        <p:spPr>
          <a:xfrm>
            <a:off x="649805" y="2412892"/>
            <a:ext cx="25900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dirty="0"/>
              <a:t>&amp;</a:t>
            </a:r>
          </a:p>
          <a:p>
            <a:pPr algn="ctr"/>
            <a:r>
              <a:rPr lang="en-US" sz="1500" b="1" dirty="0"/>
              <a:t> </a:t>
            </a:r>
          </a:p>
          <a:p>
            <a:pPr algn="ctr"/>
            <a:r>
              <a:rPr lang="en-US" sz="3300" b="1" dirty="0"/>
              <a:t>Cross-Border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DAE37D6-9FE8-29AB-1AF6-94FB95E8DDF9}"/>
              </a:ext>
            </a:extLst>
          </p:cNvPr>
          <p:cNvSpPr/>
          <p:nvPr/>
        </p:nvSpPr>
        <p:spPr>
          <a:xfrm>
            <a:off x="3622909" y="1298548"/>
            <a:ext cx="1441771" cy="7316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561610-A39F-8CAA-BEE5-17BFB8769ADD}"/>
              </a:ext>
            </a:extLst>
          </p:cNvPr>
          <p:cNvSpPr/>
          <p:nvPr/>
        </p:nvSpPr>
        <p:spPr>
          <a:xfrm>
            <a:off x="3622909" y="3070764"/>
            <a:ext cx="1441771" cy="731633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982AC2-C760-6540-C25E-9B8445E03F47}"/>
              </a:ext>
            </a:extLst>
          </p:cNvPr>
          <p:cNvSpPr txBox="1"/>
          <p:nvPr/>
        </p:nvSpPr>
        <p:spPr>
          <a:xfrm>
            <a:off x="5696068" y="2798276"/>
            <a:ext cx="25397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National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Provincial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State/Regional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Local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Organizational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45BC24-C77B-E4EF-0250-4D18B56B6088}"/>
              </a:ext>
            </a:extLst>
          </p:cNvPr>
          <p:cNvSpPr txBox="1"/>
          <p:nvPr/>
        </p:nvSpPr>
        <p:spPr>
          <a:xfrm>
            <a:off x="649804" y="1121908"/>
            <a:ext cx="25900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/>
              <a:t>Continuity </a:t>
            </a:r>
            <a:br>
              <a:rPr lang="en-US" sz="3300" b="1" dirty="0"/>
            </a:br>
            <a:r>
              <a:rPr lang="en-US" sz="3300" b="1" dirty="0"/>
              <a:t>of Care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D1DE026-0443-7072-2D99-B7A6622A29F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65964" y="976302"/>
            <a:ext cx="1551042" cy="13157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A28C48F-9B10-18BE-7F82-CB575EE967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6076" y="967848"/>
            <a:ext cx="1346109" cy="131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4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93C7C35-9D58-C994-5F75-8582440AB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IPS as FHIR Document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72912D-FD82-F30A-68B9-337D4EA876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4362" y="1109873"/>
            <a:ext cx="4087463" cy="3376051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FF0000"/>
              </a:buClr>
              <a:buSzPts val="1600"/>
            </a:pPr>
            <a:r>
              <a:rPr lang="en-US" sz="1800" dirty="0"/>
              <a:t>The IPS is a Bundle which uses the Composition resource to organize the patient’s summary. It’s both machine readable and human </a:t>
            </a:r>
            <a:r>
              <a:rPr lang="en-US" sz="1800" dirty="0" err="1"/>
              <a:t>renderable</a:t>
            </a:r>
            <a:r>
              <a:rPr lang="en-US" sz="1800" dirty="0"/>
              <a:t> </a:t>
            </a:r>
            <a:endParaRPr lang="en-US" sz="1800" b="1" dirty="0"/>
          </a:p>
          <a:p>
            <a:pPr marL="0" lvl="1" indent="0">
              <a:buNone/>
            </a:pPr>
            <a:endParaRPr lang="en-US" sz="1350" dirty="0"/>
          </a:p>
          <a:p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BB3570-267F-4591-1612-C9B0C4AD7343}"/>
              </a:ext>
            </a:extLst>
          </p:cNvPr>
          <p:cNvSpPr/>
          <p:nvPr/>
        </p:nvSpPr>
        <p:spPr>
          <a:xfrm>
            <a:off x="1600698" y="2584626"/>
            <a:ext cx="2234675" cy="2300749"/>
          </a:xfrm>
          <a:prstGeom prst="roundRect">
            <a:avLst>
              <a:gd name="adj" fmla="val 8129"/>
            </a:avLst>
          </a:prstGeom>
          <a:solidFill>
            <a:srgbClr val="FFFFFF">
              <a:lumMod val="85000"/>
            </a:srgbClr>
          </a:solidFill>
          <a:ln w="28575" cap="flat" cmpd="sng" algn="ctr">
            <a:solidFill>
              <a:srgbClr val="FFFFFF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050" kern="0">
              <a:solidFill>
                <a:srgbClr val="FFFFFF"/>
              </a:solidFill>
              <a:latin typeface="Arial"/>
              <a:ea typeface="+mn-ea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50B39B-10A3-100A-7262-49F275C4244C}"/>
              </a:ext>
            </a:extLst>
          </p:cNvPr>
          <p:cNvSpPr txBox="1"/>
          <p:nvPr/>
        </p:nvSpPr>
        <p:spPr>
          <a:xfrm>
            <a:off x="1787047" y="2676438"/>
            <a:ext cx="2120383" cy="2031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Bundle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b="1" kern="0" dirty="0">
                <a:solidFill>
                  <a:srgbClr val="333333"/>
                </a:solidFill>
                <a:latin typeface="Aptos" panose="020B0004020202020204" pitchFamily="34" charset="0"/>
                <a:cs typeface="Arial"/>
                <a:sym typeface="Arial"/>
              </a:rPr>
              <a:t>Composition (1)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Patient (1)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Practitioner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Organization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 err="1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AllergyIntolerance</a:t>
            </a: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 err="1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MedicationRequest</a:t>
            </a: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 err="1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MedicationStatement</a:t>
            </a: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Condition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Immunization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Observation (*)</a:t>
            </a:r>
          </a:p>
          <a:p>
            <a:pPr marL="214313" indent="-214313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Other Resources (*)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3BD542D-29C7-5422-BF70-C8D7142BC0D8}"/>
              </a:ext>
            </a:extLst>
          </p:cNvPr>
          <p:cNvSpPr/>
          <p:nvPr/>
        </p:nvSpPr>
        <p:spPr>
          <a:xfrm>
            <a:off x="4954116" y="2549963"/>
            <a:ext cx="2241584" cy="2300750"/>
          </a:xfrm>
          <a:prstGeom prst="roundRect">
            <a:avLst>
              <a:gd name="adj" fmla="val 8129"/>
            </a:avLst>
          </a:prstGeom>
          <a:solidFill>
            <a:srgbClr val="55C1E9">
              <a:lumMod val="20000"/>
              <a:lumOff val="80000"/>
            </a:srgbClr>
          </a:solidFill>
          <a:ln w="28575" cap="flat" cmpd="sng" algn="ctr">
            <a:solidFill>
              <a:srgbClr val="1E22AA"/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050" kern="0">
              <a:solidFill>
                <a:srgbClr val="FFFFFF"/>
              </a:solidFill>
              <a:latin typeface="Arial"/>
              <a:ea typeface="+mn-ea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44A473-AADC-812E-4320-C3C8DE0522CF}"/>
              </a:ext>
            </a:extLst>
          </p:cNvPr>
          <p:cNvSpPr txBox="1"/>
          <p:nvPr/>
        </p:nvSpPr>
        <p:spPr>
          <a:xfrm>
            <a:off x="5058948" y="2988142"/>
            <a:ext cx="224158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Elements that describe</a:t>
            </a:r>
            <a:b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</a:b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document (id, language, text)</a:t>
            </a: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00692083-ECE6-8F05-ECBD-8DC721274623}"/>
              </a:ext>
            </a:extLst>
          </p:cNvPr>
          <p:cNvCxnSpPr>
            <a:cxnSpLocks/>
            <a:stCxn id="11" idx="1"/>
          </p:cNvCxnSpPr>
          <p:nvPr/>
        </p:nvCxnSpPr>
        <p:spPr>
          <a:xfrm rot="10800000">
            <a:off x="3533037" y="3230019"/>
            <a:ext cx="1532821" cy="243755"/>
          </a:xfrm>
          <a:prstGeom prst="bentConnector3">
            <a:avLst>
              <a:gd name="adj1" fmla="val 36412"/>
            </a:avLst>
          </a:prstGeom>
          <a:noFill/>
          <a:ln w="38100" cap="flat" cmpd="sng" algn="ctr">
            <a:solidFill>
              <a:srgbClr val="FF5959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306CDB6-102E-6D51-1D40-8301341C43BE}"/>
              </a:ext>
            </a:extLst>
          </p:cNvPr>
          <p:cNvSpPr txBox="1"/>
          <p:nvPr/>
        </p:nvSpPr>
        <p:spPr>
          <a:xfrm>
            <a:off x="5065857" y="3346815"/>
            <a:ext cx="139808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50" b="1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Subject of the IPS</a:t>
            </a: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598F688-E407-7D17-775F-C1103970F620}"/>
              </a:ext>
            </a:extLst>
          </p:cNvPr>
          <p:cNvSpPr txBox="1"/>
          <p:nvPr/>
        </p:nvSpPr>
        <p:spPr>
          <a:xfrm>
            <a:off x="5065858" y="3560582"/>
            <a:ext cx="144786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50" b="1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Author of the IPS</a:t>
            </a: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 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2E75E1C-0365-B427-1CEA-F37B84AC77F5}"/>
              </a:ext>
            </a:extLst>
          </p:cNvPr>
          <p:cNvCxnSpPr>
            <a:cxnSpLocks/>
            <a:stCxn id="12" idx="1"/>
          </p:cNvCxnSpPr>
          <p:nvPr/>
        </p:nvCxnSpPr>
        <p:spPr>
          <a:xfrm rot="10800000">
            <a:off x="3637868" y="3462522"/>
            <a:ext cx="1427991" cy="225018"/>
          </a:xfrm>
          <a:prstGeom prst="bentConnector3">
            <a:avLst>
              <a:gd name="adj1" fmla="val 56759"/>
            </a:avLst>
          </a:prstGeom>
          <a:noFill/>
          <a:ln w="38100" cap="flat" cmpd="sng" algn="ctr">
            <a:solidFill>
              <a:srgbClr val="FF5959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4" name="Right Brace 13">
            <a:extLst>
              <a:ext uri="{FF2B5EF4-FFF2-40B4-BE49-F238E27FC236}">
                <a16:creationId xmlns:a16="http://schemas.microsoft.com/office/drawing/2014/main" id="{00FF8F32-4C03-B8B5-1AA7-ABF4A63BACFF}"/>
              </a:ext>
            </a:extLst>
          </p:cNvPr>
          <p:cNvSpPr/>
          <p:nvPr/>
        </p:nvSpPr>
        <p:spPr>
          <a:xfrm>
            <a:off x="3467331" y="3316829"/>
            <a:ext cx="110599" cy="283901"/>
          </a:xfrm>
          <a:prstGeom prst="rightBrace">
            <a:avLst/>
          </a:prstGeom>
          <a:noFill/>
          <a:ln w="9525" cap="flat" cmpd="sng" algn="ctr">
            <a:solidFill>
              <a:srgbClr val="FF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050" kern="0">
              <a:solidFill>
                <a:srgbClr val="20145E"/>
              </a:solidFill>
              <a:latin typeface="Arial"/>
              <a:ea typeface="+mn-ea"/>
              <a:sym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4C7DFE2-300C-E61C-F59E-CE7DCEFA9916}"/>
              </a:ext>
            </a:extLst>
          </p:cNvPr>
          <p:cNvSpPr txBox="1"/>
          <p:nvPr/>
        </p:nvSpPr>
        <p:spPr>
          <a:xfrm>
            <a:off x="5058948" y="4012346"/>
            <a:ext cx="1852977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50" b="1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Sections of the IPS</a:t>
            </a:r>
          </a:p>
          <a:p>
            <a:pPr marL="214313" indent="-214313">
              <a:buClr>
                <a:srgbClr val="000000"/>
              </a:buClr>
              <a:buFontTx/>
              <a:buChar char="-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Narrative Text</a:t>
            </a:r>
          </a:p>
          <a:p>
            <a:pPr marL="214313" indent="-214313">
              <a:buClr>
                <a:srgbClr val="000000"/>
              </a:buClr>
              <a:buFontTx/>
              <a:buChar char="-"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Resource References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6240C5-D869-6E3A-59C8-1C28FF71AB8F}"/>
              </a:ext>
            </a:extLst>
          </p:cNvPr>
          <p:cNvSpPr txBox="1"/>
          <p:nvPr/>
        </p:nvSpPr>
        <p:spPr>
          <a:xfrm>
            <a:off x="5065858" y="3787532"/>
            <a:ext cx="1646963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050" kern="0" dirty="0">
                <a:solidFill>
                  <a:srgbClr val="000000"/>
                </a:solidFill>
                <a:latin typeface="Aptos" panose="020B0004020202020204" pitchFamily="34" charset="0"/>
                <a:cs typeface="Arial"/>
                <a:sym typeface="Arial"/>
              </a:rPr>
              <a:t>Clinical Services of IPS</a:t>
            </a:r>
          </a:p>
        </p:txBody>
      </p: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9DAB869-D66D-2372-B5D2-74D0557A7DCE}"/>
              </a:ext>
            </a:extLst>
          </p:cNvPr>
          <p:cNvSpPr/>
          <p:nvPr/>
        </p:nvSpPr>
        <p:spPr>
          <a:xfrm>
            <a:off x="3454339" y="3687541"/>
            <a:ext cx="143376" cy="1020852"/>
          </a:xfrm>
          <a:prstGeom prst="rightBrace">
            <a:avLst/>
          </a:prstGeom>
          <a:noFill/>
          <a:ln w="9525" cap="flat" cmpd="sng" algn="ctr">
            <a:solidFill>
              <a:srgbClr val="FF59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defRPr/>
            </a:pPr>
            <a:endParaRPr lang="en-US" sz="1050" kern="0">
              <a:solidFill>
                <a:srgbClr val="20145E"/>
              </a:solidFill>
              <a:latin typeface="Arial"/>
              <a:ea typeface="+mn-ea"/>
              <a:sym typeface="Arial"/>
            </a:endParaRP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AC47C2BC-03AA-09C4-A7A8-E83FFF67EA21}"/>
              </a:ext>
            </a:extLst>
          </p:cNvPr>
          <p:cNvCxnSpPr>
            <a:cxnSpLocks/>
            <a:stCxn id="15" idx="1"/>
          </p:cNvCxnSpPr>
          <p:nvPr/>
        </p:nvCxnSpPr>
        <p:spPr>
          <a:xfrm rot="10800000">
            <a:off x="3597716" y="4201161"/>
            <a:ext cx="1461233" cy="99727"/>
          </a:xfrm>
          <a:prstGeom prst="bentConnector3">
            <a:avLst>
              <a:gd name="adj1" fmla="val 53824"/>
            </a:avLst>
          </a:prstGeom>
          <a:noFill/>
          <a:ln w="38100" cap="flat" cmpd="sng" algn="ctr">
            <a:solidFill>
              <a:srgbClr val="FF5959">
                <a:lumMod val="75000"/>
              </a:srgbClr>
            </a:solidFill>
            <a:prstDash val="solid"/>
            <a:tailEnd type="triangle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25D4E435-FD52-DAFD-5E73-D8640D8E57C6}"/>
              </a:ext>
            </a:extLst>
          </p:cNvPr>
          <p:cNvSpPr txBox="1"/>
          <p:nvPr/>
        </p:nvSpPr>
        <p:spPr>
          <a:xfrm>
            <a:off x="5058948" y="2676438"/>
            <a:ext cx="2241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b="1" kern="0" dirty="0">
                <a:solidFill>
                  <a:srgbClr val="333333"/>
                </a:solidFill>
                <a:latin typeface="Aptos" panose="020B0004020202020204" pitchFamily="34" charset="0"/>
                <a:cs typeface="Arial"/>
                <a:sym typeface="Arial"/>
              </a:rPr>
              <a:t>Composition</a:t>
            </a:r>
            <a:endParaRPr lang="en-US" sz="1050" b="1" kern="0" dirty="0">
              <a:solidFill>
                <a:srgbClr val="333333"/>
              </a:solidFill>
              <a:latin typeface="Aptos" panose="020B0004020202020204" pitchFamily="34" charset="0"/>
              <a:cs typeface="Arial"/>
              <a:sym typeface="Arial"/>
            </a:endParaRPr>
          </a:p>
        </p:txBody>
      </p: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7FA39855-F7DF-39A2-1EBA-D31BE283D01E}"/>
              </a:ext>
            </a:extLst>
          </p:cNvPr>
          <p:cNvCxnSpPr>
            <a:cxnSpLocks/>
          </p:cNvCxnSpPr>
          <p:nvPr/>
        </p:nvCxnSpPr>
        <p:spPr>
          <a:xfrm flipV="1">
            <a:off x="3200861" y="2797899"/>
            <a:ext cx="1753254" cy="265172"/>
          </a:xfrm>
          <a:prstGeom prst="bentConnector3">
            <a:avLst>
              <a:gd name="adj1" fmla="val 50000"/>
            </a:avLst>
          </a:prstGeom>
          <a:noFill/>
          <a:ln w="38100" cap="flat" cmpd="sng" algn="ctr">
            <a:solidFill>
              <a:srgbClr val="1E22AA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08B8D596-C8EA-7626-FB88-0A2B5D460BE8}"/>
              </a:ext>
            </a:extLst>
          </p:cNvPr>
          <p:cNvSpPr txBox="1">
            <a:spLocks/>
          </p:cNvSpPr>
          <p:nvPr/>
        </p:nvSpPr>
        <p:spPr>
          <a:xfrm>
            <a:off x="474490" y="1181187"/>
            <a:ext cx="4087463" cy="257175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2000" b="0" i="0" kern="120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171450" indent="-17145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406400" indent="-2032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628650" indent="-2032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863600" indent="-203200" algn="l" defTabSz="914318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rgbClr val="333333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endParaRPr lang="en-US" sz="13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ED92D3-FEA5-C2CD-461C-E58A9D2CA4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21013" y="101606"/>
            <a:ext cx="3918315" cy="230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44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  <p:bldP spid="12" grpId="0"/>
      <p:bldP spid="14" grpId="0" animBg="1"/>
      <p:bldP spid="15" grpId="0"/>
      <p:bldP spid="16" grpId="0"/>
      <p:bldP spid="17" grpId="0" animBg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1F03-6709-4377-BD27-71CFC4781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a Broader Introduction?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AD5A-A63B-4CE9-A206-6CE36BB0C8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hlinkClick r:id="rId2"/>
              </a:rPr>
              <a:t>https://international-patient-summary.net/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4C9B20-F4DE-4316-AE3A-90CB79B650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125" y="1666496"/>
            <a:ext cx="5369275" cy="261695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754641-2535-6CE0-B97C-CF1434CB7E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826" y="1425186"/>
            <a:ext cx="2048092" cy="2387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450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63A82F-1B48-50B6-CC29-79CD3BC08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BCA8A-879C-998B-56BF-C5A3ACA81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>
              <a:buClr>
                <a:srgbClr val="FF0000"/>
              </a:buClr>
            </a:pPr>
            <a:r>
              <a:rPr lang="nb-NO" altLang="en-US" dirty="0"/>
              <a:t>Why a Patient Summary, Why Now?</a:t>
            </a:r>
          </a:p>
        </p:txBody>
      </p:sp>
      <p:sp>
        <p:nvSpPr>
          <p:cNvPr id="14338" name="Footer Placeholder 2">
            <a:extLst>
              <a:ext uri="{FF2B5EF4-FFF2-40B4-BE49-F238E27FC236}">
                <a16:creationId xmlns:a16="http://schemas.microsoft.com/office/drawing/2014/main" id="{62EA14BD-5266-597F-9879-DB38FAF18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r>
              <a:rPr lang="en-US" altLang="en-US"/>
              <a:t>© Health Level Seven ® International. Licensed under Creative Commons Attribution 4.0 International HL7, Health Level Seven, FHIR and the FHIR flame logo are registered trademarks of Health Level Seven International. Reg. U.S. TM Office.</a:t>
            </a:r>
          </a:p>
        </p:txBody>
      </p:sp>
    </p:spTree>
    <p:extLst>
      <p:ext uri="{BB962C8B-B14F-4D97-AF65-F5344CB8AC3E}">
        <p14:creationId xmlns:p14="http://schemas.microsoft.com/office/powerpoint/2010/main" val="27499903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HL7_PowerPoint_EduWebinar_032119</Template>
  <TotalTime>1858</TotalTime>
  <Words>1116</Words>
  <Application>Microsoft Office PowerPoint</Application>
  <PresentationFormat>On-screen Show (16:9)</PresentationFormat>
  <Paragraphs>116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Bahnschrift Light</vt:lpstr>
      <vt:lpstr>Calibri</vt:lpstr>
      <vt:lpstr>Century Gothic</vt:lpstr>
      <vt:lpstr>Office Theme</vt:lpstr>
      <vt:lpstr>International Patient Summary (IPS)</vt:lpstr>
      <vt:lpstr>Agenda</vt:lpstr>
      <vt:lpstr>A Brief Introduction to the IPS</vt:lpstr>
      <vt:lpstr>Cross-SDO Collaboration</vt:lpstr>
      <vt:lpstr>What is the IPS?</vt:lpstr>
      <vt:lpstr>What is the IPS?</vt:lpstr>
      <vt:lpstr>IPS as FHIR Document</vt:lpstr>
      <vt:lpstr>Want a Broader Introduction?</vt:lpstr>
      <vt:lpstr>Why a Patient Summary, Why Now?</vt:lpstr>
      <vt:lpstr>IPS in Context of Global Document Exchange</vt:lpstr>
      <vt:lpstr>Value of the IPS</vt:lpstr>
      <vt:lpstr>2024 Proof Points</vt:lpstr>
      <vt:lpstr>What’s Upcoming for IPS? </vt:lpstr>
      <vt:lpstr>Upcoming for IPS</vt:lpstr>
      <vt:lpstr>The IPS Community</vt:lpstr>
      <vt:lpstr>How to Get Involved?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HEADLINE  GOES HERE</dc:title>
  <dc:creator>Patricia Guerra</dc:creator>
  <cp:lastModifiedBy>John DAmore</cp:lastModifiedBy>
  <cp:revision>53</cp:revision>
  <dcterms:created xsi:type="dcterms:W3CDTF">2019-03-22T18:05:01Z</dcterms:created>
  <dcterms:modified xsi:type="dcterms:W3CDTF">2025-03-18T11:34:20Z</dcterms:modified>
</cp:coreProperties>
</file>