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9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112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0E1A9-AC9B-5443-926B-5FEFBDCF6A59}" type="datetimeFigureOut">
              <a:rPr lang="en-GB" smtClean="0"/>
              <a:t>31/01/2025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B4AC-8383-554B-A2CB-9C3DEFB53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8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A165-4394-1546-BC34-85D4B4F89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6DC2E-E31A-0C4F-ADA9-A240BEB05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B01FD-DCA3-C24F-A3AE-58483227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AB14-9D3F-E647-B237-3074F89A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09287-5E68-574B-B14E-23637B1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0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4B46-83FB-1B49-BF30-1E00804B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0238B-8C60-B04E-AFCD-099B15249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93E33-4C4C-BA4D-816A-F1451CE4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2500C-3A04-E04B-81A8-D7B22BD0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E4527-5FE8-5945-8C4E-1E998891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F1AA6-45BA-AF40-AACE-BEE5E9796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8CBDD-7A1B-694C-83FC-BCC2DE4E5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7784" y="365125"/>
            <a:ext cx="695471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FD88-31DF-C149-82EA-BAE6AFD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1D6A1-10D5-8C48-9DE8-88136172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8450-C7F8-AA4E-A604-3857636C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FC2A-66B8-8C43-8E41-0DE30145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5826-B6E0-2345-AD77-F075DDF6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8160A-CA90-7043-A798-B762637F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A446-2B8B-1D48-98FB-AFABCB19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0FC2-9B22-C244-A5AE-1911A1D6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23AB-BDB4-7748-8E10-E0592A40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E9184-691B-7047-A8DA-1DA884D3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7C53-1952-8B43-B9FF-9C9A3254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71C6B-F2A9-864C-B812-882791A7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4B09-A8FD-B64F-B345-C5AAD709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1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F869-3DF0-A240-A309-EC866D7F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3D0F-46AC-FE46-AF50-D231D35FE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4C510-4CD3-FC44-9AF8-51F03DE85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3624-5F36-C649-9CEF-0A628CF1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73902-9215-DE4F-9D75-4C7D816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A4AB-887A-2645-9A0D-B568B72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36F8-B495-C74F-A0E7-2AB39B84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209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BEDC9-5C82-014C-BDA3-390ED365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3291" y="1690688"/>
            <a:ext cx="46364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8050B-57D7-EC42-941E-79A9C43B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1706" y="2514600"/>
            <a:ext cx="463647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EF0AE-AFF1-A945-9D06-E9865CDE0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8910" y="1681163"/>
            <a:ext cx="46364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DA312-879B-E74B-BE2D-B6F7FE24E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8908" y="2505075"/>
            <a:ext cx="463647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B2540-761A-F246-BB82-45715B23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06155-A90E-614B-A327-2763AF01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4C1DA-B89B-0949-803E-3B10F7A0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2CA4-53EE-2D4E-A41E-5CC1C35F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0C054-41B7-3249-BBEC-2DD60E88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04EB9-0633-644A-95A8-9E650A9C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454DC-35EA-B845-A668-C5C52F2C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0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77EB9-746D-C64E-BDA4-15F74BF5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5F602-D0E4-2A4F-823C-D361BEBA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918D2-0698-2644-ACC3-1E754312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D09-C2BB-494C-98BA-99ECCD9F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65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4E52-661C-C94C-B241-663B368F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092" y="987425"/>
            <a:ext cx="551729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3C419-6EC7-A14C-956D-EB21A4E12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2465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1A04E-81FE-AC47-8273-10AD009B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CC84E-8AE8-8845-B6B2-FE1CCB2E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8E6AA-F14E-BD48-9558-14F69DC9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0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FC96-D4D1-3D4F-933F-B0530A84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54" y="449262"/>
            <a:ext cx="37638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E9017-973C-F44B-ADC2-5C7F7D5F3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1568" y="987425"/>
            <a:ext cx="583381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638D9-A933-E840-A073-A4239CF6B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2954" y="2049462"/>
            <a:ext cx="37638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E4ECD-6218-B84F-8A6C-F6F964C7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14853-5D94-5245-A1BA-8906E1B7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F116-9331-804B-A46D-A563235F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0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41490-D211-5244-9678-C7F35FFE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365125"/>
            <a:ext cx="9607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FA917-B86D-7B44-A757-76E9108B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6736" y="1825625"/>
            <a:ext cx="9607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C2959-CA24-F94D-8AA5-C900A9C3E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932" y="6356349"/>
            <a:ext cx="908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9A5C-39F3-B84F-A39D-A9EA85E2A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International-Patient-</a:t>
            </a:r>
            <a:r>
              <a:rPr lang="en-GB" dirty="0" err="1"/>
              <a:t>Summary.net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582E-97C2-1B46-9D8D-08932B178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0375-832E-2F44-9568-91CDB2A6B55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152F22A-D3A8-644E-B013-8640DDEFEE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703" y="188019"/>
            <a:ext cx="1536994" cy="16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69A2-7B47-174C-B0E9-66102DEF3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IPS Illustrations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C5CFC-922C-8048-BF0C-6A2DBABF6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This deck aims to hold the most recent versions of commonly used illustrations in IPS presentations and related materials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B851-E7D3-064D-A048-FB31F58C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8AAB-2110-3A42-ADAD-77808491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5DC9-CAE5-E741-B7E6-CC8A628C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0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C082C-4091-F02A-84D5-3DEEC064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6D3AF-62FD-55C6-C37C-82D3E2B2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FD3F5-E7D8-6019-63EB-99A29705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0C37F8-1B93-34FB-711E-1DE2E2ADB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460958" cy="64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839AE-E892-BDAE-2566-87AEEBEF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58E95-B4DA-B841-CC24-A9514CC9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DDCB2-47BA-2516-EB33-34DE7BE4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9D88A00-95F5-6586-81DD-145D0936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809750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7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39B38-CA2F-449F-0AE2-0047B1B8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67E00-8707-7A0B-6754-684D91D8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2F157-105D-4C32-3580-1B4E83CC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F256A9F-A6A9-7C99-1180-B5F18E03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0" y="1549400"/>
            <a:ext cx="6032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80FF6-AAA3-297B-C307-C04543B2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387FA-60D2-1C24-378F-1531C7FA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48658-0622-9C71-7997-D334F5DC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57E23-42CE-7A2A-D350-4D456FD1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94960" y="1843171"/>
            <a:ext cx="7602080" cy="39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7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4A6A4-6584-74B0-2199-DB51078C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6A99C-DE36-CF16-D363-BF5D59F6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7001E-3AB3-B89C-5462-6AD7EEBB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99ACD825-8F2C-FB2F-EC50-E0A64487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89" y="1591335"/>
            <a:ext cx="6519009" cy="34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706E7-3150-3523-25BB-F02BF97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1/12/23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AB63-B8DD-6A05-C6A8-9936D894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International-Patient-Summary.net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2EC68-CE47-A2FA-0D7C-44CF5F60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DB6AE86-A571-DF2F-F04B-C6DEB8EC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94" y="1420729"/>
            <a:ext cx="5952411" cy="42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8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8E1D99B-0EEE-CA4D-9232-98FDBE9A72E1}" vid="{D3DF992C-465C-2F46-9B7B-CCCC437F36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56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IPS Illustrations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 Illustrations</dc:title>
  <dc:creator>Robert Stegwee</dc:creator>
  <cp:lastModifiedBy>Robert Stegwee</cp:lastModifiedBy>
  <cp:revision>2</cp:revision>
  <dcterms:created xsi:type="dcterms:W3CDTF">2023-01-12T12:35:42Z</dcterms:created>
  <dcterms:modified xsi:type="dcterms:W3CDTF">2025-01-31T17:09:45Z</dcterms:modified>
</cp:coreProperties>
</file>