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 id="2147483810" r:id="rId5"/>
    <p:sldMasterId id="2147483860" r:id="rId6"/>
    <p:sldMasterId id="2147483750" r:id="rId7"/>
    <p:sldMasterId id="2147483880" r:id="rId8"/>
    <p:sldMasterId id="2147483886" r:id="rId9"/>
    <p:sldMasterId id="2147483892" r:id="rId10"/>
    <p:sldMasterId id="2147483905" r:id="rId11"/>
  </p:sldMasterIdLst>
  <p:notesMasterIdLst>
    <p:notesMasterId r:id="rId54"/>
  </p:notesMasterIdLst>
  <p:sldIdLst>
    <p:sldId id="256" r:id="rId12"/>
    <p:sldId id="257" r:id="rId13"/>
    <p:sldId id="372" r:id="rId14"/>
    <p:sldId id="838840365" r:id="rId15"/>
    <p:sldId id="412" r:id="rId16"/>
    <p:sldId id="289" r:id="rId17"/>
    <p:sldId id="262" r:id="rId18"/>
    <p:sldId id="838840374" r:id="rId19"/>
    <p:sldId id="285" r:id="rId20"/>
    <p:sldId id="315" r:id="rId21"/>
    <p:sldId id="290" r:id="rId22"/>
    <p:sldId id="1033" r:id="rId23"/>
    <p:sldId id="259" r:id="rId24"/>
    <p:sldId id="392" r:id="rId25"/>
    <p:sldId id="263" r:id="rId26"/>
    <p:sldId id="838840377" r:id="rId27"/>
    <p:sldId id="291" r:id="rId28"/>
    <p:sldId id="264" r:id="rId29"/>
    <p:sldId id="292" r:id="rId30"/>
    <p:sldId id="265" r:id="rId31"/>
    <p:sldId id="838840381" r:id="rId32"/>
    <p:sldId id="1051" r:id="rId33"/>
    <p:sldId id="838840380" r:id="rId34"/>
    <p:sldId id="838840379" r:id="rId35"/>
    <p:sldId id="838840383" r:id="rId36"/>
    <p:sldId id="838840382" r:id="rId37"/>
    <p:sldId id="293" r:id="rId38"/>
    <p:sldId id="838840392" r:id="rId39"/>
    <p:sldId id="838840393" r:id="rId40"/>
    <p:sldId id="838840394" r:id="rId41"/>
    <p:sldId id="294" r:id="rId42"/>
    <p:sldId id="267" r:id="rId43"/>
    <p:sldId id="838840386" r:id="rId44"/>
    <p:sldId id="838840387" r:id="rId45"/>
    <p:sldId id="295" r:id="rId46"/>
    <p:sldId id="268" r:id="rId47"/>
    <p:sldId id="838840388" r:id="rId48"/>
    <p:sldId id="838840389" r:id="rId49"/>
    <p:sldId id="402" r:id="rId50"/>
    <p:sldId id="838840369" r:id="rId51"/>
    <p:sldId id="838840378" r:id="rId52"/>
    <p:sldId id="2241" r:id="rId53"/>
  </p:sldIdLst>
  <p:sldSz cx="9144000" cy="5143500" type="screen16x9"/>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p15:clr>
            <a:srgbClr val="A4A3A4"/>
          </p15:clr>
        </p15:guide>
        <p15:guide id="2" pos="3000">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snapToGrid="0">
      <p:cViewPr varScale="1">
        <p:scale>
          <a:sx n="120" d="100"/>
          <a:sy n="120" d="100"/>
        </p:scale>
        <p:origin x="84" y="444"/>
      </p:cViewPr>
      <p:guideLst>
        <p:guide orient="horz" pos="1872"/>
        <p:guide pos="3000"/>
        <p:guide orient="horz" pos="1620"/>
        <p:guide pos="2880"/>
      </p:guideLst>
    </p:cSldViewPr>
  </p:slideViewPr>
  <p:notesTextViewPr>
    <p:cViewPr>
      <p:scale>
        <a:sx n="1" d="1"/>
        <a:sy n="1" d="1"/>
      </p:scale>
      <p:origin x="0" y="0"/>
    </p:cViewPr>
  </p:notesTextViewPr>
  <p:sorterViewPr>
    <p:cViewPr>
      <p:scale>
        <a:sx n="100" d="100"/>
        <a:sy n="100" d="100"/>
      </p:scale>
      <p:origin x="0" y="-2256"/>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microsoft.com/office/2016/11/relationships/changesInfo" Target="changesInfos/changesInfo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Hay" userId="455746d5-dc1f-4002-9e24-c8e020a3ca6b" providerId="ADAL" clId="{2748DBE2-C85E-4AC8-915E-CAA33B4C1540}"/>
    <pc:docChg chg="modSld">
      <pc:chgData name="Christian Hay" userId="455746d5-dc1f-4002-9e24-c8e020a3ca6b" providerId="ADAL" clId="{2748DBE2-C85E-4AC8-915E-CAA33B4C1540}" dt="2022-02-22T15:28:33.405" v="58" actId="20577"/>
      <pc:docMkLst>
        <pc:docMk/>
      </pc:docMkLst>
      <pc:sldChg chg="modSp mod">
        <pc:chgData name="Christian Hay" userId="455746d5-dc1f-4002-9e24-c8e020a3ca6b" providerId="ADAL" clId="{2748DBE2-C85E-4AC8-915E-CAA33B4C1540}" dt="2022-02-22T15:28:33.405" v="58" actId="20577"/>
        <pc:sldMkLst>
          <pc:docMk/>
          <pc:sldMk cId="2755884110" sldId="265"/>
        </pc:sldMkLst>
        <pc:spChg chg="mod">
          <ac:chgData name="Christian Hay" userId="455746d5-dc1f-4002-9e24-c8e020a3ca6b" providerId="ADAL" clId="{2748DBE2-C85E-4AC8-915E-CAA33B4C1540}" dt="2022-02-22T15:28:33.405" v="58" actId="20577"/>
          <ac:spMkLst>
            <pc:docMk/>
            <pc:sldMk cId="2755884110" sldId="265"/>
            <ac:spMk id="3" creationId="{5A94611C-A9CB-4918-8530-F6A8865A77D9}"/>
          </ac:spMkLst>
        </pc:spChg>
      </pc:sldChg>
    </pc:docChg>
  </pc:docChgLst>
  <pc:docChgLst>
    <pc:chgData name="Sophie Molle" userId="f848783c-d67d-40f0-84ac-e69ce55ac5d2" providerId="ADAL" clId="{819E3EF2-2097-40E2-AEDB-CAB5C955EC9C}"/>
    <pc:docChg chg="custSel addSld delSld modSld sldOrd">
      <pc:chgData name="Sophie Molle" userId="f848783c-d67d-40f0-84ac-e69ce55ac5d2" providerId="ADAL" clId="{819E3EF2-2097-40E2-AEDB-CAB5C955EC9C}" dt="2022-02-22T09:48:26.753" v="142" actId="1076"/>
      <pc:docMkLst>
        <pc:docMk/>
      </pc:docMkLst>
      <pc:sldChg chg="modSp mod">
        <pc:chgData name="Sophie Molle" userId="f848783c-d67d-40f0-84ac-e69ce55ac5d2" providerId="ADAL" clId="{819E3EF2-2097-40E2-AEDB-CAB5C955EC9C}" dt="2022-02-18T12:58:53.248" v="55" actId="6549"/>
        <pc:sldMkLst>
          <pc:docMk/>
          <pc:sldMk cId="1602621218" sldId="264"/>
        </pc:sldMkLst>
        <pc:spChg chg="mod">
          <ac:chgData name="Sophie Molle" userId="f848783c-d67d-40f0-84ac-e69ce55ac5d2" providerId="ADAL" clId="{819E3EF2-2097-40E2-AEDB-CAB5C955EC9C}" dt="2022-02-18T12:58:53.248" v="55" actId="6549"/>
          <ac:spMkLst>
            <pc:docMk/>
            <pc:sldMk cId="1602621218" sldId="264"/>
            <ac:spMk id="3" creationId="{85C28CC1-C661-47D5-877D-9A2D2F59F82F}"/>
          </ac:spMkLst>
        </pc:spChg>
      </pc:sldChg>
      <pc:sldChg chg="del">
        <pc:chgData name="Sophie Molle" userId="f848783c-d67d-40f0-84ac-e69ce55ac5d2" providerId="ADAL" clId="{819E3EF2-2097-40E2-AEDB-CAB5C955EC9C}" dt="2022-02-21T09:56:35.876" v="112" actId="47"/>
        <pc:sldMkLst>
          <pc:docMk/>
          <pc:sldMk cId="3920408804" sldId="266"/>
        </pc:sldMkLst>
      </pc:sldChg>
      <pc:sldChg chg="modSp mod">
        <pc:chgData name="Sophie Molle" userId="f848783c-d67d-40f0-84ac-e69ce55ac5d2" providerId="ADAL" clId="{819E3EF2-2097-40E2-AEDB-CAB5C955EC9C}" dt="2022-02-18T12:59:49.712" v="65" actId="5793"/>
        <pc:sldMkLst>
          <pc:docMk/>
          <pc:sldMk cId="2657449546" sldId="268"/>
        </pc:sldMkLst>
        <pc:spChg chg="mod">
          <ac:chgData name="Sophie Molle" userId="f848783c-d67d-40f0-84ac-e69ce55ac5d2" providerId="ADAL" clId="{819E3EF2-2097-40E2-AEDB-CAB5C955EC9C}" dt="2022-02-18T12:59:49.712" v="65" actId="5793"/>
          <ac:spMkLst>
            <pc:docMk/>
            <pc:sldMk cId="2657449546" sldId="268"/>
            <ac:spMk id="4" creationId="{E1656951-A1F1-42F6-B890-CBE693F19B43}"/>
          </ac:spMkLst>
        </pc:spChg>
        <pc:picChg chg="mod">
          <ac:chgData name="Sophie Molle" userId="f848783c-d67d-40f0-84ac-e69ce55ac5d2" providerId="ADAL" clId="{819E3EF2-2097-40E2-AEDB-CAB5C955EC9C}" dt="2022-02-18T12:59:46.693" v="64" actId="1076"/>
          <ac:picMkLst>
            <pc:docMk/>
            <pc:sldMk cId="2657449546" sldId="268"/>
            <ac:picMk id="5" creationId="{A6D20464-88C8-45D3-82AE-F0D81FBB5C77}"/>
          </ac:picMkLst>
        </pc:picChg>
      </pc:sldChg>
      <pc:sldChg chg="delSp modSp mod">
        <pc:chgData name="Sophie Molle" userId="f848783c-d67d-40f0-84ac-e69ce55ac5d2" providerId="ADAL" clId="{819E3EF2-2097-40E2-AEDB-CAB5C955EC9C}" dt="2022-02-21T10:04:22.429" v="124" actId="20577"/>
        <pc:sldMkLst>
          <pc:docMk/>
          <pc:sldMk cId="4042181948" sldId="315"/>
        </pc:sldMkLst>
        <pc:spChg chg="mod">
          <ac:chgData name="Sophie Molle" userId="f848783c-d67d-40f0-84ac-e69ce55ac5d2" providerId="ADAL" clId="{819E3EF2-2097-40E2-AEDB-CAB5C955EC9C}" dt="2022-02-18T12:58:06.093" v="7" actId="1076"/>
          <ac:spMkLst>
            <pc:docMk/>
            <pc:sldMk cId="4042181948" sldId="315"/>
            <ac:spMk id="3" creationId="{D8C37451-0F18-4D9E-8586-8C8D7F9C565E}"/>
          </ac:spMkLst>
        </pc:spChg>
        <pc:spChg chg="del">
          <ac:chgData name="Sophie Molle" userId="f848783c-d67d-40f0-84ac-e69ce55ac5d2" providerId="ADAL" clId="{819E3EF2-2097-40E2-AEDB-CAB5C955EC9C}" dt="2022-02-18T12:58:01.124" v="5" actId="478"/>
          <ac:spMkLst>
            <pc:docMk/>
            <pc:sldMk cId="4042181948" sldId="315"/>
            <ac:spMk id="7" creationId="{25CEB3D9-807D-45AF-B0F6-534E71620F3B}"/>
          </ac:spMkLst>
        </pc:spChg>
        <pc:spChg chg="mod">
          <ac:chgData name="Sophie Molle" userId="f848783c-d67d-40f0-84ac-e69ce55ac5d2" providerId="ADAL" clId="{819E3EF2-2097-40E2-AEDB-CAB5C955EC9C}" dt="2022-02-21T10:04:22.429" v="124" actId="20577"/>
          <ac:spMkLst>
            <pc:docMk/>
            <pc:sldMk cId="4042181948" sldId="315"/>
            <ac:spMk id="8" creationId="{5B6FA034-21F9-4129-BC37-697F3BE1467E}"/>
          </ac:spMkLst>
        </pc:spChg>
        <pc:picChg chg="del">
          <ac:chgData name="Sophie Molle" userId="f848783c-d67d-40f0-84ac-e69ce55ac5d2" providerId="ADAL" clId="{819E3EF2-2097-40E2-AEDB-CAB5C955EC9C}" dt="2022-02-18T12:57:59.489" v="4" actId="478"/>
          <ac:picMkLst>
            <pc:docMk/>
            <pc:sldMk cId="4042181948" sldId="315"/>
            <ac:picMk id="4" creationId="{7C9BFB58-4779-4BB2-9269-B64DDE7AAE98}"/>
          </ac:picMkLst>
        </pc:picChg>
        <pc:picChg chg="mod">
          <ac:chgData name="Sophie Molle" userId="f848783c-d67d-40f0-84ac-e69ce55ac5d2" providerId="ADAL" clId="{819E3EF2-2097-40E2-AEDB-CAB5C955EC9C}" dt="2022-02-18T12:58:03.283" v="6" actId="1076"/>
          <ac:picMkLst>
            <pc:docMk/>
            <pc:sldMk cId="4042181948" sldId="315"/>
            <ac:picMk id="5" creationId="{F89953FC-97F0-4782-9C81-8B2EA93CEEFC}"/>
          </ac:picMkLst>
        </pc:picChg>
      </pc:sldChg>
      <pc:sldChg chg="modSp mod">
        <pc:chgData name="Sophie Molle" userId="f848783c-d67d-40f0-84ac-e69ce55ac5d2" providerId="ADAL" clId="{819E3EF2-2097-40E2-AEDB-CAB5C955EC9C}" dt="2022-02-22T09:48:26.753" v="142" actId="1076"/>
        <pc:sldMkLst>
          <pc:docMk/>
          <pc:sldMk cId="2966559565" sldId="412"/>
        </pc:sldMkLst>
        <pc:spChg chg="mod">
          <ac:chgData name="Sophie Molle" userId="f848783c-d67d-40f0-84ac-e69ce55ac5d2" providerId="ADAL" clId="{819E3EF2-2097-40E2-AEDB-CAB5C955EC9C}" dt="2022-02-22T09:48:26.753" v="142" actId="1076"/>
          <ac:spMkLst>
            <pc:docMk/>
            <pc:sldMk cId="2966559565" sldId="412"/>
            <ac:spMk id="2" creationId="{00000000-0000-0000-0000-000000000000}"/>
          </ac:spMkLst>
        </pc:spChg>
        <pc:graphicFrameChg chg="modGraphic">
          <ac:chgData name="Sophie Molle" userId="f848783c-d67d-40f0-84ac-e69ce55ac5d2" providerId="ADAL" clId="{819E3EF2-2097-40E2-AEDB-CAB5C955EC9C}" dt="2022-02-22T09:46:55.830" v="141" actId="14734"/>
          <ac:graphicFrameMkLst>
            <pc:docMk/>
            <pc:sldMk cId="2966559565" sldId="412"/>
            <ac:graphicFrameMk id="10" creationId="{5348BE9E-439C-47B2-9769-F86D3B524440}"/>
          </ac:graphicFrameMkLst>
        </pc:graphicFrameChg>
      </pc:sldChg>
      <pc:sldChg chg="del mod modShow">
        <pc:chgData name="Sophie Molle" userId="f848783c-d67d-40f0-84ac-e69ce55ac5d2" providerId="ADAL" clId="{819E3EF2-2097-40E2-AEDB-CAB5C955EC9C}" dt="2022-02-22T09:37:20.674" v="135" actId="2696"/>
        <pc:sldMkLst>
          <pc:docMk/>
          <pc:sldMk cId="1186459121" sldId="413"/>
        </pc:sldMkLst>
      </pc:sldChg>
      <pc:sldChg chg="del">
        <pc:chgData name="Sophie Molle" userId="f848783c-d67d-40f0-84ac-e69ce55ac5d2" providerId="ADAL" clId="{819E3EF2-2097-40E2-AEDB-CAB5C955EC9C}" dt="2022-02-22T09:38:18.842" v="139" actId="47"/>
        <pc:sldMkLst>
          <pc:docMk/>
          <pc:sldMk cId="4206231827" sldId="838840367"/>
        </pc:sldMkLst>
      </pc:sldChg>
      <pc:sldChg chg="del">
        <pc:chgData name="Sophie Molle" userId="f848783c-d67d-40f0-84ac-e69ce55ac5d2" providerId="ADAL" clId="{819E3EF2-2097-40E2-AEDB-CAB5C955EC9C}" dt="2022-02-22T09:38:20.115" v="140" actId="47"/>
        <pc:sldMkLst>
          <pc:docMk/>
          <pc:sldMk cId="1920930361" sldId="838840368"/>
        </pc:sldMkLst>
      </pc:sldChg>
      <pc:sldChg chg="modSp del mod">
        <pc:chgData name="Sophie Molle" userId="f848783c-d67d-40f0-84ac-e69ce55ac5d2" providerId="ADAL" clId="{819E3EF2-2097-40E2-AEDB-CAB5C955EC9C}" dt="2022-02-22T08:27:33.767" v="126" actId="47"/>
        <pc:sldMkLst>
          <pc:docMk/>
          <pc:sldMk cId="3426962469" sldId="838840370"/>
        </pc:sldMkLst>
        <pc:spChg chg="mod">
          <ac:chgData name="Sophie Molle" userId="f848783c-d67d-40f0-84ac-e69ce55ac5d2" providerId="ADAL" clId="{819E3EF2-2097-40E2-AEDB-CAB5C955EC9C}" dt="2022-02-18T12:58:44.303" v="54" actId="6549"/>
          <ac:spMkLst>
            <pc:docMk/>
            <pc:sldMk cId="3426962469" sldId="838840370"/>
            <ac:spMk id="2" creationId="{93833C01-7955-4E04-BDE1-30C92D4DA655}"/>
          </ac:spMkLst>
        </pc:spChg>
      </pc:sldChg>
      <pc:sldChg chg="modSp del mod">
        <pc:chgData name="Sophie Molle" userId="f848783c-d67d-40f0-84ac-e69ce55ac5d2" providerId="ADAL" clId="{819E3EF2-2097-40E2-AEDB-CAB5C955EC9C}" dt="2022-02-22T08:27:39.096" v="127" actId="47"/>
        <pc:sldMkLst>
          <pc:docMk/>
          <pc:sldMk cId="3519197849" sldId="838840371"/>
        </pc:sldMkLst>
        <pc:spChg chg="mod">
          <ac:chgData name="Sophie Molle" userId="f848783c-d67d-40f0-84ac-e69ce55ac5d2" providerId="ADAL" clId="{819E3EF2-2097-40E2-AEDB-CAB5C955EC9C}" dt="2022-02-18T12:59:10.156" v="59" actId="6549"/>
          <ac:spMkLst>
            <pc:docMk/>
            <pc:sldMk cId="3519197849" sldId="838840371"/>
            <ac:spMk id="2" creationId="{93833C01-7955-4E04-BDE1-30C92D4DA655}"/>
          </ac:spMkLst>
        </pc:spChg>
      </pc:sldChg>
      <pc:sldChg chg="modSp del mod">
        <pc:chgData name="Sophie Molle" userId="f848783c-d67d-40f0-84ac-e69ce55ac5d2" providerId="ADAL" clId="{819E3EF2-2097-40E2-AEDB-CAB5C955EC9C}" dt="2022-02-22T08:27:42.169" v="128" actId="47"/>
        <pc:sldMkLst>
          <pc:docMk/>
          <pc:sldMk cId="444300345" sldId="838840372"/>
        </pc:sldMkLst>
        <pc:spChg chg="mod">
          <ac:chgData name="Sophie Molle" userId="f848783c-d67d-40f0-84ac-e69ce55ac5d2" providerId="ADAL" clId="{819E3EF2-2097-40E2-AEDB-CAB5C955EC9C}" dt="2022-02-18T12:59:22.690" v="61" actId="20577"/>
          <ac:spMkLst>
            <pc:docMk/>
            <pc:sldMk cId="444300345" sldId="838840372"/>
            <ac:spMk id="2" creationId="{93833C01-7955-4E04-BDE1-30C92D4DA655}"/>
          </ac:spMkLst>
        </pc:spChg>
      </pc:sldChg>
      <pc:sldChg chg="modSp del mod">
        <pc:chgData name="Sophie Molle" userId="f848783c-d67d-40f0-84ac-e69ce55ac5d2" providerId="ADAL" clId="{819E3EF2-2097-40E2-AEDB-CAB5C955EC9C}" dt="2022-02-22T08:27:44.387" v="129" actId="47"/>
        <pc:sldMkLst>
          <pc:docMk/>
          <pc:sldMk cId="3678697629" sldId="838840373"/>
        </pc:sldMkLst>
        <pc:spChg chg="mod">
          <ac:chgData name="Sophie Molle" userId="f848783c-d67d-40f0-84ac-e69ce55ac5d2" providerId="ADAL" clId="{819E3EF2-2097-40E2-AEDB-CAB5C955EC9C}" dt="2022-02-18T12:59:34.754" v="63" actId="20577"/>
          <ac:spMkLst>
            <pc:docMk/>
            <pc:sldMk cId="3678697629" sldId="838840373"/>
            <ac:spMk id="2" creationId="{93833C01-7955-4E04-BDE1-30C92D4DA655}"/>
          </ac:spMkLst>
        </pc:spChg>
      </pc:sldChg>
      <pc:sldChg chg="modSp del mod">
        <pc:chgData name="Sophie Molle" userId="f848783c-d67d-40f0-84ac-e69ce55ac5d2" providerId="ADAL" clId="{819E3EF2-2097-40E2-AEDB-CAB5C955EC9C}" dt="2022-02-22T08:27:30.833" v="125" actId="47"/>
        <pc:sldMkLst>
          <pc:docMk/>
          <pc:sldMk cId="1954047830" sldId="838840375"/>
        </pc:sldMkLst>
        <pc:spChg chg="mod">
          <ac:chgData name="Sophie Molle" userId="f848783c-d67d-40f0-84ac-e69ce55ac5d2" providerId="ADAL" clId="{819E3EF2-2097-40E2-AEDB-CAB5C955EC9C}" dt="2022-02-18T12:58:24.695" v="46" actId="6549"/>
          <ac:spMkLst>
            <pc:docMk/>
            <pc:sldMk cId="1954047830" sldId="838840375"/>
            <ac:spMk id="2" creationId="{A9C8CC50-06F4-404B-B90F-2575A8AB1989}"/>
          </ac:spMkLst>
        </pc:spChg>
        <pc:spChg chg="mod">
          <ac:chgData name="Sophie Molle" userId="f848783c-d67d-40f0-84ac-e69ce55ac5d2" providerId="ADAL" clId="{819E3EF2-2097-40E2-AEDB-CAB5C955EC9C}" dt="2022-02-18T12:58:28.625" v="47" actId="5793"/>
          <ac:spMkLst>
            <pc:docMk/>
            <pc:sldMk cId="1954047830" sldId="838840375"/>
            <ac:spMk id="3" creationId="{CFF7BFC9-EE59-4CAB-A759-AB8959795603}"/>
          </ac:spMkLst>
        </pc:spChg>
      </pc:sldChg>
      <pc:sldChg chg="del">
        <pc:chgData name="Sophie Molle" userId="f848783c-d67d-40f0-84ac-e69ce55ac5d2" providerId="ADAL" clId="{819E3EF2-2097-40E2-AEDB-CAB5C955EC9C}" dt="2022-02-22T09:38:17.642" v="138" actId="47"/>
        <pc:sldMkLst>
          <pc:docMk/>
          <pc:sldMk cId="1357814962" sldId="838840376"/>
        </pc:sldMkLst>
      </pc:sldChg>
      <pc:sldChg chg="ord">
        <pc:chgData name="Sophie Molle" userId="f848783c-d67d-40f0-84ac-e69ce55ac5d2" providerId="ADAL" clId="{819E3EF2-2097-40E2-AEDB-CAB5C955EC9C}" dt="2022-02-22T09:37:58.116" v="137"/>
        <pc:sldMkLst>
          <pc:docMk/>
          <pc:sldMk cId="304363765" sldId="838840378"/>
        </pc:sldMkLst>
      </pc:sldChg>
      <pc:sldChg chg="del">
        <pc:chgData name="Sophie Molle" userId="f848783c-d67d-40f0-84ac-e69ce55ac5d2" providerId="ADAL" clId="{819E3EF2-2097-40E2-AEDB-CAB5C955EC9C}" dt="2022-02-21T09:56:38.488" v="113" actId="47"/>
        <pc:sldMkLst>
          <pc:docMk/>
          <pc:sldMk cId="742456145" sldId="838840384"/>
        </pc:sldMkLst>
      </pc:sldChg>
      <pc:sldChg chg="del">
        <pc:chgData name="Sophie Molle" userId="f848783c-d67d-40f0-84ac-e69ce55ac5d2" providerId="ADAL" clId="{819E3EF2-2097-40E2-AEDB-CAB5C955EC9C}" dt="2022-02-18T14:07:49.934" v="111" actId="47"/>
        <pc:sldMkLst>
          <pc:docMk/>
          <pc:sldMk cId="852193601" sldId="838840385"/>
        </pc:sldMkLst>
      </pc:sldChg>
      <pc:sldChg chg="ord">
        <pc:chgData name="Sophie Molle" userId="f848783c-d67d-40f0-84ac-e69ce55ac5d2" providerId="ADAL" clId="{819E3EF2-2097-40E2-AEDB-CAB5C955EC9C}" dt="2022-02-22T09:35:14.664" v="133"/>
        <pc:sldMkLst>
          <pc:docMk/>
          <pc:sldMk cId="1367890918" sldId="838840388"/>
        </pc:sldMkLst>
      </pc:sldChg>
      <pc:sldChg chg="modSp add mod ord">
        <pc:chgData name="Sophie Molle" userId="f848783c-d67d-40f0-84ac-e69ce55ac5d2" providerId="ADAL" clId="{819E3EF2-2097-40E2-AEDB-CAB5C955EC9C}" dt="2022-02-18T13:00:08.181" v="110" actId="6549"/>
        <pc:sldMkLst>
          <pc:docMk/>
          <pc:sldMk cId="1875730107" sldId="838840389"/>
        </pc:sldMkLst>
        <pc:spChg chg="mod">
          <ac:chgData name="Sophie Molle" userId="f848783c-d67d-40f0-84ac-e69ce55ac5d2" providerId="ADAL" clId="{819E3EF2-2097-40E2-AEDB-CAB5C955EC9C}" dt="2022-02-18T13:00:08.181" v="110" actId="6549"/>
          <ac:spMkLst>
            <pc:docMk/>
            <pc:sldMk cId="1875730107" sldId="838840389"/>
            <ac:spMk id="11" creationId="{00000000-0000-0000-0000-000000000000}"/>
          </ac:spMkLst>
        </pc:spChg>
      </pc:sldChg>
      <pc:sldChg chg="del">
        <pc:chgData name="Sophie Molle" userId="f848783c-d67d-40f0-84ac-e69ce55ac5d2" providerId="ADAL" clId="{819E3EF2-2097-40E2-AEDB-CAB5C955EC9C}" dt="2022-02-21T09:56:41.821" v="114" actId="47"/>
        <pc:sldMkLst>
          <pc:docMk/>
          <pc:sldMk cId="2241460123" sldId="838840390"/>
        </pc:sldMkLst>
      </pc:sldChg>
      <pc:sldChg chg="del">
        <pc:chgData name="Sophie Molle" userId="f848783c-d67d-40f0-84ac-e69ce55ac5d2" providerId="ADAL" clId="{819E3EF2-2097-40E2-AEDB-CAB5C955EC9C}" dt="2022-02-21T09:56:43.859" v="115" actId="47"/>
        <pc:sldMkLst>
          <pc:docMk/>
          <pc:sldMk cId="3233835505" sldId="838840391"/>
        </pc:sldMkLst>
      </pc:sldChg>
      <pc:sldMasterChg chg="delSldLayout">
        <pc:chgData name="Sophie Molle" userId="f848783c-d67d-40f0-84ac-e69ce55ac5d2" providerId="ADAL" clId="{819E3EF2-2097-40E2-AEDB-CAB5C955EC9C}" dt="2022-02-21T09:56:43.859" v="115" actId="47"/>
        <pc:sldMasterMkLst>
          <pc:docMk/>
          <pc:sldMasterMk cId="2454644457" sldId="2147483810"/>
        </pc:sldMasterMkLst>
        <pc:sldLayoutChg chg="del">
          <pc:chgData name="Sophie Molle" userId="f848783c-d67d-40f0-84ac-e69ce55ac5d2" providerId="ADAL" clId="{819E3EF2-2097-40E2-AEDB-CAB5C955EC9C}" dt="2022-02-21T09:56:43.859" v="115" actId="47"/>
          <pc:sldLayoutMkLst>
            <pc:docMk/>
            <pc:sldMasterMk cId="2454644457" sldId="2147483810"/>
            <pc:sldLayoutMk cId="146397370" sldId="214748392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B6205-22A2-4ED5-8617-B33B820FC32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043736A-A176-41C7-8714-0E0EB0D839BD}">
      <dgm:prSet phldrT="[Text]"/>
      <dgm:spPr>
        <a:ln w="28575">
          <a:solidFill>
            <a:schemeClr val="tx2"/>
          </a:solidFill>
        </a:ln>
      </dgm:spPr>
      <dgm:t>
        <a:bodyPr/>
        <a:lstStyle/>
        <a:p>
          <a:r>
            <a:rPr lang="en-US" dirty="0"/>
            <a:t>Evidence &amp; Evaluation</a:t>
          </a:r>
          <a:endParaRPr lang="en-US" i="1" dirty="0"/>
        </a:p>
      </dgm:t>
    </dgm:pt>
    <dgm:pt modelId="{9578067D-6DF1-4319-A1B6-0549D2590619}" type="parTrans" cxnId="{3931E5B5-11EF-4804-B496-5684B68940A1}">
      <dgm:prSet/>
      <dgm:spPr/>
      <dgm:t>
        <a:bodyPr/>
        <a:lstStyle/>
        <a:p>
          <a:endParaRPr lang="en-US"/>
        </a:p>
      </dgm:t>
    </dgm:pt>
    <dgm:pt modelId="{A016AC39-D578-4658-A690-7E6DA93E4025}" type="sibTrans" cxnId="{3931E5B5-11EF-4804-B496-5684B68940A1}">
      <dgm:prSet/>
      <dgm:spPr/>
      <dgm:t>
        <a:bodyPr/>
        <a:lstStyle/>
        <a:p>
          <a:endParaRPr lang="en-US"/>
        </a:p>
      </dgm:t>
    </dgm:pt>
    <dgm:pt modelId="{E55098BF-A1A1-425F-955A-696227B3B470}">
      <dgm:prSet phldrT="[Text]"/>
      <dgm:spPr>
        <a:ln w="28575">
          <a:solidFill>
            <a:schemeClr val="tx2"/>
          </a:solidFill>
        </a:ln>
      </dgm:spPr>
      <dgm:t>
        <a:bodyPr/>
        <a:lstStyle/>
        <a:p>
          <a:r>
            <a:rPr lang="en-US" dirty="0"/>
            <a:t>Clinical &amp; Consumer Engagement</a:t>
          </a:r>
        </a:p>
      </dgm:t>
    </dgm:pt>
    <dgm:pt modelId="{DB177CFA-7ECF-4E86-8EF7-FB2C0397575E}" type="parTrans" cxnId="{46614519-3EA1-4203-8DEB-8A94B8C24A4D}">
      <dgm:prSet/>
      <dgm:spPr/>
      <dgm:t>
        <a:bodyPr/>
        <a:lstStyle/>
        <a:p>
          <a:endParaRPr lang="en-US"/>
        </a:p>
      </dgm:t>
    </dgm:pt>
    <dgm:pt modelId="{69F5E8BE-FDDE-4413-82A6-04B52CD9BDD1}" type="sibTrans" cxnId="{46614519-3EA1-4203-8DEB-8A94B8C24A4D}">
      <dgm:prSet/>
      <dgm:spPr/>
      <dgm:t>
        <a:bodyPr/>
        <a:lstStyle/>
        <a:p>
          <a:endParaRPr lang="en-US"/>
        </a:p>
      </dgm:t>
    </dgm:pt>
    <dgm:pt modelId="{76F64614-D7A2-436E-A130-608A3B4C7399}">
      <dgm:prSet/>
      <dgm:spPr>
        <a:ln w="28575">
          <a:solidFill>
            <a:schemeClr val="tx2"/>
          </a:solidFill>
        </a:ln>
      </dgm:spPr>
      <dgm:t>
        <a:bodyPr/>
        <a:lstStyle/>
        <a:p>
          <a:r>
            <a:rPr lang="en-US" dirty="0"/>
            <a:t>Interoperability</a:t>
          </a:r>
        </a:p>
      </dgm:t>
    </dgm:pt>
    <dgm:pt modelId="{0FAF4BB8-92A9-4E55-AC1A-1CE1D19EB1AE}" type="parTrans" cxnId="{785D5CE0-BE76-49ED-9E14-95DBBE1662BD}">
      <dgm:prSet/>
      <dgm:spPr/>
      <dgm:t>
        <a:bodyPr/>
        <a:lstStyle/>
        <a:p>
          <a:endParaRPr lang="en-US"/>
        </a:p>
      </dgm:t>
    </dgm:pt>
    <dgm:pt modelId="{9566EB27-3B51-49CD-8D11-727760F196E0}" type="sibTrans" cxnId="{785D5CE0-BE76-49ED-9E14-95DBBE1662BD}">
      <dgm:prSet/>
      <dgm:spPr/>
      <dgm:t>
        <a:bodyPr/>
        <a:lstStyle/>
        <a:p>
          <a:endParaRPr lang="en-US"/>
        </a:p>
      </dgm:t>
    </dgm:pt>
    <dgm:pt modelId="{0251F75E-98D6-4A52-9B4E-B9C17598CF4B}">
      <dgm:prSet custT="1"/>
      <dgm:spPr>
        <a:ln w="28575">
          <a:solidFill>
            <a:schemeClr val="tx2"/>
          </a:solidFill>
        </a:ln>
      </dgm:spPr>
      <dgm:t>
        <a:bodyPr/>
        <a:lstStyle/>
        <a:p>
          <a:r>
            <a:rPr lang="en-US" sz="1500" baseline="0" dirty="0">
              <a:latin typeface="+mn-lt"/>
            </a:rPr>
            <a:t>Cyber Security</a:t>
          </a:r>
          <a:endParaRPr lang="en-US" sz="1500" i="1" dirty="0"/>
        </a:p>
      </dgm:t>
    </dgm:pt>
    <dgm:pt modelId="{574B49B7-88EA-4830-9696-98CF5FA5F570}" type="parTrans" cxnId="{A875A4A1-7941-4CC5-814A-6D2ABEBF8466}">
      <dgm:prSet/>
      <dgm:spPr/>
      <dgm:t>
        <a:bodyPr/>
        <a:lstStyle/>
        <a:p>
          <a:endParaRPr lang="en-US"/>
        </a:p>
      </dgm:t>
    </dgm:pt>
    <dgm:pt modelId="{9D451411-9842-4422-888D-6316F0888714}" type="sibTrans" cxnId="{A875A4A1-7941-4CC5-814A-6D2ABEBF8466}">
      <dgm:prSet/>
      <dgm:spPr/>
      <dgm:t>
        <a:bodyPr/>
        <a:lstStyle/>
        <a:p>
          <a:endParaRPr lang="en-US"/>
        </a:p>
      </dgm:t>
    </dgm:pt>
    <dgm:pt modelId="{243B20C9-8341-4487-890D-9CA8C0FB1403}">
      <dgm:prSet/>
      <dgm:spPr>
        <a:ln w="28575">
          <a:solidFill>
            <a:schemeClr val="tx2"/>
          </a:solidFill>
        </a:ln>
      </dgm:spPr>
      <dgm:t>
        <a:bodyPr/>
        <a:lstStyle/>
        <a:p>
          <a:r>
            <a:rPr lang="en-US" dirty="0"/>
            <a:t>Policy Environments</a:t>
          </a:r>
        </a:p>
      </dgm:t>
    </dgm:pt>
    <dgm:pt modelId="{BB3C74F8-47A4-4D58-A77B-AF038E2CF703}" type="parTrans" cxnId="{EA17047B-5ABD-4489-B77D-F66FB6B238AE}">
      <dgm:prSet/>
      <dgm:spPr/>
      <dgm:t>
        <a:bodyPr/>
        <a:lstStyle/>
        <a:p>
          <a:endParaRPr lang="en-US"/>
        </a:p>
      </dgm:t>
    </dgm:pt>
    <dgm:pt modelId="{3A069410-6A8E-4BAA-B26E-279A2F6799CE}" type="sibTrans" cxnId="{EA17047B-5ABD-4489-B77D-F66FB6B238AE}">
      <dgm:prSet/>
      <dgm:spPr/>
      <dgm:t>
        <a:bodyPr/>
        <a:lstStyle/>
        <a:p>
          <a:endParaRPr lang="en-US"/>
        </a:p>
      </dgm:t>
    </dgm:pt>
    <dgm:pt modelId="{5FE8770D-E265-49D2-8036-8A6F68A465D2}">
      <dgm:prSet phldrT="[Text]" custT="1"/>
      <dgm:spPr>
        <a:ln w="28575">
          <a:solidFill>
            <a:schemeClr val="tx2"/>
          </a:solidFill>
        </a:ln>
      </dgm:spPr>
      <dgm:t>
        <a:bodyPr/>
        <a:lstStyle/>
        <a:p>
          <a:r>
            <a:rPr lang="en-US" sz="2000" b="1" dirty="0"/>
            <a:t>GDHP Work Streams</a:t>
          </a:r>
        </a:p>
      </dgm:t>
    </dgm:pt>
    <dgm:pt modelId="{80F0B807-2D3E-48B3-AA1B-21B728CBEFBD}" type="sibTrans" cxnId="{FD3CD99A-26DD-469A-8586-DBE39D869B97}">
      <dgm:prSet/>
      <dgm:spPr/>
      <dgm:t>
        <a:bodyPr/>
        <a:lstStyle/>
        <a:p>
          <a:endParaRPr lang="en-US"/>
        </a:p>
      </dgm:t>
    </dgm:pt>
    <dgm:pt modelId="{50AF8CFB-8E70-422E-82D9-D3CFB3E6AE0E}" type="parTrans" cxnId="{FD3CD99A-26DD-469A-8586-DBE39D869B97}">
      <dgm:prSet/>
      <dgm:spPr/>
      <dgm:t>
        <a:bodyPr/>
        <a:lstStyle/>
        <a:p>
          <a:endParaRPr lang="en-US"/>
        </a:p>
      </dgm:t>
    </dgm:pt>
    <dgm:pt modelId="{2CC2E95D-5CA0-42FA-92B2-6E399B560EDE}">
      <dgm:prSet/>
      <dgm:spPr>
        <a:solidFill>
          <a:srgbClr val="EA9C1C"/>
        </a:solidFill>
      </dgm:spPr>
      <dgm:t>
        <a:bodyPr/>
        <a:lstStyle/>
        <a:p>
          <a:r>
            <a:rPr lang="en-US" dirty="0"/>
            <a:t>IPS Work Group</a:t>
          </a:r>
        </a:p>
      </dgm:t>
    </dgm:pt>
    <dgm:pt modelId="{AE6A2152-4E59-4A8E-AFDA-62319BF82F05}" type="parTrans" cxnId="{F75F6585-7AD2-4D26-BC1D-2FD769EF9B8B}">
      <dgm:prSet/>
      <dgm:spPr/>
      <dgm:t>
        <a:bodyPr/>
        <a:lstStyle/>
        <a:p>
          <a:endParaRPr lang="en-US"/>
        </a:p>
      </dgm:t>
    </dgm:pt>
    <dgm:pt modelId="{93A61E72-F976-4AD6-917F-BB1F3ED27D79}" type="sibTrans" cxnId="{F75F6585-7AD2-4D26-BC1D-2FD769EF9B8B}">
      <dgm:prSet/>
      <dgm:spPr/>
      <dgm:t>
        <a:bodyPr/>
        <a:lstStyle/>
        <a:p>
          <a:endParaRPr lang="en-US"/>
        </a:p>
      </dgm:t>
    </dgm:pt>
    <dgm:pt modelId="{4AF02BAD-1B8F-4208-9B2E-45C0C1399157}" type="pres">
      <dgm:prSet presAssocID="{0F2B6205-22A2-4ED5-8617-B33B820FC321}" presName="hierChild1" presStyleCnt="0">
        <dgm:presLayoutVars>
          <dgm:orgChart val="1"/>
          <dgm:chPref val="1"/>
          <dgm:dir/>
          <dgm:animOne val="branch"/>
          <dgm:animLvl val="lvl"/>
          <dgm:resizeHandles/>
        </dgm:presLayoutVars>
      </dgm:prSet>
      <dgm:spPr/>
    </dgm:pt>
    <dgm:pt modelId="{5D400A80-2FB3-4BE9-A095-79E407609159}" type="pres">
      <dgm:prSet presAssocID="{5FE8770D-E265-49D2-8036-8A6F68A465D2}" presName="hierRoot1" presStyleCnt="0">
        <dgm:presLayoutVars>
          <dgm:hierBranch val="init"/>
        </dgm:presLayoutVars>
      </dgm:prSet>
      <dgm:spPr/>
    </dgm:pt>
    <dgm:pt modelId="{8308F238-60EC-44E3-A368-4872E09A276F}" type="pres">
      <dgm:prSet presAssocID="{5FE8770D-E265-49D2-8036-8A6F68A465D2}" presName="rootComposite1" presStyleCnt="0"/>
      <dgm:spPr/>
    </dgm:pt>
    <dgm:pt modelId="{75873F90-7DD9-4913-B036-5F247BA57FBC}" type="pres">
      <dgm:prSet presAssocID="{5FE8770D-E265-49D2-8036-8A6F68A465D2}" presName="rootText1" presStyleLbl="node0" presStyleIdx="0" presStyleCnt="1" custScaleX="248330" custScaleY="60318">
        <dgm:presLayoutVars>
          <dgm:chPref val="3"/>
        </dgm:presLayoutVars>
      </dgm:prSet>
      <dgm:spPr/>
    </dgm:pt>
    <dgm:pt modelId="{B0F01A18-F79A-4112-A32F-AD905F57D38D}" type="pres">
      <dgm:prSet presAssocID="{5FE8770D-E265-49D2-8036-8A6F68A465D2}" presName="rootConnector1" presStyleLbl="node1" presStyleIdx="0" presStyleCnt="0"/>
      <dgm:spPr/>
    </dgm:pt>
    <dgm:pt modelId="{168A52FA-6D40-4C3A-AA87-4988E17472BD}" type="pres">
      <dgm:prSet presAssocID="{5FE8770D-E265-49D2-8036-8A6F68A465D2}" presName="hierChild2" presStyleCnt="0"/>
      <dgm:spPr/>
    </dgm:pt>
    <dgm:pt modelId="{4ACDAD4C-5863-4E6B-B49B-E21099F85069}" type="pres">
      <dgm:prSet presAssocID="{0FAF4BB8-92A9-4E55-AC1A-1CE1D19EB1AE}" presName="Name37" presStyleLbl="parChTrans1D2" presStyleIdx="0" presStyleCnt="5"/>
      <dgm:spPr/>
    </dgm:pt>
    <dgm:pt modelId="{60582B37-B49F-4BE9-98F6-1C77D2C41486}" type="pres">
      <dgm:prSet presAssocID="{76F64614-D7A2-436E-A130-608A3B4C7399}" presName="hierRoot2" presStyleCnt="0">
        <dgm:presLayoutVars>
          <dgm:hierBranch val="init"/>
        </dgm:presLayoutVars>
      </dgm:prSet>
      <dgm:spPr/>
    </dgm:pt>
    <dgm:pt modelId="{5DFAA633-E586-43AF-8536-31731F7583E7}" type="pres">
      <dgm:prSet presAssocID="{76F64614-D7A2-436E-A130-608A3B4C7399}" presName="rootComposite" presStyleCnt="0"/>
      <dgm:spPr/>
    </dgm:pt>
    <dgm:pt modelId="{8558A6F3-0271-402E-8F37-8BF747E99295}" type="pres">
      <dgm:prSet presAssocID="{76F64614-D7A2-436E-A130-608A3B4C7399}" presName="rootText" presStyleLbl="node2" presStyleIdx="0" presStyleCnt="5" custScaleX="116569" custScaleY="139088">
        <dgm:presLayoutVars>
          <dgm:chPref val="3"/>
        </dgm:presLayoutVars>
      </dgm:prSet>
      <dgm:spPr/>
    </dgm:pt>
    <dgm:pt modelId="{A01F821F-27D4-4816-A499-ADD4513B20B7}" type="pres">
      <dgm:prSet presAssocID="{76F64614-D7A2-436E-A130-608A3B4C7399}" presName="rootConnector" presStyleLbl="node2" presStyleIdx="0" presStyleCnt="5"/>
      <dgm:spPr/>
    </dgm:pt>
    <dgm:pt modelId="{53F91228-9ABA-4942-8ECB-9BE19E6A9551}" type="pres">
      <dgm:prSet presAssocID="{76F64614-D7A2-436E-A130-608A3B4C7399}" presName="hierChild4" presStyleCnt="0"/>
      <dgm:spPr/>
    </dgm:pt>
    <dgm:pt modelId="{A07F4757-E08B-4264-B90E-95D991213EA8}" type="pres">
      <dgm:prSet presAssocID="{AE6A2152-4E59-4A8E-AFDA-62319BF82F05}" presName="Name37" presStyleLbl="parChTrans1D3" presStyleIdx="0" presStyleCnt="1"/>
      <dgm:spPr/>
    </dgm:pt>
    <dgm:pt modelId="{95EA0902-0B32-4A66-80C3-10CDF653C7F4}" type="pres">
      <dgm:prSet presAssocID="{2CC2E95D-5CA0-42FA-92B2-6E399B560EDE}" presName="hierRoot2" presStyleCnt="0">
        <dgm:presLayoutVars>
          <dgm:hierBranch val="init"/>
        </dgm:presLayoutVars>
      </dgm:prSet>
      <dgm:spPr/>
    </dgm:pt>
    <dgm:pt modelId="{4813A81B-A214-4125-A800-B130BC9A805C}" type="pres">
      <dgm:prSet presAssocID="{2CC2E95D-5CA0-42FA-92B2-6E399B560EDE}" presName="rootComposite" presStyleCnt="0"/>
      <dgm:spPr/>
    </dgm:pt>
    <dgm:pt modelId="{09BD840B-3A2F-4162-B32F-2EA252313643}" type="pres">
      <dgm:prSet presAssocID="{2CC2E95D-5CA0-42FA-92B2-6E399B560EDE}" presName="rootText" presStyleLbl="node3" presStyleIdx="0" presStyleCnt="1" custScaleX="115461" custScaleY="135837">
        <dgm:presLayoutVars>
          <dgm:chPref val="3"/>
        </dgm:presLayoutVars>
      </dgm:prSet>
      <dgm:spPr/>
    </dgm:pt>
    <dgm:pt modelId="{BAD9D324-D783-4362-94C0-6B65707DD33B}" type="pres">
      <dgm:prSet presAssocID="{2CC2E95D-5CA0-42FA-92B2-6E399B560EDE}" presName="rootConnector" presStyleLbl="node3" presStyleIdx="0" presStyleCnt="1"/>
      <dgm:spPr/>
    </dgm:pt>
    <dgm:pt modelId="{511659EC-3C3A-428B-9165-5D4C1C1ED04C}" type="pres">
      <dgm:prSet presAssocID="{2CC2E95D-5CA0-42FA-92B2-6E399B560EDE}" presName="hierChild4" presStyleCnt="0"/>
      <dgm:spPr/>
    </dgm:pt>
    <dgm:pt modelId="{76815760-0AE3-40AC-AF09-CE81FA0C250D}" type="pres">
      <dgm:prSet presAssocID="{2CC2E95D-5CA0-42FA-92B2-6E399B560EDE}" presName="hierChild5" presStyleCnt="0"/>
      <dgm:spPr/>
    </dgm:pt>
    <dgm:pt modelId="{DD3BCACB-F932-4FA2-9F01-8D3A26620F6D}" type="pres">
      <dgm:prSet presAssocID="{76F64614-D7A2-436E-A130-608A3B4C7399}" presName="hierChild5" presStyleCnt="0"/>
      <dgm:spPr/>
    </dgm:pt>
    <dgm:pt modelId="{F67CA0AA-5C6F-4AFC-AF55-0D75226CAB00}" type="pres">
      <dgm:prSet presAssocID="{574B49B7-88EA-4830-9696-98CF5FA5F570}" presName="Name37" presStyleLbl="parChTrans1D2" presStyleIdx="1" presStyleCnt="5"/>
      <dgm:spPr/>
    </dgm:pt>
    <dgm:pt modelId="{46381BA5-EBE9-4CF8-8A32-46AAAD2B9E0B}" type="pres">
      <dgm:prSet presAssocID="{0251F75E-98D6-4A52-9B4E-B9C17598CF4B}" presName="hierRoot2" presStyleCnt="0">
        <dgm:presLayoutVars>
          <dgm:hierBranch val="init"/>
        </dgm:presLayoutVars>
      </dgm:prSet>
      <dgm:spPr/>
    </dgm:pt>
    <dgm:pt modelId="{2075B140-2553-431A-A246-6BB7EAD043E8}" type="pres">
      <dgm:prSet presAssocID="{0251F75E-98D6-4A52-9B4E-B9C17598CF4B}" presName="rootComposite" presStyleCnt="0"/>
      <dgm:spPr/>
    </dgm:pt>
    <dgm:pt modelId="{8697D022-8D6C-48F5-9A5C-6E9FA71F9C80}" type="pres">
      <dgm:prSet presAssocID="{0251F75E-98D6-4A52-9B4E-B9C17598CF4B}" presName="rootText" presStyleLbl="node2" presStyleIdx="1" presStyleCnt="5" custScaleX="116569" custScaleY="139088">
        <dgm:presLayoutVars>
          <dgm:chPref val="3"/>
        </dgm:presLayoutVars>
      </dgm:prSet>
      <dgm:spPr/>
    </dgm:pt>
    <dgm:pt modelId="{F68B5BA9-4CFB-407B-AEC9-4D1F8E604E0A}" type="pres">
      <dgm:prSet presAssocID="{0251F75E-98D6-4A52-9B4E-B9C17598CF4B}" presName="rootConnector" presStyleLbl="node2" presStyleIdx="1" presStyleCnt="5"/>
      <dgm:spPr/>
    </dgm:pt>
    <dgm:pt modelId="{E9C6BC66-5965-43BA-BED3-8A7C5B00DA58}" type="pres">
      <dgm:prSet presAssocID="{0251F75E-98D6-4A52-9B4E-B9C17598CF4B}" presName="hierChild4" presStyleCnt="0"/>
      <dgm:spPr/>
    </dgm:pt>
    <dgm:pt modelId="{65B35DB2-ABB7-4C15-AD25-A65DBD25F1F9}" type="pres">
      <dgm:prSet presAssocID="{0251F75E-98D6-4A52-9B4E-B9C17598CF4B}" presName="hierChild5" presStyleCnt="0"/>
      <dgm:spPr/>
    </dgm:pt>
    <dgm:pt modelId="{C9012345-5282-4B98-8B8A-B5992445BF18}" type="pres">
      <dgm:prSet presAssocID="{9578067D-6DF1-4319-A1B6-0549D2590619}" presName="Name37" presStyleLbl="parChTrans1D2" presStyleIdx="2" presStyleCnt="5"/>
      <dgm:spPr/>
    </dgm:pt>
    <dgm:pt modelId="{DD4E253D-9E25-4DD9-84FC-0FD31C5D16AA}" type="pres">
      <dgm:prSet presAssocID="{B043736A-A176-41C7-8714-0E0EB0D839BD}" presName="hierRoot2" presStyleCnt="0">
        <dgm:presLayoutVars>
          <dgm:hierBranch val="init"/>
        </dgm:presLayoutVars>
      </dgm:prSet>
      <dgm:spPr/>
    </dgm:pt>
    <dgm:pt modelId="{4A7BDD07-86C9-4998-8164-6F1BC18BFEDA}" type="pres">
      <dgm:prSet presAssocID="{B043736A-A176-41C7-8714-0E0EB0D839BD}" presName="rootComposite" presStyleCnt="0"/>
      <dgm:spPr/>
    </dgm:pt>
    <dgm:pt modelId="{117F65AD-15D0-4E14-AC69-B88A45151709}" type="pres">
      <dgm:prSet presAssocID="{B043736A-A176-41C7-8714-0E0EB0D839BD}" presName="rootText" presStyleLbl="node2" presStyleIdx="2" presStyleCnt="5" custScaleX="116569" custScaleY="139088">
        <dgm:presLayoutVars>
          <dgm:chPref val="3"/>
        </dgm:presLayoutVars>
      </dgm:prSet>
      <dgm:spPr/>
    </dgm:pt>
    <dgm:pt modelId="{78BA2178-2486-46C4-BFC6-ABD78FADECA3}" type="pres">
      <dgm:prSet presAssocID="{B043736A-A176-41C7-8714-0E0EB0D839BD}" presName="rootConnector" presStyleLbl="node2" presStyleIdx="2" presStyleCnt="5"/>
      <dgm:spPr/>
    </dgm:pt>
    <dgm:pt modelId="{88C3DEBE-39E8-4E4E-96A2-058926D67AB7}" type="pres">
      <dgm:prSet presAssocID="{B043736A-A176-41C7-8714-0E0EB0D839BD}" presName="hierChild4" presStyleCnt="0"/>
      <dgm:spPr/>
    </dgm:pt>
    <dgm:pt modelId="{1B35448A-1E94-4F29-95A1-09A7E5F1EFF1}" type="pres">
      <dgm:prSet presAssocID="{B043736A-A176-41C7-8714-0E0EB0D839BD}" presName="hierChild5" presStyleCnt="0"/>
      <dgm:spPr/>
    </dgm:pt>
    <dgm:pt modelId="{C8616722-89E6-4EB8-8CC0-243B23B3D1D3}" type="pres">
      <dgm:prSet presAssocID="{DB177CFA-7ECF-4E86-8EF7-FB2C0397575E}" presName="Name37" presStyleLbl="parChTrans1D2" presStyleIdx="3" presStyleCnt="5"/>
      <dgm:spPr/>
    </dgm:pt>
    <dgm:pt modelId="{16568D77-515B-451C-BEB7-738A49CE51C8}" type="pres">
      <dgm:prSet presAssocID="{E55098BF-A1A1-425F-955A-696227B3B470}" presName="hierRoot2" presStyleCnt="0">
        <dgm:presLayoutVars>
          <dgm:hierBranch val="init"/>
        </dgm:presLayoutVars>
      </dgm:prSet>
      <dgm:spPr/>
    </dgm:pt>
    <dgm:pt modelId="{D986439F-08B9-491D-AA1B-1CF2E7AB0246}" type="pres">
      <dgm:prSet presAssocID="{E55098BF-A1A1-425F-955A-696227B3B470}" presName="rootComposite" presStyleCnt="0"/>
      <dgm:spPr/>
    </dgm:pt>
    <dgm:pt modelId="{7FD7B66E-A839-4D76-9555-99A63332AC72}" type="pres">
      <dgm:prSet presAssocID="{E55098BF-A1A1-425F-955A-696227B3B470}" presName="rootText" presStyleLbl="node2" presStyleIdx="3" presStyleCnt="5" custScaleX="116569" custScaleY="139088">
        <dgm:presLayoutVars>
          <dgm:chPref val="3"/>
        </dgm:presLayoutVars>
      </dgm:prSet>
      <dgm:spPr/>
    </dgm:pt>
    <dgm:pt modelId="{9CC25108-35E6-4220-9B44-BDF4B44FD102}" type="pres">
      <dgm:prSet presAssocID="{E55098BF-A1A1-425F-955A-696227B3B470}" presName="rootConnector" presStyleLbl="node2" presStyleIdx="3" presStyleCnt="5"/>
      <dgm:spPr/>
    </dgm:pt>
    <dgm:pt modelId="{FEB5C131-B6C1-4E91-AD8D-48C0433B4694}" type="pres">
      <dgm:prSet presAssocID="{E55098BF-A1A1-425F-955A-696227B3B470}" presName="hierChild4" presStyleCnt="0"/>
      <dgm:spPr/>
    </dgm:pt>
    <dgm:pt modelId="{4DEC83B4-A1E1-45A1-A8E9-0F4C7AB90E89}" type="pres">
      <dgm:prSet presAssocID="{E55098BF-A1A1-425F-955A-696227B3B470}" presName="hierChild5" presStyleCnt="0"/>
      <dgm:spPr/>
    </dgm:pt>
    <dgm:pt modelId="{92FFB95C-D885-44C5-8D11-C0EDDDA03E48}" type="pres">
      <dgm:prSet presAssocID="{BB3C74F8-47A4-4D58-A77B-AF038E2CF703}" presName="Name37" presStyleLbl="parChTrans1D2" presStyleIdx="4" presStyleCnt="5"/>
      <dgm:spPr/>
    </dgm:pt>
    <dgm:pt modelId="{B3020AE6-15C6-4546-A4FB-D00B73CDB246}" type="pres">
      <dgm:prSet presAssocID="{243B20C9-8341-4487-890D-9CA8C0FB1403}" presName="hierRoot2" presStyleCnt="0">
        <dgm:presLayoutVars>
          <dgm:hierBranch val="init"/>
        </dgm:presLayoutVars>
      </dgm:prSet>
      <dgm:spPr/>
    </dgm:pt>
    <dgm:pt modelId="{FD1244AC-418F-47F8-9DC6-0492F1A6F3A6}" type="pres">
      <dgm:prSet presAssocID="{243B20C9-8341-4487-890D-9CA8C0FB1403}" presName="rootComposite" presStyleCnt="0"/>
      <dgm:spPr/>
    </dgm:pt>
    <dgm:pt modelId="{019561E6-205E-4BB1-8FA8-428EC5BD7C0D}" type="pres">
      <dgm:prSet presAssocID="{243B20C9-8341-4487-890D-9CA8C0FB1403}" presName="rootText" presStyleLbl="node2" presStyleIdx="4" presStyleCnt="5" custScaleX="116569" custScaleY="139088">
        <dgm:presLayoutVars>
          <dgm:chPref val="3"/>
        </dgm:presLayoutVars>
      </dgm:prSet>
      <dgm:spPr/>
    </dgm:pt>
    <dgm:pt modelId="{9BC43009-0B88-4367-92F6-DC7E2509AFA9}" type="pres">
      <dgm:prSet presAssocID="{243B20C9-8341-4487-890D-9CA8C0FB1403}" presName="rootConnector" presStyleLbl="node2" presStyleIdx="4" presStyleCnt="5"/>
      <dgm:spPr/>
    </dgm:pt>
    <dgm:pt modelId="{0BB105C2-1261-4752-88F0-D233F22F289D}" type="pres">
      <dgm:prSet presAssocID="{243B20C9-8341-4487-890D-9CA8C0FB1403}" presName="hierChild4" presStyleCnt="0"/>
      <dgm:spPr/>
    </dgm:pt>
    <dgm:pt modelId="{0902BE8B-A27A-4856-B44A-6D4C927C774D}" type="pres">
      <dgm:prSet presAssocID="{243B20C9-8341-4487-890D-9CA8C0FB1403}" presName="hierChild5" presStyleCnt="0"/>
      <dgm:spPr/>
    </dgm:pt>
    <dgm:pt modelId="{D43D6570-3849-46CE-ADB5-69BDFA802F1E}" type="pres">
      <dgm:prSet presAssocID="{5FE8770D-E265-49D2-8036-8A6F68A465D2}" presName="hierChild3" presStyleCnt="0"/>
      <dgm:spPr/>
    </dgm:pt>
  </dgm:ptLst>
  <dgm:cxnLst>
    <dgm:cxn modelId="{CAAF8107-A349-4B49-A994-E8058E127D45}" type="presOf" srcId="{0251F75E-98D6-4A52-9B4E-B9C17598CF4B}" destId="{F68B5BA9-4CFB-407B-AEC9-4D1F8E604E0A}" srcOrd="1" destOrd="0" presId="urn:microsoft.com/office/officeart/2005/8/layout/orgChart1"/>
    <dgm:cxn modelId="{8387A509-E58C-4816-AD36-094D88C67CCA}" type="presOf" srcId="{0FAF4BB8-92A9-4E55-AC1A-1CE1D19EB1AE}" destId="{4ACDAD4C-5863-4E6B-B49B-E21099F85069}" srcOrd="0" destOrd="0" presId="urn:microsoft.com/office/officeart/2005/8/layout/orgChart1"/>
    <dgm:cxn modelId="{C354640A-4272-4184-99E0-DA98D49B8827}" type="presOf" srcId="{76F64614-D7A2-436E-A130-608A3B4C7399}" destId="{A01F821F-27D4-4816-A499-ADD4513B20B7}" srcOrd="1" destOrd="0" presId="urn:microsoft.com/office/officeart/2005/8/layout/orgChart1"/>
    <dgm:cxn modelId="{84F40F0C-7CF7-4772-94A1-78D56DEFA698}" type="presOf" srcId="{243B20C9-8341-4487-890D-9CA8C0FB1403}" destId="{9BC43009-0B88-4367-92F6-DC7E2509AFA9}" srcOrd="1" destOrd="0" presId="urn:microsoft.com/office/officeart/2005/8/layout/orgChart1"/>
    <dgm:cxn modelId="{46614519-3EA1-4203-8DEB-8A94B8C24A4D}" srcId="{5FE8770D-E265-49D2-8036-8A6F68A465D2}" destId="{E55098BF-A1A1-425F-955A-696227B3B470}" srcOrd="3" destOrd="0" parTransId="{DB177CFA-7ECF-4E86-8EF7-FB2C0397575E}" sibTransId="{69F5E8BE-FDDE-4413-82A6-04B52CD9BDD1}"/>
    <dgm:cxn modelId="{5C8A5A1F-762E-47C6-8427-1C6A4C33CAE2}" type="presOf" srcId="{9578067D-6DF1-4319-A1B6-0549D2590619}" destId="{C9012345-5282-4B98-8B8A-B5992445BF18}" srcOrd="0" destOrd="0" presId="urn:microsoft.com/office/officeart/2005/8/layout/orgChart1"/>
    <dgm:cxn modelId="{1877FD23-67CF-463A-98C5-4E8CB2AA08AF}" type="presOf" srcId="{574B49B7-88EA-4830-9696-98CF5FA5F570}" destId="{F67CA0AA-5C6F-4AFC-AF55-0D75226CAB00}" srcOrd="0" destOrd="0" presId="urn:microsoft.com/office/officeart/2005/8/layout/orgChart1"/>
    <dgm:cxn modelId="{E2ECCC25-BE8B-4D9D-AFBE-1A87492589CC}" type="presOf" srcId="{E55098BF-A1A1-425F-955A-696227B3B470}" destId="{7FD7B66E-A839-4D76-9555-99A63332AC72}" srcOrd="0" destOrd="0" presId="urn:microsoft.com/office/officeart/2005/8/layout/orgChart1"/>
    <dgm:cxn modelId="{86209340-34C0-435D-931E-CF7D37408B47}" type="presOf" srcId="{0251F75E-98D6-4A52-9B4E-B9C17598CF4B}" destId="{8697D022-8D6C-48F5-9A5C-6E9FA71F9C80}" srcOrd="0" destOrd="0" presId="urn:microsoft.com/office/officeart/2005/8/layout/orgChart1"/>
    <dgm:cxn modelId="{6F031A48-B0AB-4B96-9735-D973A96BCB61}" type="presOf" srcId="{B043736A-A176-41C7-8714-0E0EB0D839BD}" destId="{78BA2178-2486-46C4-BFC6-ABD78FADECA3}" srcOrd="1" destOrd="0" presId="urn:microsoft.com/office/officeart/2005/8/layout/orgChart1"/>
    <dgm:cxn modelId="{CDF5466A-D616-4471-B49D-12D539ED2549}" type="presOf" srcId="{E55098BF-A1A1-425F-955A-696227B3B470}" destId="{9CC25108-35E6-4220-9B44-BDF4B44FD102}" srcOrd="1" destOrd="0" presId="urn:microsoft.com/office/officeart/2005/8/layout/orgChart1"/>
    <dgm:cxn modelId="{021BFC6A-6431-404A-A80E-C2BC831B8533}" type="presOf" srcId="{243B20C9-8341-4487-890D-9CA8C0FB1403}" destId="{019561E6-205E-4BB1-8FA8-428EC5BD7C0D}" srcOrd="0" destOrd="0" presId="urn:microsoft.com/office/officeart/2005/8/layout/orgChart1"/>
    <dgm:cxn modelId="{B382A252-8FFE-436A-ABAF-40DB0149D2D4}" type="presOf" srcId="{DB177CFA-7ECF-4E86-8EF7-FB2C0397575E}" destId="{C8616722-89E6-4EB8-8CC0-243B23B3D1D3}" srcOrd="0" destOrd="0" presId="urn:microsoft.com/office/officeart/2005/8/layout/orgChart1"/>
    <dgm:cxn modelId="{6E6F3654-C73F-43AE-857C-FA3A0349C41A}" type="presOf" srcId="{76F64614-D7A2-436E-A130-608A3B4C7399}" destId="{8558A6F3-0271-402E-8F37-8BF747E99295}" srcOrd="0" destOrd="0" presId="urn:microsoft.com/office/officeart/2005/8/layout/orgChart1"/>
    <dgm:cxn modelId="{EA17047B-5ABD-4489-B77D-F66FB6B238AE}" srcId="{5FE8770D-E265-49D2-8036-8A6F68A465D2}" destId="{243B20C9-8341-4487-890D-9CA8C0FB1403}" srcOrd="4" destOrd="0" parTransId="{BB3C74F8-47A4-4D58-A77B-AF038E2CF703}" sibTransId="{3A069410-6A8E-4BAA-B26E-279A2F6799CE}"/>
    <dgm:cxn modelId="{F75F6585-7AD2-4D26-BC1D-2FD769EF9B8B}" srcId="{76F64614-D7A2-436E-A130-608A3B4C7399}" destId="{2CC2E95D-5CA0-42FA-92B2-6E399B560EDE}" srcOrd="0" destOrd="0" parTransId="{AE6A2152-4E59-4A8E-AFDA-62319BF82F05}" sibTransId="{93A61E72-F976-4AD6-917F-BB1F3ED27D79}"/>
    <dgm:cxn modelId="{2187C48D-702D-4B5E-B9D7-6D1FC8DB0B02}" type="presOf" srcId="{AE6A2152-4E59-4A8E-AFDA-62319BF82F05}" destId="{A07F4757-E08B-4264-B90E-95D991213EA8}" srcOrd="0" destOrd="0" presId="urn:microsoft.com/office/officeart/2005/8/layout/orgChart1"/>
    <dgm:cxn modelId="{2E848293-CA3D-49FA-B2E7-8652055B7827}" type="presOf" srcId="{2CC2E95D-5CA0-42FA-92B2-6E399B560EDE}" destId="{BAD9D324-D783-4362-94C0-6B65707DD33B}" srcOrd="1" destOrd="0" presId="urn:microsoft.com/office/officeart/2005/8/layout/orgChart1"/>
    <dgm:cxn modelId="{94FA9993-2F20-4634-AFAD-18FA59BD2F1D}" type="presOf" srcId="{5FE8770D-E265-49D2-8036-8A6F68A465D2}" destId="{75873F90-7DD9-4913-B036-5F247BA57FBC}" srcOrd="0" destOrd="0" presId="urn:microsoft.com/office/officeart/2005/8/layout/orgChart1"/>
    <dgm:cxn modelId="{FD3CD99A-26DD-469A-8586-DBE39D869B97}" srcId="{0F2B6205-22A2-4ED5-8617-B33B820FC321}" destId="{5FE8770D-E265-49D2-8036-8A6F68A465D2}" srcOrd="0" destOrd="0" parTransId="{50AF8CFB-8E70-422E-82D9-D3CFB3E6AE0E}" sibTransId="{80F0B807-2D3E-48B3-AA1B-21B728CBEFBD}"/>
    <dgm:cxn modelId="{A875A4A1-7941-4CC5-814A-6D2ABEBF8466}" srcId="{5FE8770D-E265-49D2-8036-8A6F68A465D2}" destId="{0251F75E-98D6-4A52-9B4E-B9C17598CF4B}" srcOrd="1" destOrd="0" parTransId="{574B49B7-88EA-4830-9696-98CF5FA5F570}" sibTransId="{9D451411-9842-4422-888D-6316F0888714}"/>
    <dgm:cxn modelId="{929B93B5-5CFF-4CD4-892F-BB0C241A0A92}" type="presOf" srcId="{0F2B6205-22A2-4ED5-8617-B33B820FC321}" destId="{4AF02BAD-1B8F-4208-9B2E-45C0C1399157}" srcOrd="0" destOrd="0" presId="urn:microsoft.com/office/officeart/2005/8/layout/orgChart1"/>
    <dgm:cxn modelId="{3931E5B5-11EF-4804-B496-5684B68940A1}" srcId="{5FE8770D-E265-49D2-8036-8A6F68A465D2}" destId="{B043736A-A176-41C7-8714-0E0EB0D839BD}" srcOrd="2" destOrd="0" parTransId="{9578067D-6DF1-4319-A1B6-0549D2590619}" sibTransId="{A016AC39-D578-4658-A690-7E6DA93E4025}"/>
    <dgm:cxn modelId="{90F5A1BA-E255-43A7-A516-063A050FF1ED}" type="presOf" srcId="{B043736A-A176-41C7-8714-0E0EB0D839BD}" destId="{117F65AD-15D0-4E14-AC69-B88A45151709}" srcOrd="0" destOrd="0" presId="urn:microsoft.com/office/officeart/2005/8/layout/orgChart1"/>
    <dgm:cxn modelId="{3ECE74C2-0260-4233-BAEE-0CD2DAEB8480}" type="presOf" srcId="{2CC2E95D-5CA0-42FA-92B2-6E399B560EDE}" destId="{09BD840B-3A2F-4162-B32F-2EA252313643}" srcOrd="0" destOrd="0" presId="urn:microsoft.com/office/officeart/2005/8/layout/orgChart1"/>
    <dgm:cxn modelId="{1B2092CC-17D2-48BA-A9CD-248CFD60C770}" type="presOf" srcId="{5FE8770D-E265-49D2-8036-8A6F68A465D2}" destId="{B0F01A18-F79A-4112-A32F-AD905F57D38D}" srcOrd="1" destOrd="0" presId="urn:microsoft.com/office/officeart/2005/8/layout/orgChart1"/>
    <dgm:cxn modelId="{785D5CE0-BE76-49ED-9E14-95DBBE1662BD}" srcId="{5FE8770D-E265-49D2-8036-8A6F68A465D2}" destId="{76F64614-D7A2-436E-A130-608A3B4C7399}" srcOrd="0" destOrd="0" parTransId="{0FAF4BB8-92A9-4E55-AC1A-1CE1D19EB1AE}" sibTransId="{9566EB27-3B51-49CD-8D11-727760F196E0}"/>
    <dgm:cxn modelId="{9F6B11E5-24B2-4F28-8F9C-2BB4AB175097}" type="presOf" srcId="{BB3C74F8-47A4-4D58-A77B-AF038E2CF703}" destId="{92FFB95C-D885-44C5-8D11-C0EDDDA03E48}" srcOrd="0" destOrd="0" presId="urn:microsoft.com/office/officeart/2005/8/layout/orgChart1"/>
    <dgm:cxn modelId="{FA702F7C-86D3-4D01-BA29-080C7E6319AB}" type="presParOf" srcId="{4AF02BAD-1B8F-4208-9B2E-45C0C1399157}" destId="{5D400A80-2FB3-4BE9-A095-79E407609159}" srcOrd="0" destOrd="0" presId="urn:microsoft.com/office/officeart/2005/8/layout/orgChart1"/>
    <dgm:cxn modelId="{986ED0E3-82A5-4919-A608-B21EF703CD54}" type="presParOf" srcId="{5D400A80-2FB3-4BE9-A095-79E407609159}" destId="{8308F238-60EC-44E3-A368-4872E09A276F}" srcOrd="0" destOrd="0" presId="urn:microsoft.com/office/officeart/2005/8/layout/orgChart1"/>
    <dgm:cxn modelId="{374524EA-A668-436D-9F74-9440552ECBD3}" type="presParOf" srcId="{8308F238-60EC-44E3-A368-4872E09A276F}" destId="{75873F90-7DD9-4913-B036-5F247BA57FBC}" srcOrd="0" destOrd="0" presId="urn:microsoft.com/office/officeart/2005/8/layout/orgChart1"/>
    <dgm:cxn modelId="{D9B7D4A1-D4F6-4891-AFCA-209992BE8816}" type="presParOf" srcId="{8308F238-60EC-44E3-A368-4872E09A276F}" destId="{B0F01A18-F79A-4112-A32F-AD905F57D38D}" srcOrd="1" destOrd="0" presId="urn:microsoft.com/office/officeart/2005/8/layout/orgChart1"/>
    <dgm:cxn modelId="{B0D43C7D-7E44-464C-9FE6-C8AF0BF66475}" type="presParOf" srcId="{5D400A80-2FB3-4BE9-A095-79E407609159}" destId="{168A52FA-6D40-4C3A-AA87-4988E17472BD}" srcOrd="1" destOrd="0" presId="urn:microsoft.com/office/officeart/2005/8/layout/orgChart1"/>
    <dgm:cxn modelId="{DD18E2B2-AB8C-434D-9A23-C406D2A0BC6E}" type="presParOf" srcId="{168A52FA-6D40-4C3A-AA87-4988E17472BD}" destId="{4ACDAD4C-5863-4E6B-B49B-E21099F85069}" srcOrd="0" destOrd="0" presId="urn:microsoft.com/office/officeart/2005/8/layout/orgChart1"/>
    <dgm:cxn modelId="{02C1F6F3-0679-4381-BE82-647070289029}" type="presParOf" srcId="{168A52FA-6D40-4C3A-AA87-4988E17472BD}" destId="{60582B37-B49F-4BE9-98F6-1C77D2C41486}" srcOrd="1" destOrd="0" presId="urn:microsoft.com/office/officeart/2005/8/layout/orgChart1"/>
    <dgm:cxn modelId="{CF13A77E-8AA4-4695-B70A-6EA110C1B3F1}" type="presParOf" srcId="{60582B37-B49F-4BE9-98F6-1C77D2C41486}" destId="{5DFAA633-E586-43AF-8536-31731F7583E7}" srcOrd="0" destOrd="0" presId="urn:microsoft.com/office/officeart/2005/8/layout/orgChart1"/>
    <dgm:cxn modelId="{122DF547-13F1-45F2-9AA8-62DCED7512D0}" type="presParOf" srcId="{5DFAA633-E586-43AF-8536-31731F7583E7}" destId="{8558A6F3-0271-402E-8F37-8BF747E99295}" srcOrd="0" destOrd="0" presId="urn:microsoft.com/office/officeart/2005/8/layout/orgChart1"/>
    <dgm:cxn modelId="{35A6EE34-A803-44FB-983D-E055B0F00750}" type="presParOf" srcId="{5DFAA633-E586-43AF-8536-31731F7583E7}" destId="{A01F821F-27D4-4816-A499-ADD4513B20B7}" srcOrd="1" destOrd="0" presId="urn:microsoft.com/office/officeart/2005/8/layout/orgChart1"/>
    <dgm:cxn modelId="{0B273395-7169-466C-BB4F-C2418ED91F11}" type="presParOf" srcId="{60582B37-B49F-4BE9-98F6-1C77D2C41486}" destId="{53F91228-9ABA-4942-8ECB-9BE19E6A9551}" srcOrd="1" destOrd="0" presId="urn:microsoft.com/office/officeart/2005/8/layout/orgChart1"/>
    <dgm:cxn modelId="{C56C0DFA-857E-416F-B820-5AC406033489}" type="presParOf" srcId="{53F91228-9ABA-4942-8ECB-9BE19E6A9551}" destId="{A07F4757-E08B-4264-B90E-95D991213EA8}" srcOrd="0" destOrd="0" presId="urn:microsoft.com/office/officeart/2005/8/layout/orgChart1"/>
    <dgm:cxn modelId="{9419B11B-E542-42AE-AC69-0EC5DEF3E29F}" type="presParOf" srcId="{53F91228-9ABA-4942-8ECB-9BE19E6A9551}" destId="{95EA0902-0B32-4A66-80C3-10CDF653C7F4}" srcOrd="1" destOrd="0" presId="urn:microsoft.com/office/officeart/2005/8/layout/orgChart1"/>
    <dgm:cxn modelId="{F3E6C769-FF5B-456A-BC69-F1AFEF474386}" type="presParOf" srcId="{95EA0902-0B32-4A66-80C3-10CDF653C7F4}" destId="{4813A81B-A214-4125-A800-B130BC9A805C}" srcOrd="0" destOrd="0" presId="urn:microsoft.com/office/officeart/2005/8/layout/orgChart1"/>
    <dgm:cxn modelId="{F1CE786F-F4DD-4EA4-90CB-4B859F4E3264}" type="presParOf" srcId="{4813A81B-A214-4125-A800-B130BC9A805C}" destId="{09BD840B-3A2F-4162-B32F-2EA252313643}" srcOrd="0" destOrd="0" presId="urn:microsoft.com/office/officeart/2005/8/layout/orgChart1"/>
    <dgm:cxn modelId="{2EE06F83-A840-43F8-AA95-FF1F08F22993}" type="presParOf" srcId="{4813A81B-A214-4125-A800-B130BC9A805C}" destId="{BAD9D324-D783-4362-94C0-6B65707DD33B}" srcOrd="1" destOrd="0" presId="urn:microsoft.com/office/officeart/2005/8/layout/orgChart1"/>
    <dgm:cxn modelId="{63D01881-A2D0-4466-9863-30B1E4417DDE}" type="presParOf" srcId="{95EA0902-0B32-4A66-80C3-10CDF653C7F4}" destId="{511659EC-3C3A-428B-9165-5D4C1C1ED04C}" srcOrd="1" destOrd="0" presId="urn:microsoft.com/office/officeart/2005/8/layout/orgChart1"/>
    <dgm:cxn modelId="{051EA968-0C5E-42F1-ABF0-9D9E8BC963FD}" type="presParOf" srcId="{95EA0902-0B32-4A66-80C3-10CDF653C7F4}" destId="{76815760-0AE3-40AC-AF09-CE81FA0C250D}" srcOrd="2" destOrd="0" presId="urn:microsoft.com/office/officeart/2005/8/layout/orgChart1"/>
    <dgm:cxn modelId="{95A28C93-8BB7-4632-B9E2-CCE9921EDD7D}" type="presParOf" srcId="{60582B37-B49F-4BE9-98F6-1C77D2C41486}" destId="{DD3BCACB-F932-4FA2-9F01-8D3A26620F6D}" srcOrd="2" destOrd="0" presId="urn:microsoft.com/office/officeart/2005/8/layout/orgChart1"/>
    <dgm:cxn modelId="{1867B3D6-C456-4178-8845-B28E698FAC45}" type="presParOf" srcId="{168A52FA-6D40-4C3A-AA87-4988E17472BD}" destId="{F67CA0AA-5C6F-4AFC-AF55-0D75226CAB00}" srcOrd="2" destOrd="0" presId="urn:microsoft.com/office/officeart/2005/8/layout/orgChart1"/>
    <dgm:cxn modelId="{1823C39A-1554-45BE-9F4B-0DEC51691699}" type="presParOf" srcId="{168A52FA-6D40-4C3A-AA87-4988E17472BD}" destId="{46381BA5-EBE9-4CF8-8A32-46AAAD2B9E0B}" srcOrd="3" destOrd="0" presId="urn:microsoft.com/office/officeart/2005/8/layout/orgChart1"/>
    <dgm:cxn modelId="{23820FEC-2F7B-433F-AB8D-5FAF69A987EC}" type="presParOf" srcId="{46381BA5-EBE9-4CF8-8A32-46AAAD2B9E0B}" destId="{2075B140-2553-431A-A246-6BB7EAD043E8}" srcOrd="0" destOrd="0" presId="urn:microsoft.com/office/officeart/2005/8/layout/orgChart1"/>
    <dgm:cxn modelId="{708DC84E-4E11-487D-8398-49E4C1F3583D}" type="presParOf" srcId="{2075B140-2553-431A-A246-6BB7EAD043E8}" destId="{8697D022-8D6C-48F5-9A5C-6E9FA71F9C80}" srcOrd="0" destOrd="0" presId="urn:microsoft.com/office/officeart/2005/8/layout/orgChart1"/>
    <dgm:cxn modelId="{0969F9F2-04E5-40CA-A07F-0356674261B5}" type="presParOf" srcId="{2075B140-2553-431A-A246-6BB7EAD043E8}" destId="{F68B5BA9-4CFB-407B-AEC9-4D1F8E604E0A}" srcOrd="1" destOrd="0" presId="urn:microsoft.com/office/officeart/2005/8/layout/orgChart1"/>
    <dgm:cxn modelId="{C250DDFF-77F4-499D-ACC0-EB036CB192C3}" type="presParOf" srcId="{46381BA5-EBE9-4CF8-8A32-46AAAD2B9E0B}" destId="{E9C6BC66-5965-43BA-BED3-8A7C5B00DA58}" srcOrd="1" destOrd="0" presId="urn:microsoft.com/office/officeart/2005/8/layout/orgChart1"/>
    <dgm:cxn modelId="{350B2D7C-1C1A-4D0F-849A-25545B69B279}" type="presParOf" srcId="{46381BA5-EBE9-4CF8-8A32-46AAAD2B9E0B}" destId="{65B35DB2-ABB7-4C15-AD25-A65DBD25F1F9}" srcOrd="2" destOrd="0" presId="urn:microsoft.com/office/officeart/2005/8/layout/orgChart1"/>
    <dgm:cxn modelId="{AA30B835-1683-448B-B552-93CF8DA73FC4}" type="presParOf" srcId="{168A52FA-6D40-4C3A-AA87-4988E17472BD}" destId="{C9012345-5282-4B98-8B8A-B5992445BF18}" srcOrd="4" destOrd="0" presId="urn:microsoft.com/office/officeart/2005/8/layout/orgChart1"/>
    <dgm:cxn modelId="{8025B00D-7634-4440-8426-F11E76012159}" type="presParOf" srcId="{168A52FA-6D40-4C3A-AA87-4988E17472BD}" destId="{DD4E253D-9E25-4DD9-84FC-0FD31C5D16AA}" srcOrd="5" destOrd="0" presId="urn:microsoft.com/office/officeart/2005/8/layout/orgChart1"/>
    <dgm:cxn modelId="{29069291-3D9B-4F74-BE40-289237AABACD}" type="presParOf" srcId="{DD4E253D-9E25-4DD9-84FC-0FD31C5D16AA}" destId="{4A7BDD07-86C9-4998-8164-6F1BC18BFEDA}" srcOrd="0" destOrd="0" presId="urn:microsoft.com/office/officeart/2005/8/layout/orgChart1"/>
    <dgm:cxn modelId="{21B88C0F-1BC6-437D-BEAE-AC16FDBD7D60}" type="presParOf" srcId="{4A7BDD07-86C9-4998-8164-6F1BC18BFEDA}" destId="{117F65AD-15D0-4E14-AC69-B88A45151709}" srcOrd="0" destOrd="0" presId="urn:microsoft.com/office/officeart/2005/8/layout/orgChart1"/>
    <dgm:cxn modelId="{0CEAAC1E-1911-4B34-BFAD-EBE8FBF9D317}" type="presParOf" srcId="{4A7BDD07-86C9-4998-8164-6F1BC18BFEDA}" destId="{78BA2178-2486-46C4-BFC6-ABD78FADECA3}" srcOrd="1" destOrd="0" presId="urn:microsoft.com/office/officeart/2005/8/layout/orgChart1"/>
    <dgm:cxn modelId="{F8955837-ED2F-402E-B78C-F9D18F8469AB}" type="presParOf" srcId="{DD4E253D-9E25-4DD9-84FC-0FD31C5D16AA}" destId="{88C3DEBE-39E8-4E4E-96A2-058926D67AB7}" srcOrd="1" destOrd="0" presId="urn:microsoft.com/office/officeart/2005/8/layout/orgChart1"/>
    <dgm:cxn modelId="{E513D944-857A-4E12-9881-FE26C8BC597F}" type="presParOf" srcId="{DD4E253D-9E25-4DD9-84FC-0FD31C5D16AA}" destId="{1B35448A-1E94-4F29-95A1-09A7E5F1EFF1}" srcOrd="2" destOrd="0" presId="urn:microsoft.com/office/officeart/2005/8/layout/orgChart1"/>
    <dgm:cxn modelId="{9B618645-24B4-47AE-A64A-6370D20EC51F}" type="presParOf" srcId="{168A52FA-6D40-4C3A-AA87-4988E17472BD}" destId="{C8616722-89E6-4EB8-8CC0-243B23B3D1D3}" srcOrd="6" destOrd="0" presId="urn:microsoft.com/office/officeart/2005/8/layout/orgChart1"/>
    <dgm:cxn modelId="{D642BF88-04E1-4021-AFA5-C695EED347E4}" type="presParOf" srcId="{168A52FA-6D40-4C3A-AA87-4988E17472BD}" destId="{16568D77-515B-451C-BEB7-738A49CE51C8}" srcOrd="7" destOrd="0" presId="urn:microsoft.com/office/officeart/2005/8/layout/orgChart1"/>
    <dgm:cxn modelId="{77B43091-A118-47E4-BB01-A277D6A8E209}" type="presParOf" srcId="{16568D77-515B-451C-BEB7-738A49CE51C8}" destId="{D986439F-08B9-491D-AA1B-1CF2E7AB0246}" srcOrd="0" destOrd="0" presId="urn:microsoft.com/office/officeart/2005/8/layout/orgChart1"/>
    <dgm:cxn modelId="{6B10E414-454E-4585-AA6C-5F02E5697897}" type="presParOf" srcId="{D986439F-08B9-491D-AA1B-1CF2E7AB0246}" destId="{7FD7B66E-A839-4D76-9555-99A63332AC72}" srcOrd="0" destOrd="0" presId="urn:microsoft.com/office/officeart/2005/8/layout/orgChart1"/>
    <dgm:cxn modelId="{F89DF1D3-466D-4362-9AFA-858B210F5F0F}" type="presParOf" srcId="{D986439F-08B9-491D-AA1B-1CF2E7AB0246}" destId="{9CC25108-35E6-4220-9B44-BDF4B44FD102}" srcOrd="1" destOrd="0" presId="urn:microsoft.com/office/officeart/2005/8/layout/orgChart1"/>
    <dgm:cxn modelId="{A54AD1E4-6F5E-42C9-B42B-D1707232F5DB}" type="presParOf" srcId="{16568D77-515B-451C-BEB7-738A49CE51C8}" destId="{FEB5C131-B6C1-4E91-AD8D-48C0433B4694}" srcOrd="1" destOrd="0" presId="urn:microsoft.com/office/officeart/2005/8/layout/orgChart1"/>
    <dgm:cxn modelId="{990027F1-2746-4A00-9672-565615AA110F}" type="presParOf" srcId="{16568D77-515B-451C-BEB7-738A49CE51C8}" destId="{4DEC83B4-A1E1-45A1-A8E9-0F4C7AB90E89}" srcOrd="2" destOrd="0" presId="urn:microsoft.com/office/officeart/2005/8/layout/orgChart1"/>
    <dgm:cxn modelId="{2DA4886E-C967-42B8-843B-BEE1CB189F4D}" type="presParOf" srcId="{168A52FA-6D40-4C3A-AA87-4988E17472BD}" destId="{92FFB95C-D885-44C5-8D11-C0EDDDA03E48}" srcOrd="8" destOrd="0" presId="urn:microsoft.com/office/officeart/2005/8/layout/orgChart1"/>
    <dgm:cxn modelId="{DD22AE5C-8411-4599-A86C-CEB5880611FB}" type="presParOf" srcId="{168A52FA-6D40-4C3A-AA87-4988E17472BD}" destId="{B3020AE6-15C6-4546-A4FB-D00B73CDB246}" srcOrd="9" destOrd="0" presId="urn:microsoft.com/office/officeart/2005/8/layout/orgChart1"/>
    <dgm:cxn modelId="{B5239C73-815D-4EB8-B621-5C0BACAAD16C}" type="presParOf" srcId="{B3020AE6-15C6-4546-A4FB-D00B73CDB246}" destId="{FD1244AC-418F-47F8-9DC6-0492F1A6F3A6}" srcOrd="0" destOrd="0" presId="urn:microsoft.com/office/officeart/2005/8/layout/orgChart1"/>
    <dgm:cxn modelId="{54D8B620-88F7-42A5-A7DA-468780439741}" type="presParOf" srcId="{FD1244AC-418F-47F8-9DC6-0492F1A6F3A6}" destId="{019561E6-205E-4BB1-8FA8-428EC5BD7C0D}" srcOrd="0" destOrd="0" presId="urn:microsoft.com/office/officeart/2005/8/layout/orgChart1"/>
    <dgm:cxn modelId="{2DBEAFF4-A0B9-45BD-8A01-A441564C732A}" type="presParOf" srcId="{FD1244AC-418F-47F8-9DC6-0492F1A6F3A6}" destId="{9BC43009-0B88-4367-92F6-DC7E2509AFA9}" srcOrd="1" destOrd="0" presId="urn:microsoft.com/office/officeart/2005/8/layout/orgChart1"/>
    <dgm:cxn modelId="{58CF5ED6-68FD-4B0F-91E3-8BEBA0D8952E}" type="presParOf" srcId="{B3020AE6-15C6-4546-A4FB-D00B73CDB246}" destId="{0BB105C2-1261-4752-88F0-D233F22F289D}" srcOrd="1" destOrd="0" presId="urn:microsoft.com/office/officeart/2005/8/layout/orgChart1"/>
    <dgm:cxn modelId="{B32791D1-B734-410C-BED6-9B643CC3F75D}" type="presParOf" srcId="{B3020AE6-15C6-4546-A4FB-D00B73CDB246}" destId="{0902BE8B-A27A-4856-B44A-6D4C927C774D}" srcOrd="2" destOrd="0" presId="urn:microsoft.com/office/officeart/2005/8/layout/orgChart1"/>
    <dgm:cxn modelId="{81E4CCBA-3A03-47FD-A69D-3A64CF1C8B60}" type="presParOf" srcId="{5D400A80-2FB3-4BE9-A095-79E407609159}" destId="{D43D6570-3849-46CE-ADB5-69BDFA802F1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FB95C-D885-44C5-8D11-C0EDDDA03E48}">
      <dsp:nvSpPr>
        <dsp:cNvPr id="0" name=""/>
        <dsp:cNvSpPr/>
      </dsp:nvSpPr>
      <dsp:spPr>
        <a:xfrm>
          <a:off x="2653842" y="939118"/>
          <a:ext cx="2188201" cy="167015"/>
        </a:xfrm>
        <a:custGeom>
          <a:avLst/>
          <a:gdLst/>
          <a:ahLst/>
          <a:cxnLst/>
          <a:rect l="0" t="0" r="0" b="0"/>
          <a:pathLst>
            <a:path>
              <a:moveTo>
                <a:pt x="0" y="0"/>
              </a:moveTo>
              <a:lnTo>
                <a:pt x="0" y="83507"/>
              </a:lnTo>
              <a:lnTo>
                <a:pt x="2188201" y="83507"/>
              </a:lnTo>
              <a:lnTo>
                <a:pt x="2188201" y="1670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616722-89E6-4EB8-8CC0-243B23B3D1D3}">
      <dsp:nvSpPr>
        <dsp:cNvPr id="0" name=""/>
        <dsp:cNvSpPr/>
      </dsp:nvSpPr>
      <dsp:spPr>
        <a:xfrm>
          <a:off x="2653842" y="939118"/>
          <a:ext cx="1094100" cy="167015"/>
        </a:xfrm>
        <a:custGeom>
          <a:avLst/>
          <a:gdLst/>
          <a:ahLst/>
          <a:cxnLst/>
          <a:rect l="0" t="0" r="0" b="0"/>
          <a:pathLst>
            <a:path>
              <a:moveTo>
                <a:pt x="0" y="0"/>
              </a:moveTo>
              <a:lnTo>
                <a:pt x="0" y="83507"/>
              </a:lnTo>
              <a:lnTo>
                <a:pt x="1094100" y="83507"/>
              </a:lnTo>
              <a:lnTo>
                <a:pt x="1094100" y="1670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012345-5282-4B98-8B8A-B5992445BF18}">
      <dsp:nvSpPr>
        <dsp:cNvPr id="0" name=""/>
        <dsp:cNvSpPr/>
      </dsp:nvSpPr>
      <dsp:spPr>
        <a:xfrm>
          <a:off x="2608122" y="939118"/>
          <a:ext cx="91440" cy="167015"/>
        </a:xfrm>
        <a:custGeom>
          <a:avLst/>
          <a:gdLst/>
          <a:ahLst/>
          <a:cxnLst/>
          <a:rect l="0" t="0" r="0" b="0"/>
          <a:pathLst>
            <a:path>
              <a:moveTo>
                <a:pt x="45720" y="0"/>
              </a:moveTo>
              <a:lnTo>
                <a:pt x="45720" y="1670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7CA0AA-5C6F-4AFC-AF55-0D75226CAB00}">
      <dsp:nvSpPr>
        <dsp:cNvPr id="0" name=""/>
        <dsp:cNvSpPr/>
      </dsp:nvSpPr>
      <dsp:spPr>
        <a:xfrm>
          <a:off x="1559742" y="939118"/>
          <a:ext cx="1094100" cy="167015"/>
        </a:xfrm>
        <a:custGeom>
          <a:avLst/>
          <a:gdLst/>
          <a:ahLst/>
          <a:cxnLst/>
          <a:rect l="0" t="0" r="0" b="0"/>
          <a:pathLst>
            <a:path>
              <a:moveTo>
                <a:pt x="1094100" y="0"/>
              </a:moveTo>
              <a:lnTo>
                <a:pt x="1094100" y="83507"/>
              </a:lnTo>
              <a:lnTo>
                <a:pt x="0" y="83507"/>
              </a:lnTo>
              <a:lnTo>
                <a:pt x="0" y="1670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7F4757-E08B-4264-B90E-95D991213EA8}">
      <dsp:nvSpPr>
        <dsp:cNvPr id="0" name=""/>
        <dsp:cNvSpPr/>
      </dsp:nvSpPr>
      <dsp:spPr>
        <a:xfrm>
          <a:off x="94807" y="1659224"/>
          <a:ext cx="139062" cy="437096"/>
        </a:xfrm>
        <a:custGeom>
          <a:avLst/>
          <a:gdLst/>
          <a:ahLst/>
          <a:cxnLst/>
          <a:rect l="0" t="0" r="0" b="0"/>
          <a:pathLst>
            <a:path>
              <a:moveTo>
                <a:pt x="0" y="0"/>
              </a:moveTo>
              <a:lnTo>
                <a:pt x="0" y="437096"/>
              </a:lnTo>
              <a:lnTo>
                <a:pt x="139062" y="4370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CDAD4C-5863-4E6B-B49B-E21099F85069}">
      <dsp:nvSpPr>
        <dsp:cNvPr id="0" name=""/>
        <dsp:cNvSpPr/>
      </dsp:nvSpPr>
      <dsp:spPr>
        <a:xfrm>
          <a:off x="465641" y="939118"/>
          <a:ext cx="2188201" cy="167015"/>
        </a:xfrm>
        <a:custGeom>
          <a:avLst/>
          <a:gdLst/>
          <a:ahLst/>
          <a:cxnLst/>
          <a:rect l="0" t="0" r="0" b="0"/>
          <a:pathLst>
            <a:path>
              <a:moveTo>
                <a:pt x="2188201" y="0"/>
              </a:moveTo>
              <a:lnTo>
                <a:pt x="2188201" y="83507"/>
              </a:lnTo>
              <a:lnTo>
                <a:pt x="0" y="83507"/>
              </a:lnTo>
              <a:lnTo>
                <a:pt x="0" y="1670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873F90-7DD9-4913-B036-5F247BA57FBC}">
      <dsp:nvSpPr>
        <dsp:cNvPr id="0" name=""/>
        <dsp:cNvSpPr/>
      </dsp:nvSpPr>
      <dsp:spPr>
        <a:xfrm>
          <a:off x="1666345" y="699260"/>
          <a:ext cx="1974994" cy="239857"/>
        </a:xfrm>
        <a:prstGeom prst="rect">
          <a:avLst/>
        </a:prstGeom>
        <a:solidFill>
          <a:schemeClr val="accent1">
            <a:hueOff val="0"/>
            <a:satOff val="0"/>
            <a:lumOff val="0"/>
            <a:alphaOff val="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GDHP Work Streams</a:t>
          </a:r>
        </a:p>
      </dsp:txBody>
      <dsp:txXfrm>
        <a:off x="1666345" y="699260"/>
        <a:ext cx="1974994" cy="239857"/>
      </dsp:txXfrm>
    </dsp:sp>
    <dsp:sp modelId="{8558A6F3-0271-402E-8F37-8BF747E99295}">
      <dsp:nvSpPr>
        <dsp:cNvPr id="0" name=""/>
        <dsp:cNvSpPr/>
      </dsp:nvSpPr>
      <dsp:spPr>
        <a:xfrm>
          <a:off x="2098" y="1106133"/>
          <a:ext cx="927085" cy="553090"/>
        </a:xfrm>
        <a:prstGeom prst="rect">
          <a:avLst/>
        </a:prstGeom>
        <a:solidFill>
          <a:schemeClr val="accent1">
            <a:hueOff val="0"/>
            <a:satOff val="0"/>
            <a:lumOff val="0"/>
            <a:alphaOff val="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Interoperability</a:t>
          </a:r>
        </a:p>
      </dsp:txBody>
      <dsp:txXfrm>
        <a:off x="2098" y="1106133"/>
        <a:ext cx="927085" cy="553090"/>
      </dsp:txXfrm>
    </dsp:sp>
    <dsp:sp modelId="{09BD840B-3A2F-4162-B32F-2EA252313643}">
      <dsp:nvSpPr>
        <dsp:cNvPr id="0" name=""/>
        <dsp:cNvSpPr/>
      </dsp:nvSpPr>
      <dsp:spPr>
        <a:xfrm>
          <a:off x="233869" y="1826239"/>
          <a:ext cx="918273" cy="540163"/>
        </a:xfrm>
        <a:prstGeom prst="rect">
          <a:avLst/>
        </a:prstGeom>
        <a:solidFill>
          <a:srgbClr val="EA9C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IPS Work Group</a:t>
          </a:r>
        </a:p>
      </dsp:txBody>
      <dsp:txXfrm>
        <a:off x="233869" y="1826239"/>
        <a:ext cx="918273" cy="540163"/>
      </dsp:txXfrm>
    </dsp:sp>
    <dsp:sp modelId="{8697D022-8D6C-48F5-9A5C-6E9FA71F9C80}">
      <dsp:nvSpPr>
        <dsp:cNvPr id="0" name=""/>
        <dsp:cNvSpPr/>
      </dsp:nvSpPr>
      <dsp:spPr>
        <a:xfrm>
          <a:off x="1096199" y="1106133"/>
          <a:ext cx="927085" cy="553090"/>
        </a:xfrm>
        <a:prstGeom prst="rect">
          <a:avLst/>
        </a:prstGeom>
        <a:solidFill>
          <a:schemeClr val="accent1">
            <a:hueOff val="0"/>
            <a:satOff val="0"/>
            <a:lumOff val="0"/>
            <a:alphaOff val="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baseline="0" dirty="0">
              <a:latin typeface="+mn-lt"/>
            </a:rPr>
            <a:t>Cyber Security</a:t>
          </a:r>
          <a:endParaRPr lang="en-US" sz="1500" i="1" kern="1200" dirty="0"/>
        </a:p>
      </dsp:txBody>
      <dsp:txXfrm>
        <a:off x="1096199" y="1106133"/>
        <a:ext cx="927085" cy="553090"/>
      </dsp:txXfrm>
    </dsp:sp>
    <dsp:sp modelId="{117F65AD-15D0-4E14-AC69-B88A45151709}">
      <dsp:nvSpPr>
        <dsp:cNvPr id="0" name=""/>
        <dsp:cNvSpPr/>
      </dsp:nvSpPr>
      <dsp:spPr>
        <a:xfrm>
          <a:off x="2190300" y="1106133"/>
          <a:ext cx="927085" cy="553090"/>
        </a:xfrm>
        <a:prstGeom prst="rect">
          <a:avLst/>
        </a:prstGeom>
        <a:solidFill>
          <a:schemeClr val="accent1">
            <a:hueOff val="0"/>
            <a:satOff val="0"/>
            <a:lumOff val="0"/>
            <a:alphaOff val="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Evidence &amp; Evaluation</a:t>
          </a:r>
          <a:endParaRPr lang="en-US" sz="1100" i="1" kern="1200" dirty="0"/>
        </a:p>
      </dsp:txBody>
      <dsp:txXfrm>
        <a:off x="2190300" y="1106133"/>
        <a:ext cx="927085" cy="553090"/>
      </dsp:txXfrm>
    </dsp:sp>
    <dsp:sp modelId="{7FD7B66E-A839-4D76-9555-99A63332AC72}">
      <dsp:nvSpPr>
        <dsp:cNvPr id="0" name=""/>
        <dsp:cNvSpPr/>
      </dsp:nvSpPr>
      <dsp:spPr>
        <a:xfrm>
          <a:off x="3284401" y="1106133"/>
          <a:ext cx="927085" cy="553090"/>
        </a:xfrm>
        <a:prstGeom prst="rect">
          <a:avLst/>
        </a:prstGeom>
        <a:solidFill>
          <a:schemeClr val="accent1">
            <a:hueOff val="0"/>
            <a:satOff val="0"/>
            <a:lumOff val="0"/>
            <a:alphaOff val="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Clinical &amp; Consumer Engagement</a:t>
          </a:r>
        </a:p>
      </dsp:txBody>
      <dsp:txXfrm>
        <a:off x="3284401" y="1106133"/>
        <a:ext cx="927085" cy="553090"/>
      </dsp:txXfrm>
    </dsp:sp>
    <dsp:sp modelId="{019561E6-205E-4BB1-8FA8-428EC5BD7C0D}">
      <dsp:nvSpPr>
        <dsp:cNvPr id="0" name=""/>
        <dsp:cNvSpPr/>
      </dsp:nvSpPr>
      <dsp:spPr>
        <a:xfrm>
          <a:off x="4378501" y="1106133"/>
          <a:ext cx="927085" cy="553090"/>
        </a:xfrm>
        <a:prstGeom prst="rect">
          <a:avLst/>
        </a:prstGeom>
        <a:solidFill>
          <a:schemeClr val="accent1">
            <a:hueOff val="0"/>
            <a:satOff val="0"/>
            <a:lumOff val="0"/>
            <a:alphaOff val="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Policy Environments</a:t>
          </a:r>
        </a:p>
      </dsp:txBody>
      <dsp:txXfrm>
        <a:off x="4378501" y="1106133"/>
        <a:ext cx="927085" cy="55309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213F9-17E8-4752-B61C-9FF9E3610B38}" type="datetimeFigureOut">
              <a:rPr lang="en-GB" smtClean="0"/>
              <a:t>22/02/2022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EA074-6AF9-460A-991D-5AFEB05A8AB7}" type="slidenum">
              <a:rPr lang="en-GB" smtClean="0"/>
              <a:t>‹N°›</a:t>
            </a:fld>
            <a:endParaRPr lang="en-GB"/>
          </a:p>
        </p:txBody>
      </p:sp>
    </p:spTree>
    <p:extLst>
      <p:ext uri="{BB962C8B-B14F-4D97-AF65-F5344CB8AC3E}">
        <p14:creationId xmlns:p14="http://schemas.microsoft.com/office/powerpoint/2010/main" val="209043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still have questions after Global Forum,  you can get in touch with us by using the new Customer Service Portal or by sending an email to the Help Desk.  Using these helps us improve our training and support materials. Your questions will be tracked and promptly answered after Global Forum. </a:t>
            </a:r>
          </a:p>
          <a:p>
            <a:endParaRPr lang="en-GB"/>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0B2B8EAE-8016-F64B-92C7-66E7338ADE9F}" type="slidenum">
              <a:rPr kumimoji="0" lang="en-GB" sz="900" b="0" i="0" u="none" strike="noStrike" kern="1200" cap="none" spc="0" normalizeH="0" baseline="0" noProof="0" smtClean="0">
                <a:ln>
                  <a:noFill/>
                </a:ln>
                <a:solidFill>
                  <a:prstClr val="black"/>
                </a:solidFill>
                <a:effectLst/>
                <a:uLnTx/>
                <a:uFillTx/>
                <a:latin typeface="Verdana"/>
                <a:ea typeface="+mn-ea"/>
              </a:rPr>
              <a:pPr marL="0" marR="0" lvl="0" indent="0" algn="r" defTabSz="914310" rtl="0" eaLnBrk="1" fontAlgn="auto" latinLnBrk="0" hangingPunct="1">
                <a:lnSpc>
                  <a:spcPct val="100000"/>
                </a:lnSpc>
                <a:spcBef>
                  <a:spcPts val="0"/>
                </a:spcBef>
                <a:spcAft>
                  <a:spcPts val="0"/>
                </a:spcAft>
                <a:buClrTx/>
                <a:buSzTx/>
                <a:buFontTx/>
                <a:buNone/>
                <a:tabLst/>
                <a:defRPr/>
              </a:pPr>
              <a:t>42</a:t>
            </a:fld>
            <a:endParaRPr kumimoji="0" lang="en-GB" sz="900" b="0" i="0" u="none" strike="noStrike" kern="1200" cap="none" spc="0" normalizeH="0" baseline="0" noProof="0">
              <a:ln>
                <a:noFill/>
              </a:ln>
              <a:solidFill>
                <a:prstClr val="black"/>
              </a:solidFill>
              <a:effectLst/>
              <a:uLnTx/>
              <a:uFillTx/>
              <a:latin typeface="Verdana"/>
              <a:ea typeface="+mn-ea"/>
            </a:endParaRPr>
          </a:p>
        </p:txBody>
      </p:sp>
    </p:spTree>
    <p:extLst>
      <p:ext uri="{BB962C8B-B14F-4D97-AF65-F5344CB8AC3E}">
        <p14:creationId xmlns:p14="http://schemas.microsoft.com/office/powerpoint/2010/main" val="22850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A7DBEE-DB51-4F6C-A3A0-AA31DA12B01A}" type="slidenum">
              <a:rPr lang="en-GB" smtClean="0"/>
              <a:t>22</a:t>
            </a:fld>
            <a:endParaRPr lang="en-GB"/>
          </a:p>
        </p:txBody>
      </p:sp>
    </p:spTree>
    <p:extLst>
      <p:ext uri="{BB962C8B-B14F-4D97-AF65-F5344CB8AC3E}">
        <p14:creationId xmlns:p14="http://schemas.microsoft.com/office/powerpoint/2010/main" val="294124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A7DBEE-DB51-4F6C-A3A0-AA31DA12B01A}" type="slidenum">
              <a:rPr lang="en-GB" smtClean="0"/>
              <a:t>23</a:t>
            </a:fld>
            <a:endParaRPr lang="en-GB"/>
          </a:p>
        </p:txBody>
      </p:sp>
    </p:spTree>
    <p:extLst>
      <p:ext uri="{BB962C8B-B14F-4D97-AF65-F5344CB8AC3E}">
        <p14:creationId xmlns:p14="http://schemas.microsoft.com/office/powerpoint/2010/main" val="43798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A7DBEE-DB51-4F6C-A3A0-AA31DA12B01A}" type="slidenum">
              <a:rPr lang="en-GB" smtClean="0"/>
              <a:t>24</a:t>
            </a:fld>
            <a:endParaRPr lang="en-GB"/>
          </a:p>
        </p:txBody>
      </p:sp>
    </p:spTree>
    <p:extLst>
      <p:ext uri="{BB962C8B-B14F-4D97-AF65-F5344CB8AC3E}">
        <p14:creationId xmlns:p14="http://schemas.microsoft.com/office/powerpoint/2010/main" val="216114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F64EA074-6AF9-460A-991D-5AFEB05A8A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42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F64EA074-6AF9-460A-991D-5AFEB05A8A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85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b="1"/>
              <a:t>UNICEF</a:t>
            </a:r>
            <a:r>
              <a:rPr lang="en-US"/>
              <a:t> </a:t>
            </a:r>
          </a:p>
          <a:p>
            <a:r>
              <a:rPr lang="en-US"/>
              <a:t>UNICEF works in over 190 countries and territories to save children's lives, to defend their rights, and to help them fulfil their potential, from early childhood through adolescence. </a:t>
            </a:r>
          </a:p>
          <a:p>
            <a:endParaRPr lang="en-US">
              <a:cs typeface="Calibri"/>
            </a:endParaRPr>
          </a:p>
          <a:p>
            <a:r>
              <a:rPr lang="en-US" b="1"/>
              <a:t>Cold box vaccine carrier</a:t>
            </a:r>
            <a:r>
              <a:rPr lang="en-US"/>
              <a:t> </a:t>
            </a:r>
          </a:p>
          <a:p>
            <a:r>
              <a:rPr lang="en-US"/>
              <a:t>Thanks to the cold box vaccine carrier, the cold chain for vaccines can be respected. </a:t>
            </a:r>
            <a:br>
              <a:rPr lang="en-US"/>
            </a:br>
            <a:r>
              <a:rPr lang="en-US"/>
              <a:t>The carrier makes sure vaccines are quickly distributed to children at the required temperature in the most remote areas. </a:t>
            </a:r>
          </a:p>
          <a:p>
            <a:r>
              <a:rPr lang="en-US"/>
              <a:t>  </a:t>
            </a:r>
          </a:p>
          <a:p>
            <a:r>
              <a:rPr lang="en-US" b="1"/>
              <a:t>Polio vaccine, tetanus vaccine and measle vaccine</a:t>
            </a:r>
            <a:r>
              <a:rPr lang="en-US"/>
              <a:t> </a:t>
            </a:r>
          </a:p>
          <a:p>
            <a:r>
              <a:rPr lang="en-US"/>
              <a:t>Vaccination and immunization are part of UNICEF’s priorities. </a:t>
            </a:r>
            <a:br>
              <a:rPr lang="en-US"/>
            </a:br>
            <a:r>
              <a:rPr lang="en-US"/>
              <a:t>Through the vaccines, children are protected from these preventable diseases and have a better chance in life. </a:t>
            </a:r>
          </a:p>
          <a:p>
            <a:endParaRPr lang="en-US">
              <a:cs typeface="Calibri"/>
            </a:endParaRPr>
          </a:p>
        </p:txBody>
      </p:sp>
      <p:sp>
        <p:nvSpPr>
          <p:cNvPr id="4" name="Slide Number Placeholder 3"/>
          <p:cNvSpPr>
            <a:spLocks noGrp="1"/>
          </p:cNvSpPr>
          <p:nvPr>
            <p:ph type="sldNum" sz="quarter" idx="5"/>
          </p:nvPr>
        </p:nvSpPr>
        <p:spPr/>
        <p:txBody>
          <a:bodyPr/>
          <a:lstStyle/>
          <a:p>
            <a:fld id="{0B2B8EAE-8016-F64B-92C7-66E7338ADE9F}" type="slidenum">
              <a:rPr lang="en-GB" smtClean="0"/>
              <a:t>39</a:t>
            </a:fld>
            <a:endParaRPr lang="en-GB"/>
          </a:p>
        </p:txBody>
      </p:sp>
    </p:spTree>
    <p:extLst>
      <p:ext uri="{BB962C8B-B14F-4D97-AF65-F5344CB8AC3E}">
        <p14:creationId xmlns:p14="http://schemas.microsoft.com/office/powerpoint/2010/main" val="1149095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rporate Visu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1" y="2147713"/>
            <a:ext cx="6473961"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0" name="Text Placeholder 19"/>
          <p:cNvSpPr>
            <a:spLocks noGrp="1"/>
          </p:cNvSpPr>
          <p:nvPr>
            <p:ph type="body" sz="quarter" idx="11" hasCustomPrompt="1"/>
          </p:nvPr>
        </p:nvSpPr>
        <p:spPr>
          <a:xfrm>
            <a:off x="578619" y="2789594"/>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a:t>Click to Add Subtitle</a:t>
            </a:r>
          </a:p>
        </p:txBody>
      </p:sp>
      <p:cxnSp>
        <p:nvCxnSpPr>
          <p:cNvPr id="11" name="Straight Connector 10"/>
          <p:cNvCxnSpPr/>
          <p:nvPr/>
        </p:nvCxnSpPr>
        <p:spPr>
          <a:xfrm>
            <a:off x="575017" y="3301487"/>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0"/>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15" name="Text Placeholder 19"/>
          <p:cNvSpPr>
            <a:spLocks noGrp="1"/>
          </p:cNvSpPr>
          <p:nvPr>
            <p:ph type="body" sz="quarter" idx="14" hasCustomPrompt="1"/>
          </p:nvPr>
        </p:nvSpPr>
        <p:spPr>
          <a:xfrm>
            <a:off x="589648"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9063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414867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Rectangle 3"/>
          <p:cNvSpPr/>
          <p:nvPr/>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888305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16565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24" name="Rectangle 23"/>
          <p:cNvSpPr/>
          <p:nvPr/>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3469963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332530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2" name="Title 1"/>
          <p:cNvSpPr>
            <a:spLocks noGrp="1"/>
          </p:cNvSpPr>
          <p:nvPr>
            <p:ph type="title" hasCustomPrompt="1"/>
          </p:nvPr>
        </p:nvSpPr>
        <p:spPr/>
        <p:txBody>
          <a:bodyPr/>
          <a:lstStyle/>
          <a:p>
            <a:r>
              <a:rPr lang="en-GB" noProof="0"/>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1713313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cxnSp>
        <p:nvCxnSpPr>
          <p:cNvPr id="16" name="Straight Connector 15"/>
          <p:cNvCxnSpPr/>
          <p:nvPr/>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57984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cxnSp>
        <p:nvCxnSpPr>
          <p:cNvPr id="5" name="Straight Connector 4"/>
          <p:cNvCxnSpPr/>
          <p:nvPr/>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Tree>
    <p:extLst>
      <p:ext uri="{BB962C8B-B14F-4D97-AF65-F5344CB8AC3E}">
        <p14:creationId xmlns:p14="http://schemas.microsoft.com/office/powerpoint/2010/main" val="2088636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Tree>
    <p:extLst>
      <p:ext uri="{BB962C8B-B14F-4D97-AF65-F5344CB8AC3E}">
        <p14:creationId xmlns:p14="http://schemas.microsoft.com/office/powerpoint/2010/main" val="400044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lour Blo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a:xfrm>
            <a:off x="578611" y="2147713"/>
            <a:ext cx="7983283"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5" name="Text Placeholder 19"/>
          <p:cNvSpPr>
            <a:spLocks noGrp="1"/>
          </p:cNvSpPr>
          <p:nvPr>
            <p:ph type="body" sz="quarter" idx="11" hasCustomPrompt="1"/>
          </p:nvPr>
        </p:nvSpPr>
        <p:spPr>
          <a:xfrm>
            <a:off x="578619" y="2789594"/>
            <a:ext cx="798327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a:t>Click to Add Subtitle</a:t>
            </a:r>
          </a:p>
        </p:txBody>
      </p:sp>
      <p:cxnSp>
        <p:nvCxnSpPr>
          <p:cNvPr id="20" name="Straight Connector 19"/>
          <p:cNvCxnSpPr/>
          <p:nvPr/>
        </p:nvCxnSpPr>
        <p:spPr>
          <a:xfrm>
            <a:off x="575017" y="3301487"/>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0"/>
            <a:ext cx="7969650"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extLst>
      <p:ext uri="{BB962C8B-B14F-4D97-AF65-F5344CB8AC3E}">
        <p14:creationId xmlns:p14="http://schemas.microsoft.com/office/powerpoint/2010/main" val="4217860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827410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Tree>
    <p:extLst>
      <p:ext uri="{BB962C8B-B14F-4D97-AF65-F5344CB8AC3E}">
        <p14:creationId xmlns:p14="http://schemas.microsoft.com/office/powerpoint/2010/main" val="2225387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buFontTx/>
              <a:buNone/>
              <a:defRPr sz="1400" b="1" i="0"/>
            </a:lvl1pPr>
          </a:lstStyle>
          <a:p>
            <a:pPr lvl="0"/>
            <a:r>
              <a:rPr lang="en-GB" noProof="0"/>
              <a:t>Name</a:t>
            </a:r>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a:t>Title</a:t>
            </a:r>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a:t>www.gs1.org</a:t>
            </a:r>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name@gs1.org</a:t>
            </a:r>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a:t>GS1 Address</a:t>
            </a:r>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a:t>+00 (0)00 0000 0000</a:t>
            </a:r>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a:t>T</a:t>
            </a:r>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a:t>D</a:t>
            </a:r>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a:t>M</a:t>
            </a:r>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a:t>E</a:t>
            </a:r>
          </a:p>
        </p:txBody>
      </p:sp>
    </p:spTree>
    <p:extLst>
      <p:ext uri="{BB962C8B-B14F-4D97-AF65-F5344CB8AC3E}">
        <p14:creationId xmlns:p14="http://schemas.microsoft.com/office/powerpoint/2010/main" val="282296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a:t>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2179848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3548" y="141480"/>
            <a:ext cx="6846230" cy="486054"/>
          </a:xfrm>
          <a:solidFill>
            <a:srgbClr val="EDF2F9"/>
          </a:solidFill>
        </p:spPr>
        <p:txBody>
          <a:bodyPr vert="horz" lIns="91440" tIns="45720" rIns="91440" bIns="45720" rtlCol="0" anchor="ctr">
            <a:noAutofit/>
          </a:bodyPr>
          <a:lstStyle>
            <a:lvl1pPr algn="l" defTabSz="514350" rtl="0" eaLnBrk="1" latinLnBrk="0" hangingPunct="1">
              <a:spcBef>
                <a:spcPct val="0"/>
              </a:spcBef>
              <a:buNone/>
              <a:defRPr lang="de-DE" sz="1238" kern="1200" dirty="0" smtClean="0">
                <a:solidFill>
                  <a:srgbClr val="1D599C"/>
                </a:solidFill>
                <a:latin typeface="Lato" pitchFamily="34" charset="0"/>
                <a:ea typeface="Lato" pitchFamily="34" charset="0"/>
                <a:cs typeface="Lato" pitchFamily="34" charset="0"/>
              </a:defRPr>
            </a:lvl1pPr>
          </a:lstStyle>
          <a:p>
            <a:r>
              <a:rPr lang="en-US" noProof="0"/>
              <a:t>Click to edit Master title style</a:t>
            </a:r>
            <a:endParaRPr lang="en-GB" noProof="0"/>
          </a:p>
        </p:txBody>
      </p:sp>
      <p:sp>
        <p:nvSpPr>
          <p:cNvPr id="3" name="Inhaltsplatzhalter 2"/>
          <p:cNvSpPr>
            <a:spLocks noGrp="1"/>
          </p:cNvSpPr>
          <p:nvPr>
            <p:ph idx="1"/>
          </p:nvPr>
        </p:nvSpPr>
        <p:spPr>
          <a:xfrm>
            <a:off x="251520" y="843558"/>
            <a:ext cx="8640960" cy="3834426"/>
          </a:xfrm>
        </p:spPr>
        <p:txBody>
          <a:bodyPr anchor="t" anchorCtr="0">
            <a:normAutofit/>
          </a:bodyPr>
          <a:lstStyle>
            <a:lvl1pPr>
              <a:spcBef>
                <a:spcPts val="0"/>
              </a:spcBef>
              <a:spcAft>
                <a:spcPts val="338"/>
              </a:spcAft>
              <a:buClr>
                <a:srgbClr val="1D599C"/>
              </a:buClr>
              <a:buFont typeface="Arial" pitchFamily="34" charset="0"/>
              <a:buChar char="►"/>
              <a:defRPr sz="1238">
                <a:solidFill>
                  <a:schemeClr val="tx1"/>
                </a:solidFill>
                <a:latin typeface="Lato" pitchFamily="34" charset="0"/>
                <a:ea typeface="Lato" pitchFamily="34" charset="0"/>
                <a:cs typeface="Lato" pitchFamily="34" charset="0"/>
              </a:defRPr>
            </a:lvl1pPr>
            <a:lvl2pPr>
              <a:spcBef>
                <a:spcPts val="0"/>
              </a:spcBef>
              <a:spcAft>
                <a:spcPts val="338"/>
              </a:spcAft>
              <a:buClr>
                <a:srgbClr val="1D599C"/>
              </a:buClr>
              <a:buFont typeface="Wingdings 3" pitchFamily="18" charset="2"/>
              <a:buChar char="w"/>
              <a:defRPr sz="1013">
                <a:solidFill>
                  <a:schemeClr val="tx1"/>
                </a:solidFill>
                <a:latin typeface="Lato" pitchFamily="34" charset="0"/>
                <a:ea typeface="Lato" pitchFamily="34" charset="0"/>
                <a:cs typeface="Lato" pitchFamily="34" charset="0"/>
              </a:defRPr>
            </a:lvl2pPr>
            <a:lvl3pPr>
              <a:spcBef>
                <a:spcPts val="0"/>
              </a:spcBef>
              <a:spcAft>
                <a:spcPts val="338"/>
              </a:spcAft>
              <a:buClr>
                <a:srgbClr val="1D599C"/>
              </a:buClr>
              <a:defRPr sz="900">
                <a:solidFill>
                  <a:schemeClr val="tx1"/>
                </a:solidFill>
                <a:latin typeface="Lato" pitchFamily="34" charset="0"/>
                <a:ea typeface="Lato" pitchFamily="34" charset="0"/>
                <a:cs typeface="Lato" pitchFamily="34" charset="0"/>
              </a:defRPr>
            </a:lvl3pPr>
            <a:lvl4pPr>
              <a:spcBef>
                <a:spcPts val="0"/>
              </a:spcBef>
              <a:spcAft>
                <a:spcPts val="338"/>
              </a:spcAft>
              <a:buClr>
                <a:srgbClr val="1D599C"/>
              </a:buClr>
              <a:defRPr sz="900">
                <a:solidFill>
                  <a:schemeClr val="tx1"/>
                </a:solidFill>
                <a:latin typeface="Lato" pitchFamily="34" charset="0"/>
                <a:ea typeface="Lato" pitchFamily="34" charset="0"/>
                <a:cs typeface="Lato" pitchFamily="34" charset="0"/>
              </a:defRPr>
            </a:lvl4pPr>
            <a:lvl5pPr>
              <a:spcBef>
                <a:spcPts val="0"/>
              </a:spcBef>
              <a:spcAft>
                <a:spcPts val="338"/>
              </a:spcAft>
              <a:buClr>
                <a:srgbClr val="1D599C"/>
              </a:buClr>
              <a:defRPr sz="900">
                <a:solidFill>
                  <a:schemeClr val="tx1"/>
                </a:solidFill>
                <a:latin typeface="Lato" pitchFamily="34" charset="0"/>
                <a:ea typeface="Lato" pitchFamily="34" charset="0"/>
                <a:cs typeface="Lato"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Datumsplatzhalter 3"/>
          <p:cNvSpPr>
            <a:spLocks noGrp="1"/>
          </p:cNvSpPr>
          <p:nvPr>
            <p:ph type="dt" sz="half" idx="10"/>
          </p:nvPr>
        </p:nvSpPr>
        <p:spPr>
          <a:xfrm>
            <a:off x="241177" y="4798694"/>
            <a:ext cx="1162472" cy="273844"/>
          </a:xfrm>
        </p:spPr>
        <p:txBody>
          <a:bodyPr/>
          <a:lstStyle>
            <a:lvl1pPr>
              <a:defRPr>
                <a:solidFill>
                  <a:srgbClr val="0069B4"/>
                </a:solidFill>
              </a:defRPr>
            </a:lvl1pPr>
          </a:lstStyle>
          <a:p>
            <a:r>
              <a:rPr lang="en-US"/>
              <a:t>17th of Dec. 2019</a:t>
            </a:r>
            <a:endParaRPr lang="en-GB"/>
          </a:p>
        </p:txBody>
      </p:sp>
      <p:sp>
        <p:nvSpPr>
          <p:cNvPr id="12" name="Fußzeilenplatzhalter 4"/>
          <p:cNvSpPr txBox="1">
            <a:spLocks/>
          </p:cNvSpPr>
          <p:nvPr userDrawn="1"/>
        </p:nvSpPr>
        <p:spPr>
          <a:xfrm>
            <a:off x="1655676" y="4789068"/>
            <a:ext cx="5832648" cy="273844"/>
          </a:xfrm>
          <a:prstGeom prst="rect">
            <a:avLst/>
          </a:prstGeom>
        </p:spPr>
        <p:txBody>
          <a:bodyPr vert="horz" lIns="68580" tIns="34290" rIns="68580" bIns="34290" rtlCol="0" anchor="ctr"/>
          <a:lstStyle>
            <a:defPPr>
              <a:defRPr lang="de-DE"/>
            </a:defPPr>
            <a:lvl1pPr marL="0" algn="ctr" defTabSz="914400" rtl="0" eaLnBrk="1" latinLnBrk="0" hangingPunct="1">
              <a:defRPr sz="900" kern="1200">
                <a:solidFill>
                  <a:srgbClr val="0069B4"/>
                </a:solidFill>
                <a:latin typeface="Lato" pitchFamily="34" charset="0"/>
                <a:ea typeface="Lato" pitchFamily="34" charset="0"/>
                <a:cs typeface="Lato"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75"/>
              <a:t>This project has received funding from the European Union's</a:t>
            </a:r>
          </a:p>
          <a:p>
            <a:pPr algn="l"/>
            <a:r>
              <a:rPr lang="en-US" sz="675"/>
              <a:t>Horizon 2020 research and innovation </a:t>
            </a:r>
            <a:r>
              <a:rPr lang="en-US" sz="675" err="1"/>
              <a:t>programme</a:t>
            </a:r>
            <a:r>
              <a:rPr lang="en-US" sz="675"/>
              <a:t> under grant agreement No</a:t>
            </a:r>
            <a:r>
              <a:rPr lang="de-DE" sz="675"/>
              <a:t> 875299</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2656" y="4773466"/>
            <a:ext cx="489092" cy="28944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4530" y="226380"/>
            <a:ext cx="1520835" cy="324853"/>
          </a:xfrm>
          <a:prstGeom prst="rect">
            <a:avLst/>
          </a:prstGeom>
        </p:spPr>
      </p:pic>
    </p:spTree>
    <p:extLst>
      <p:ext uri="{BB962C8B-B14F-4D97-AF65-F5344CB8AC3E}">
        <p14:creationId xmlns:p14="http://schemas.microsoft.com/office/powerpoint/2010/main" val="282614412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3/16/2017</a:t>
            </a:r>
          </a:p>
        </p:txBody>
      </p:sp>
      <p:sp>
        <p:nvSpPr>
          <p:cNvPr id="3" name="Footer Placeholder 2"/>
          <p:cNvSpPr>
            <a:spLocks noGrp="1"/>
          </p:cNvSpPr>
          <p:nvPr>
            <p:ph type="ftr" sz="quarter" idx="11"/>
          </p:nvPr>
        </p:nvSpPr>
        <p:spPr/>
        <p:txBody>
          <a:bodyPr/>
          <a:lstStyle/>
          <a:p>
            <a:r>
              <a:rPr lang="en-GB"/>
              <a:t>TC 251 The International Patient Summary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251034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 Full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6" name="Picture Placeholder 2"/>
          <p:cNvSpPr>
            <a:spLocks noGrp="1"/>
          </p:cNvSpPr>
          <p:nvPr>
            <p:ph type="pic" sz="quarter" idx="13" hasCustomPrompt="1"/>
          </p:nvPr>
        </p:nvSpPr>
        <p:spPr>
          <a:xfrm>
            <a:off x="0" y="0"/>
            <a:ext cx="9144000" cy="4541838"/>
          </a:xfrm>
          <a:prstGeom prst="rect">
            <a:avLst/>
          </a:prstGeom>
        </p:spPr>
        <p:txBody>
          <a:bodyPr anchor="ctr" anchorCtr="0"/>
          <a:lstStyle>
            <a:lvl1pPr marL="74250" indent="0" algn="ctr">
              <a:buNone/>
              <a:defRPr/>
            </a:lvl1pPr>
          </a:lstStyle>
          <a:p>
            <a:r>
              <a:rPr lang="en-GB" noProof="0"/>
              <a:t>Click to insert image</a:t>
            </a:r>
          </a:p>
        </p:txBody>
      </p:sp>
      <p:sp>
        <p:nvSpPr>
          <p:cNvPr id="7"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Oran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5" name="Rectangle 4"/>
          <p:cNvSpPr/>
          <p:nvPr/>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er Sk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5" name="Rectangle 4"/>
          <p:cNvSpPr/>
          <p:nvPr/>
        </p:nvSpPr>
        <p:spPr>
          <a:xfrm>
            <a:off x="0" y="0"/>
            <a:ext cx="9144000" cy="4541292"/>
          </a:xfrm>
          <a:prstGeom prst="rect">
            <a:avLst/>
          </a:prstGeom>
          <a:solidFill>
            <a:schemeClr val="accent2"/>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er Raspberr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5" name="Rectangle 4"/>
          <p:cNvSpPr/>
          <p:nvPr/>
        </p:nvSpPr>
        <p:spPr>
          <a:xfrm>
            <a:off x="0" y="0"/>
            <a:ext cx="9144000" cy="4541292"/>
          </a:xfrm>
          <a:prstGeom prst="rect">
            <a:avLst/>
          </a:prstGeom>
          <a:solidFill>
            <a:schemeClr val="accent4"/>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ock and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6"/>
          </p:nvPr>
        </p:nvSpPr>
        <p:spPr>
          <a:xfrm>
            <a:off x="7242175" y="2057400"/>
            <a:ext cx="1460500" cy="2056210"/>
          </a:xfrm>
          <a:prstGeom prst="rect">
            <a:avLst/>
          </a:prstGeom>
        </p:spPr>
        <p:txBody>
          <a:bodyPr vert="horz"/>
          <a:lstStyle>
            <a:lvl1pPr marL="0" indent="0">
              <a:buNone/>
              <a:defRPr sz="1200" baseline="0">
                <a:solidFill>
                  <a:schemeClr val="bg2"/>
                </a:solidFill>
              </a:defRPr>
            </a:lvl1pPr>
          </a:lstStyle>
          <a:p>
            <a:r>
              <a:rPr lang="en-US" noProof="0"/>
              <a:t>Click icon to add picture</a:t>
            </a:r>
            <a:endParaRPr lang="en-GB" noProof="0"/>
          </a:p>
        </p:txBody>
      </p:sp>
      <p:sp>
        <p:nvSpPr>
          <p:cNvPr id="14" name="Title 2"/>
          <p:cNvSpPr>
            <a:spLocks noGrp="1"/>
          </p:cNvSpPr>
          <p:nvPr>
            <p:ph type="title" hasCustomPrompt="1"/>
          </p:nvPr>
        </p:nvSpPr>
        <p:spPr>
          <a:xfrm>
            <a:off x="578611" y="2147713"/>
            <a:ext cx="6473961"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5" name="Text Placeholder 19"/>
          <p:cNvSpPr>
            <a:spLocks noGrp="1"/>
          </p:cNvSpPr>
          <p:nvPr>
            <p:ph type="body" sz="quarter" idx="11" hasCustomPrompt="1"/>
          </p:nvPr>
        </p:nvSpPr>
        <p:spPr>
          <a:xfrm>
            <a:off x="578619" y="2789594"/>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a:t>Click to Add Subtitle</a:t>
            </a:r>
          </a:p>
        </p:txBody>
      </p:sp>
      <p:cxnSp>
        <p:nvCxnSpPr>
          <p:cNvPr id="18" name="Straight Connector 17"/>
          <p:cNvCxnSpPr/>
          <p:nvPr/>
        </p:nvCxnSpPr>
        <p:spPr>
          <a:xfrm>
            <a:off x="575017" y="3301487"/>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0"/>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22" name="Text Placeholder 19"/>
          <p:cNvSpPr>
            <a:spLocks noGrp="1"/>
          </p:cNvSpPr>
          <p:nvPr>
            <p:ph type="body" sz="quarter" idx="14" hasCustomPrompt="1"/>
          </p:nvPr>
        </p:nvSpPr>
        <p:spPr>
          <a:xfrm>
            <a:off x="589648"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extLst>
      <p:ext uri="{BB962C8B-B14F-4D97-AF65-F5344CB8AC3E}">
        <p14:creationId xmlns:p14="http://schemas.microsoft.com/office/powerpoint/2010/main" val="1222628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er Gras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5" name="Rectangle 4"/>
          <p:cNvSpPr/>
          <p:nvPr/>
        </p:nvSpPr>
        <p:spPr>
          <a:xfrm>
            <a:off x="0" y="0"/>
            <a:ext cx="9144000" cy="4541292"/>
          </a:xfrm>
          <a:prstGeom prst="rect">
            <a:avLst/>
          </a:prstGeom>
          <a:solidFill>
            <a:schemeClr val="accent3"/>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er Teal">
    <p:spTree>
      <p:nvGrpSpPr>
        <p:cNvPr id="1" name=""/>
        <p:cNvGrpSpPr/>
        <p:nvPr/>
      </p:nvGrpSpPr>
      <p:grpSpPr>
        <a:xfrm>
          <a:off x="0" y="0"/>
          <a:ext cx="0" cy="0"/>
          <a:chOff x="0" y="0"/>
          <a:chExt cx="0" cy="0"/>
        </a:xfrm>
      </p:grpSpPr>
      <p:sp>
        <p:nvSpPr>
          <p:cNvPr id="7" name="Rectangle 6"/>
          <p:cNvSpPr/>
          <p:nvPr/>
        </p:nvSpPr>
        <p:spPr>
          <a:xfrm>
            <a:off x="0" y="0"/>
            <a:ext cx="9144000" cy="4541292"/>
          </a:xfrm>
          <a:prstGeom prst="rect">
            <a:avLst/>
          </a:prstGeom>
          <a:solidFill>
            <a:srgbClr val="22BCB9"/>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Click to edit header</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er - Editable Colour">
    <p:spTree>
      <p:nvGrpSpPr>
        <p:cNvPr id="1" name=""/>
        <p:cNvGrpSpPr/>
        <p:nvPr/>
      </p:nvGrpSpPr>
      <p:grpSpPr>
        <a:xfrm>
          <a:off x="0" y="0"/>
          <a:ext cx="0" cy="0"/>
          <a:chOff x="0" y="0"/>
          <a:chExt cx="0" cy="0"/>
        </a:xfrm>
      </p:grpSpPr>
      <p:sp>
        <p:nvSpPr>
          <p:cNvPr id="7" name="Rectangle 6"/>
          <p:cNvSpPr/>
          <p:nvPr/>
        </p:nvSpPr>
        <p:spPr>
          <a:xfrm>
            <a:off x="0" y="0"/>
            <a:ext cx="9144000" cy="4541292"/>
          </a:xfrm>
          <a:prstGeom prst="rect">
            <a:avLst/>
          </a:prstGeom>
          <a:solidFill>
            <a:srgbClr val="888B8D"/>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50" indent="0">
              <a:lnSpc>
                <a:spcPct val="100000"/>
              </a:lnSpc>
              <a:buNone/>
              <a:defRPr sz="4000" b="1">
                <a:solidFill>
                  <a:schemeClr val="bg1"/>
                </a:solidFill>
              </a:defRPr>
            </a:lvl1pPr>
            <a:lvl2pPr marL="272250" indent="0">
              <a:buNone/>
              <a:defRPr>
                <a:solidFill>
                  <a:schemeClr val="bg1"/>
                </a:solidFill>
              </a:defRPr>
            </a:lvl2pPr>
            <a:lvl3pPr marL="538650" indent="0">
              <a:buNone/>
              <a:defRPr>
                <a:solidFill>
                  <a:schemeClr val="bg1"/>
                </a:solidFill>
              </a:defRPr>
            </a:lvl3pPr>
            <a:lvl4pPr marL="822622" indent="0">
              <a:buNone/>
              <a:defRPr>
                <a:solidFill>
                  <a:schemeClr val="bg1"/>
                </a:solidFill>
              </a:defRPr>
            </a:lvl4pPr>
            <a:lvl5pPr marL="1038622" indent="0">
              <a:buNone/>
              <a:defRPr>
                <a:solidFill>
                  <a:schemeClr val="bg1"/>
                </a:solidFill>
              </a:defRPr>
            </a:lvl5pPr>
          </a:lstStyle>
          <a:p>
            <a:pPr lvl="0"/>
            <a:r>
              <a:rPr lang="en-GB" noProof="0"/>
              <a:t>Editable colour in master</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rang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8"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a:t>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1252954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rang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448227" y="491338"/>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90288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a:t>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2966027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u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1278454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Gray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a:t>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2966027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ay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a:t>Photo Only Divider Slide </a:t>
            </a:r>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1278454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Editable Colour Divider">
    <p:spTree>
      <p:nvGrpSpPr>
        <p:cNvPr id="1" name=""/>
        <p:cNvGrpSpPr/>
        <p:nvPr/>
      </p:nvGrpSpPr>
      <p:grpSpPr>
        <a:xfrm>
          <a:off x="0" y="0"/>
          <a:ext cx="0" cy="0"/>
          <a:chOff x="0" y="0"/>
          <a:chExt cx="0" cy="0"/>
        </a:xfrm>
      </p:grpSpPr>
      <p:sp>
        <p:nvSpPr>
          <p:cNvPr id="7" name="Rectangle 6"/>
          <p:cNvSpPr/>
          <p:nvPr/>
        </p:nvSpPr>
        <p:spPr>
          <a:xfrm>
            <a:off x="447854" y="413473"/>
            <a:ext cx="8247911" cy="3774272"/>
          </a:xfrm>
          <a:prstGeom prst="rect">
            <a:avLst/>
          </a:prstGeom>
          <a:solidFill>
            <a:srgbClr val="B1B3B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a:t>Editable Colour in Master 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2813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97265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1" y="2147713"/>
            <a:ext cx="6473961"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0" name="Text Placeholder 19"/>
          <p:cNvSpPr>
            <a:spLocks noGrp="1"/>
          </p:cNvSpPr>
          <p:nvPr>
            <p:ph type="body" sz="quarter" idx="11" hasCustomPrompt="1"/>
          </p:nvPr>
        </p:nvSpPr>
        <p:spPr>
          <a:xfrm>
            <a:off x="578619" y="2789594"/>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a:t>Click to Add Subtitle</a:t>
            </a:r>
          </a:p>
        </p:txBody>
      </p:sp>
      <p:cxnSp>
        <p:nvCxnSpPr>
          <p:cNvPr id="11" name="Straight Connector 10"/>
          <p:cNvCxnSpPr/>
          <p:nvPr userDrawn="1"/>
        </p:nvCxnSpPr>
        <p:spPr>
          <a:xfrm>
            <a:off x="575017" y="3301487"/>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0"/>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15" name="Text Placeholder 19"/>
          <p:cNvSpPr>
            <a:spLocks noGrp="1"/>
          </p:cNvSpPr>
          <p:nvPr>
            <p:ph type="body" sz="quarter" idx="14" hasCustomPrompt="1"/>
          </p:nvPr>
        </p:nvSpPr>
        <p:spPr>
          <a:xfrm>
            <a:off x="589648"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extLst>
      <p:ext uri="{BB962C8B-B14F-4D97-AF65-F5344CB8AC3E}">
        <p14:creationId xmlns:p14="http://schemas.microsoft.com/office/powerpoint/2010/main" val="1418422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a:xfrm>
            <a:off x="578611" y="2147713"/>
            <a:ext cx="7983283"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5" name="Text Placeholder 19"/>
          <p:cNvSpPr>
            <a:spLocks noGrp="1"/>
          </p:cNvSpPr>
          <p:nvPr>
            <p:ph type="body" sz="quarter" idx="11" hasCustomPrompt="1"/>
          </p:nvPr>
        </p:nvSpPr>
        <p:spPr>
          <a:xfrm>
            <a:off x="578619" y="2789594"/>
            <a:ext cx="798327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a:t>Click to Add Subtitle</a:t>
            </a:r>
          </a:p>
        </p:txBody>
      </p:sp>
      <p:cxnSp>
        <p:nvCxnSpPr>
          <p:cNvPr id="20" name="Straight Connector 19"/>
          <p:cNvCxnSpPr/>
          <p:nvPr userDrawn="1"/>
        </p:nvCxnSpPr>
        <p:spPr>
          <a:xfrm>
            <a:off x="575017" y="3301487"/>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0"/>
            <a:ext cx="7969650"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extLst>
      <p:ext uri="{BB962C8B-B14F-4D97-AF65-F5344CB8AC3E}">
        <p14:creationId xmlns:p14="http://schemas.microsoft.com/office/powerpoint/2010/main" val="2927897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ock and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6"/>
          </p:nvPr>
        </p:nvSpPr>
        <p:spPr>
          <a:xfrm>
            <a:off x="7242175" y="2057400"/>
            <a:ext cx="1460500" cy="2056210"/>
          </a:xfrm>
          <a:prstGeom prst="rect">
            <a:avLst/>
          </a:prstGeom>
        </p:spPr>
        <p:txBody>
          <a:bodyPr vert="horz"/>
          <a:lstStyle>
            <a:lvl1pPr marL="0" indent="0">
              <a:buNone/>
              <a:defRPr sz="1200" baseline="0">
                <a:solidFill>
                  <a:schemeClr val="bg2"/>
                </a:solidFill>
              </a:defRPr>
            </a:lvl1pPr>
          </a:lstStyle>
          <a:p>
            <a:r>
              <a:rPr lang="en-US" noProof="0"/>
              <a:t>Click icon to add picture</a:t>
            </a:r>
            <a:endParaRPr lang="en-GB" noProof="0"/>
          </a:p>
        </p:txBody>
      </p:sp>
      <p:sp>
        <p:nvSpPr>
          <p:cNvPr id="14" name="Title 2"/>
          <p:cNvSpPr>
            <a:spLocks noGrp="1"/>
          </p:cNvSpPr>
          <p:nvPr>
            <p:ph type="title" hasCustomPrompt="1"/>
          </p:nvPr>
        </p:nvSpPr>
        <p:spPr>
          <a:xfrm>
            <a:off x="578611" y="2147713"/>
            <a:ext cx="6473961"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5" name="Text Placeholder 19"/>
          <p:cNvSpPr>
            <a:spLocks noGrp="1"/>
          </p:cNvSpPr>
          <p:nvPr>
            <p:ph type="body" sz="quarter" idx="11" hasCustomPrompt="1"/>
          </p:nvPr>
        </p:nvSpPr>
        <p:spPr>
          <a:xfrm>
            <a:off x="578619" y="2789594"/>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a:t>Click to Add Subtitle</a:t>
            </a:r>
          </a:p>
        </p:txBody>
      </p:sp>
      <p:cxnSp>
        <p:nvCxnSpPr>
          <p:cNvPr id="18" name="Straight Connector 17"/>
          <p:cNvCxnSpPr/>
          <p:nvPr userDrawn="1"/>
        </p:nvCxnSpPr>
        <p:spPr>
          <a:xfrm>
            <a:off x="575017" y="3301487"/>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0"/>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22" name="Text Placeholder 19"/>
          <p:cNvSpPr>
            <a:spLocks noGrp="1"/>
          </p:cNvSpPr>
          <p:nvPr>
            <p:ph type="body" sz="quarter" idx="14" hasCustomPrompt="1"/>
          </p:nvPr>
        </p:nvSpPr>
        <p:spPr>
          <a:xfrm>
            <a:off x="589648"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extLst>
      <p:ext uri="{BB962C8B-B14F-4D97-AF65-F5344CB8AC3E}">
        <p14:creationId xmlns:p14="http://schemas.microsoft.com/office/powerpoint/2010/main" val="3966879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4A70-373F-4254-AA42-366F7BB2FC3C}"/>
              </a:ext>
            </a:extLst>
          </p:cNvPr>
          <p:cNvSpPr>
            <a:spLocks noGrp="1"/>
          </p:cNvSpPr>
          <p:nvPr>
            <p:ph type="title"/>
          </p:nvPr>
        </p:nvSpPr>
        <p:spPr/>
        <p:txBody>
          <a:bodyPr/>
          <a:lstStyle/>
          <a:p>
            <a:r>
              <a:rPr lang="it-IT"/>
              <a:t>Fare clic per modificare lo stile del titolo dello schema</a:t>
            </a:r>
            <a:endParaRPr lang="nl-BE"/>
          </a:p>
        </p:txBody>
      </p:sp>
      <p:sp>
        <p:nvSpPr>
          <p:cNvPr id="3" name="Content Placeholder 2">
            <a:extLst>
              <a:ext uri="{FF2B5EF4-FFF2-40B4-BE49-F238E27FC236}">
                <a16:creationId xmlns:a16="http://schemas.microsoft.com/office/drawing/2014/main" id="{15B522CF-73EA-401E-B9DC-B0560BE48B62}"/>
              </a:ext>
            </a:extLst>
          </p:cNvPr>
          <p:cNvSpPr>
            <a:spLocks noGrp="1"/>
          </p:cNvSpPr>
          <p:nvPr>
            <p:ph idx="1"/>
          </p:nvPr>
        </p:nvSpPr>
        <p:spPr/>
        <p:txBody>
          <a:bodyPr>
            <a:normAutofit/>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nl-BE" dirty="0"/>
          </a:p>
        </p:txBody>
      </p:sp>
      <p:sp>
        <p:nvSpPr>
          <p:cNvPr id="6" name="Slide Number Placeholder 5">
            <a:extLst>
              <a:ext uri="{FF2B5EF4-FFF2-40B4-BE49-F238E27FC236}">
                <a16:creationId xmlns:a16="http://schemas.microsoft.com/office/drawing/2014/main" id="{328D6903-6A54-4057-B1E9-7D35AA7DD7C1}"/>
              </a:ext>
            </a:extLst>
          </p:cNvPr>
          <p:cNvSpPr>
            <a:spLocks noGrp="1"/>
          </p:cNvSpPr>
          <p:nvPr>
            <p:ph type="sldNum" sz="quarter" idx="12"/>
          </p:nvPr>
        </p:nvSpPr>
        <p:spPr>
          <a:xfrm>
            <a:off x="6686550" y="4698683"/>
            <a:ext cx="2057400" cy="273844"/>
          </a:xfrm>
          <a:prstGeom prst="rect">
            <a:avLst/>
          </a:prstGeom>
        </p:spPr>
        <p:txBody>
          <a:bodyPr/>
          <a:lstStyle/>
          <a:p>
            <a:fld id="{191BDB65-48D9-4077-82D0-59C09678B829}" type="slidenum">
              <a:rPr lang="nl-BE" smtClean="0"/>
              <a:t>‹N°›</a:t>
            </a:fld>
            <a:endParaRPr lang="nl-BE"/>
          </a:p>
        </p:txBody>
      </p:sp>
    </p:spTree>
    <p:extLst>
      <p:ext uri="{BB962C8B-B14F-4D97-AF65-F5344CB8AC3E}">
        <p14:creationId xmlns:p14="http://schemas.microsoft.com/office/powerpoint/2010/main" val="471085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7939C3E-B5AB-4E49-A695-631B6560CA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55228" y="4775163"/>
            <a:ext cx="2503715" cy="217715"/>
          </a:xfrm>
          <a:prstGeom prst="rect">
            <a:avLst/>
          </a:prstGeom>
        </p:spPr>
      </p:pic>
      <p:grpSp>
        <p:nvGrpSpPr>
          <p:cNvPr id="8" name="Graphic 4">
            <a:extLst>
              <a:ext uri="{FF2B5EF4-FFF2-40B4-BE49-F238E27FC236}">
                <a16:creationId xmlns:a16="http://schemas.microsoft.com/office/drawing/2014/main" id="{A9D83B11-0DA6-49F0-9208-EACD7017A656}"/>
              </a:ext>
            </a:extLst>
          </p:cNvPr>
          <p:cNvGrpSpPr/>
          <p:nvPr userDrawn="1"/>
        </p:nvGrpSpPr>
        <p:grpSpPr>
          <a:xfrm>
            <a:off x="-3490404" y="-1273628"/>
            <a:ext cx="6734348" cy="6574971"/>
            <a:chOff x="4781592" y="2447357"/>
            <a:chExt cx="231299" cy="225825"/>
          </a:xfrm>
        </p:grpSpPr>
        <p:sp>
          <p:nvSpPr>
            <p:cNvPr id="9" name="Freeform: Shape 8">
              <a:extLst>
                <a:ext uri="{FF2B5EF4-FFF2-40B4-BE49-F238E27FC236}">
                  <a16:creationId xmlns:a16="http://schemas.microsoft.com/office/drawing/2014/main" id="{7562A5B4-B233-4F86-95EC-9DA1D413EE68}"/>
                </a:ext>
              </a:extLst>
            </p:cNvPr>
            <p:cNvSpPr/>
            <p:nvPr/>
          </p:nvSpPr>
          <p:spPr>
            <a:xfrm>
              <a:off x="4803267" y="2447357"/>
              <a:ext cx="189368" cy="155740"/>
            </a:xfrm>
            <a:custGeom>
              <a:avLst/>
              <a:gdLst>
                <a:gd name="connsiteX0" fmla="*/ 188887 w 189368"/>
                <a:gd name="connsiteY0" fmla="*/ 85255 h 155740"/>
                <a:gd name="connsiteX1" fmla="*/ 85255 w 189368"/>
                <a:gd name="connsiteY1" fmla="*/ 483 h 155740"/>
                <a:gd name="connsiteX2" fmla="*/ 483 w 189368"/>
                <a:gd name="connsiteY2" fmla="*/ 104115 h 155740"/>
                <a:gd name="connsiteX3" fmla="*/ 12484 w 189368"/>
                <a:gd name="connsiteY3" fmla="*/ 141548 h 155740"/>
                <a:gd name="connsiteX4" fmla="*/ 77445 w 189368"/>
                <a:gd name="connsiteY4" fmla="*/ 101257 h 155740"/>
                <a:gd name="connsiteX5" fmla="*/ 166980 w 189368"/>
                <a:gd name="connsiteY5" fmla="*/ 155740 h 155740"/>
                <a:gd name="connsiteX6" fmla="*/ 188887 w 189368"/>
                <a:gd name="connsiteY6" fmla="*/ 85255 h 155740"/>
                <a:gd name="connsiteX7" fmla="*/ 100209 w 189368"/>
                <a:gd name="connsiteY7" fmla="*/ 41916 h 155740"/>
                <a:gd name="connsiteX8" fmla="*/ 21247 w 189368"/>
                <a:gd name="connsiteY8" fmla="*/ 69825 h 155740"/>
                <a:gd name="connsiteX9" fmla="*/ 101162 w 189368"/>
                <a:gd name="connsiteY9" fmla="*/ 20676 h 155740"/>
                <a:gd name="connsiteX10" fmla="*/ 173361 w 189368"/>
                <a:gd name="connsiteY10" fmla="*/ 79159 h 155740"/>
                <a:gd name="connsiteX11" fmla="*/ 100209 w 189368"/>
                <a:gd name="connsiteY11" fmla="*/ 41916 h 1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368" h="155740">
                  <a:moveTo>
                    <a:pt x="188887" y="85255"/>
                  </a:moveTo>
                  <a:cubicBezTo>
                    <a:pt x="183648" y="33249"/>
                    <a:pt x="137262" y="-4756"/>
                    <a:pt x="85255" y="483"/>
                  </a:cubicBezTo>
                  <a:cubicBezTo>
                    <a:pt x="33249" y="5721"/>
                    <a:pt x="-4756" y="52108"/>
                    <a:pt x="483" y="104115"/>
                  </a:cubicBezTo>
                  <a:cubicBezTo>
                    <a:pt x="1816" y="117735"/>
                    <a:pt x="6102" y="130404"/>
                    <a:pt x="12484" y="141548"/>
                  </a:cubicBezTo>
                  <a:cubicBezTo>
                    <a:pt x="26295" y="119640"/>
                    <a:pt x="49727" y="104019"/>
                    <a:pt x="77445" y="101257"/>
                  </a:cubicBezTo>
                  <a:cubicBezTo>
                    <a:pt x="116973" y="97257"/>
                    <a:pt x="152978" y="120498"/>
                    <a:pt x="166980" y="155740"/>
                  </a:cubicBezTo>
                  <a:cubicBezTo>
                    <a:pt x="182982" y="136785"/>
                    <a:pt x="191554" y="111830"/>
                    <a:pt x="188887" y="85255"/>
                  </a:cubicBezTo>
                  <a:close/>
                  <a:moveTo>
                    <a:pt x="100209" y="41916"/>
                  </a:moveTo>
                  <a:cubicBezTo>
                    <a:pt x="53251" y="41154"/>
                    <a:pt x="21247" y="69825"/>
                    <a:pt x="21247" y="69825"/>
                  </a:cubicBezTo>
                  <a:cubicBezTo>
                    <a:pt x="21247" y="69825"/>
                    <a:pt x="35058" y="18961"/>
                    <a:pt x="101162" y="20676"/>
                  </a:cubicBezTo>
                  <a:cubicBezTo>
                    <a:pt x="157455" y="22104"/>
                    <a:pt x="173361" y="79159"/>
                    <a:pt x="173361" y="79159"/>
                  </a:cubicBezTo>
                  <a:cubicBezTo>
                    <a:pt x="173361" y="79159"/>
                    <a:pt x="139929" y="42583"/>
                    <a:pt x="100209" y="41916"/>
                  </a:cubicBezTo>
                  <a:close/>
                </a:path>
              </a:pathLst>
            </a:custGeom>
            <a:solidFill>
              <a:srgbClr val="57A345"/>
            </a:solidFill>
            <a:ln w="9525" cap="flat">
              <a:noFill/>
              <a:prstDash val="solid"/>
              <a:miter/>
            </a:ln>
          </p:spPr>
          <p:txBody>
            <a:bodyPr rtlCol="0" anchor="ctr"/>
            <a:lstStyle/>
            <a:p>
              <a:endParaRPr lang="nl-BE" sz="1350"/>
            </a:p>
          </p:txBody>
        </p:sp>
        <p:sp>
          <p:nvSpPr>
            <p:cNvPr id="10" name="Freeform: Shape 9">
              <a:extLst>
                <a:ext uri="{FF2B5EF4-FFF2-40B4-BE49-F238E27FC236}">
                  <a16:creationId xmlns:a16="http://schemas.microsoft.com/office/drawing/2014/main" id="{9C65C63A-7AB6-42EE-BB73-8033A5602664}"/>
                </a:ext>
              </a:extLst>
            </p:cNvPr>
            <p:cNvSpPr/>
            <p:nvPr/>
          </p:nvSpPr>
          <p:spPr>
            <a:xfrm>
              <a:off x="4828889" y="2482581"/>
              <a:ext cx="184002" cy="190601"/>
            </a:xfrm>
            <a:custGeom>
              <a:avLst/>
              <a:gdLst>
                <a:gd name="connsiteX0" fmla="*/ 125159 w 184002"/>
                <a:gd name="connsiteY0" fmla="*/ 7264 h 190601"/>
                <a:gd name="connsiteX1" fmla="*/ 86201 w 184002"/>
                <a:gd name="connsiteY1" fmla="*/ 25 h 190601"/>
                <a:gd name="connsiteX2" fmla="*/ 90964 w 184002"/>
                <a:gd name="connsiteY2" fmla="*/ 76891 h 190601"/>
                <a:gd name="connsiteX3" fmla="*/ 0 w 184002"/>
                <a:gd name="connsiteY3" fmla="*/ 130327 h 190601"/>
                <a:gd name="connsiteX4" fmla="*/ 52007 w 184002"/>
                <a:gd name="connsiteY4" fmla="*/ 183286 h 190601"/>
                <a:gd name="connsiteX5" fmla="*/ 176689 w 184002"/>
                <a:gd name="connsiteY5" fmla="*/ 131851 h 190601"/>
                <a:gd name="connsiteX6" fmla="*/ 125159 w 184002"/>
                <a:gd name="connsiteY6" fmla="*/ 7264 h 190601"/>
                <a:gd name="connsiteX7" fmla="*/ 152114 w 184002"/>
                <a:gd name="connsiteY7" fmla="*/ 131946 h 190601"/>
                <a:gd name="connsiteX8" fmla="*/ 65818 w 184002"/>
                <a:gd name="connsiteY8" fmla="*/ 168141 h 190601"/>
                <a:gd name="connsiteX9" fmla="*/ 133731 w 184002"/>
                <a:gd name="connsiteY9" fmla="*/ 120992 h 190601"/>
                <a:gd name="connsiteX10" fmla="*/ 146590 w 184002"/>
                <a:gd name="connsiteY10" fmla="*/ 37648 h 190601"/>
                <a:gd name="connsiteX11" fmla="*/ 152114 w 184002"/>
                <a:gd name="connsiteY11" fmla="*/ 131946 h 1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002" h="190601">
                  <a:moveTo>
                    <a:pt x="125159" y="7264"/>
                  </a:moveTo>
                  <a:cubicBezTo>
                    <a:pt x="112395" y="1930"/>
                    <a:pt x="99155" y="-261"/>
                    <a:pt x="86201" y="25"/>
                  </a:cubicBezTo>
                  <a:cubicBezTo>
                    <a:pt x="99060" y="22789"/>
                    <a:pt x="101727" y="50888"/>
                    <a:pt x="90964" y="76891"/>
                  </a:cubicBezTo>
                  <a:cubicBezTo>
                    <a:pt x="75629" y="113848"/>
                    <a:pt x="37814" y="134708"/>
                    <a:pt x="0" y="130327"/>
                  </a:cubicBezTo>
                  <a:cubicBezTo>
                    <a:pt x="9144" y="153472"/>
                    <a:pt x="27242" y="172999"/>
                    <a:pt x="52007" y="183286"/>
                  </a:cubicBezTo>
                  <a:cubicBezTo>
                    <a:pt x="100679" y="203479"/>
                    <a:pt x="156401" y="180428"/>
                    <a:pt x="176689" y="131851"/>
                  </a:cubicBezTo>
                  <a:cubicBezTo>
                    <a:pt x="196882" y="83273"/>
                    <a:pt x="173831" y="27457"/>
                    <a:pt x="125159" y="7264"/>
                  </a:cubicBezTo>
                  <a:close/>
                  <a:moveTo>
                    <a:pt x="152114" y="131946"/>
                  </a:moveTo>
                  <a:cubicBezTo>
                    <a:pt x="124016" y="181190"/>
                    <a:pt x="65818" y="168141"/>
                    <a:pt x="65818" y="168141"/>
                  </a:cubicBezTo>
                  <a:cubicBezTo>
                    <a:pt x="65818" y="168141"/>
                    <a:pt x="114205" y="155949"/>
                    <a:pt x="133731" y="120992"/>
                  </a:cubicBezTo>
                  <a:cubicBezTo>
                    <a:pt x="156877" y="79749"/>
                    <a:pt x="146590" y="37648"/>
                    <a:pt x="146590" y="37648"/>
                  </a:cubicBezTo>
                  <a:cubicBezTo>
                    <a:pt x="146590" y="37648"/>
                    <a:pt x="185166" y="74129"/>
                    <a:pt x="152114" y="131946"/>
                  </a:cubicBezTo>
                  <a:close/>
                </a:path>
              </a:pathLst>
            </a:custGeom>
            <a:solidFill>
              <a:srgbClr val="F28932"/>
            </a:solidFill>
            <a:ln w="9525" cap="flat">
              <a:noFill/>
              <a:prstDash val="solid"/>
              <a:miter/>
            </a:ln>
          </p:spPr>
          <p:txBody>
            <a:bodyPr rtlCol="0" anchor="ctr"/>
            <a:lstStyle/>
            <a:p>
              <a:endParaRPr lang="nl-BE" sz="1350"/>
            </a:p>
          </p:txBody>
        </p:sp>
        <p:sp>
          <p:nvSpPr>
            <p:cNvPr id="11" name="Freeform: Shape 10">
              <a:extLst>
                <a:ext uri="{FF2B5EF4-FFF2-40B4-BE49-F238E27FC236}">
                  <a16:creationId xmlns:a16="http://schemas.microsoft.com/office/drawing/2014/main" id="{24B6E94A-CB29-4F9E-B267-E6527731A67D}"/>
                </a:ext>
              </a:extLst>
            </p:cNvPr>
            <p:cNvSpPr/>
            <p:nvPr/>
          </p:nvSpPr>
          <p:spPr>
            <a:xfrm>
              <a:off x="4781592" y="2481923"/>
              <a:ext cx="180360" cy="190568"/>
            </a:xfrm>
            <a:custGeom>
              <a:avLst/>
              <a:gdLst>
                <a:gd name="connsiteX0" fmla="*/ 110352 w 180360"/>
                <a:gd name="connsiteY0" fmla="*/ 106125 h 190568"/>
                <a:gd name="connsiteX1" fmla="*/ 106542 w 180360"/>
                <a:gd name="connsiteY1" fmla="*/ 683 h 190568"/>
                <a:gd name="connsiteX2" fmla="*/ 35200 w 180360"/>
                <a:gd name="connsiteY2" fmla="*/ 21257 h 190568"/>
                <a:gd name="connsiteX3" fmla="*/ 21388 w 180360"/>
                <a:gd name="connsiteY3" fmla="*/ 155369 h 190568"/>
                <a:gd name="connsiteX4" fmla="*/ 155500 w 180360"/>
                <a:gd name="connsiteY4" fmla="*/ 169181 h 190568"/>
                <a:gd name="connsiteX5" fmla="*/ 180361 w 180360"/>
                <a:gd name="connsiteY5" fmla="*/ 138320 h 190568"/>
                <a:gd name="connsiteX6" fmla="*/ 110352 w 180360"/>
                <a:gd name="connsiteY6" fmla="*/ 106125 h 190568"/>
                <a:gd name="connsiteX7" fmla="*/ 32914 w 180360"/>
                <a:gd name="connsiteY7" fmla="*/ 133748 h 190568"/>
                <a:gd name="connsiteX8" fmla="*/ 42058 w 180360"/>
                <a:gd name="connsiteY8" fmla="*/ 40688 h 190568"/>
                <a:gd name="connsiteX9" fmla="*/ 51297 w 180360"/>
                <a:gd name="connsiteY9" fmla="*/ 122794 h 190568"/>
                <a:gd name="connsiteX10" fmla="*/ 118543 w 180360"/>
                <a:gd name="connsiteY10" fmla="*/ 173657 h 190568"/>
                <a:gd name="connsiteX11" fmla="*/ 32914 w 180360"/>
                <a:gd name="connsiteY11" fmla="*/ 133748 h 1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60" h="190568">
                  <a:moveTo>
                    <a:pt x="110352" y="106125"/>
                  </a:moveTo>
                  <a:cubicBezTo>
                    <a:pt x="85111" y="75074"/>
                    <a:pt x="84730" y="31925"/>
                    <a:pt x="106542" y="683"/>
                  </a:cubicBezTo>
                  <a:cubicBezTo>
                    <a:pt x="81777" y="-2269"/>
                    <a:pt x="55964" y="4303"/>
                    <a:pt x="35200" y="21257"/>
                  </a:cubicBezTo>
                  <a:cubicBezTo>
                    <a:pt x="-5663" y="54500"/>
                    <a:pt x="-11854" y="114507"/>
                    <a:pt x="21388" y="155369"/>
                  </a:cubicBezTo>
                  <a:cubicBezTo>
                    <a:pt x="54631" y="196232"/>
                    <a:pt x="114638" y="202423"/>
                    <a:pt x="155500" y="169181"/>
                  </a:cubicBezTo>
                  <a:cubicBezTo>
                    <a:pt x="166168" y="160513"/>
                    <a:pt x="174455" y="149940"/>
                    <a:pt x="180361" y="138320"/>
                  </a:cubicBezTo>
                  <a:cubicBezTo>
                    <a:pt x="154167" y="138891"/>
                    <a:pt x="128164" y="127937"/>
                    <a:pt x="110352" y="106125"/>
                  </a:cubicBezTo>
                  <a:close/>
                  <a:moveTo>
                    <a:pt x="32914" y="133748"/>
                  </a:moveTo>
                  <a:cubicBezTo>
                    <a:pt x="3005" y="85646"/>
                    <a:pt x="42058" y="40688"/>
                    <a:pt x="42058" y="40688"/>
                  </a:cubicBezTo>
                  <a:cubicBezTo>
                    <a:pt x="42058" y="40688"/>
                    <a:pt x="29866" y="89075"/>
                    <a:pt x="51297" y="122794"/>
                  </a:cubicBezTo>
                  <a:cubicBezTo>
                    <a:pt x="76633" y="162704"/>
                    <a:pt x="118543" y="173657"/>
                    <a:pt x="118543" y="173657"/>
                  </a:cubicBezTo>
                  <a:cubicBezTo>
                    <a:pt x="118543" y="173657"/>
                    <a:pt x="68156" y="190231"/>
                    <a:pt x="32914" y="133748"/>
                  </a:cubicBezTo>
                  <a:close/>
                </a:path>
              </a:pathLst>
            </a:custGeom>
            <a:solidFill>
              <a:srgbClr val="464FA1"/>
            </a:solidFill>
            <a:ln w="9525" cap="flat">
              <a:noFill/>
              <a:prstDash val="solid"/>
              <a:miter/>
            </a:ln>
          </p:spPr>
          <p:txBody>
            <a:bodyPr rtlCol="0" anchor="ctr"/>
            <a:lstStyle/>
            <a:p>
              <a:endParaRPr lang="nl-BE" sz="1350"/>
            </a:p>
          </p:txBody>
        </p:sp>
        <p:sp>
          <p:nvSpPr>
            <p:cNvPr id="12" name="Freeform: Shape 11">
              <a:extLst>
                <a:ext uri="{FF2B5EF4-FFF2-40B4-BE49-F238E27FC236}">
                  <a16:creationId xmlns:a16="http://schemas.microsoft.com/office/drawing/2014/main" id="{96BBFD08-A75F-4809-BD66-6985009DAF9C}"/>
                </a:ext>
              </a:extLst>
            </p:cNvPr>
            <p:cNvSpPr/>
            <p:nvPr/>
          </p:nvSpPr>
          <p:spPr>
            <a:xfrm>
              <a:off x="4803641" y="2447411"/>
              <a:ext cx="103257" cy="141493"/>
            </a:xfrm>
            <a:custGeom>
              <a:avLst/>
              <a:gdLst>
                <a:gd name="connsiteX0" fmla="*/ 103257 w 103257"/>
                <a:gd name="connsiteY0" fmla="*/ 42148 h 141493"/>
                <a:gd name="connsiteX1" fmla="*/ 100209 w 103257"/>
                <a:gd name="connsiteY1" fmla="*/ 41958 h 141493"/>
                <a:gd name="connsiteX2" fmla="*/ 21247 w 103257"/>
                <a:gd name="connsiteY2" fmla="*/ 69771 h 141493"/>
                <a:gd name="connsiteX3" fmla="*/ 101162 w 103257"/>
                <a:gd name="connsiteY3" fmla="*/ 20622 h 141493"/>
                <a:gd name="connsiteX4" fmla="*/ 103257 w 103257"/>
                <a:gd name="connsiteY4" fmla="*/ 20812 h 141493"/>
                <a:gd name="connsiteX5" fmla="*/ 103257 w 103257"/>
                <a:gd name="connsiteY5" fmla="*/ 429 h 141493"/>
                <a:gd name="connsiteX6" fmla="*/ 85255 w 103257"/>
                <a:gd name="connsiteY6" fmla="*/ 429 h 141493"/>
                <a:gd name="connsiteX7" fmla="*/ 483 w 103257"/>
                <a:gd name="connsiteY7" fmla="*/ 104061 h 141493"/>
                <a:gd name="connsiteX8" fmla="*/ 12484 w 103257"/>
                <a:gd name="connsiteY8" fmla="*/ 141494 h 141493"/>
                <a:gd name="connsiteX9" fmla="*/ 77445 w 103257"/>
                <a:gd name="connsiteY9" fmla="*/ 101203 h 141493"/>
                <a:gd name="connsiteX10" fmla="*/ 103257 w 103257"/>
                <a:gd name="connsiteY10" fmla="*/ 102537 h 141493"/>
                <a:gd name="connsiteX11" fmla="*/ 103257 w 103257"/>
                <a:gd name="connsiteY11" fmla="*/ 42148 h 14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257" h="141493">
                  <a:moveTo>
                    <a:pt x="103257" y="42148"/>
                  </a:moveTo>
                  <a:cubicBezTo>
                    <a:pt x="102210" y="42053"/>
                    <a:pt x="101162" y="41958"/>
                    <a:pt x="100209" y="41958"/>
                  </a:cubicBezTo>
                  <a:cubicBezTo>
                    <a:pt x="53251" y="41100"/>
                    <a:pt x="21247" y="69771"/>
                    <a:pt x="21247" y="69771"/>
                  </a:cubicBezTo>
                  <a:cubicBezTo>
                    <a:pt x="21247" y="69771"/>
                    <a:pt x="35058" y="18907"/>
                    <a:pt x="101162" y="20622"/>
                  </a:cubicBezTo>
                  <a:cubicBezTo>
                    <a:pt x="101924" y="20622"/>
                    <a:pt x="102591" y="20812"/>
                    <a:pt x="103257" y="20812"/>
                  </a:cubicBezTo>
                  <a:lnTo>
                    <a:pt x="103257" y="429"/>
                  </a:lnTo>
                  <a:cubicBezTo>
                    <a:pt x="97352" y="-143"/>
                    <a:pt x="91351" y="-143"/>
                    <a:pt x="85255" y="429"/>
                  </a:cubicBezTo>
                  <a:cubicBezTo>
                    <a:pt x="33249" y="5667"/>
                    <a:pt x="-4756" y="52054"/>
                    <a:pt x="483" y="104061"/>
                  </a:cubicBezTo>
                  <a:cubicBezTo>
                    <a:pt x="1816" y="117681"/>
                    <a:pt x="6102" y="130350"/>
                    <a:pt x="12484" y="141494"/>
                  </a:cubicBezTo>
                  <a:cubicBezTo>
                    <a:pt x="26295" y="119586"/>
                    <a:pt x="49727" y="103965"/>
                    <a:pt x="77445" y="101203"/>
                  </a:cubicBezTo>
                  <a:cubicBezTo>
                    <a:pt x="86303" y="100346"/>
                    <a:pt x="94971" y="100822"/>
                    <a:pt x="103257" y="102537"/>
                  </a:cubicBezTo>
                  <a:lnTo>
                    <a:pt x="103257" y="42148"/>
                  </a:lnTo>
                  <a:close/>
                </a:path>
              </a:pathLst>
            </a:custGeom>
            <a:solidFill>
              <a:srgbClr val="57A345"/>
            </a:solidFill>
            <a:ln w="9525" cap="flat">
              <a:noFill/>
              <a:prstDash val="solid"/>
              <a:miter/>
            </a:ln>
          </p:spPr>
          <p:txBody>
            <a:bodyPr rtlCol="0" anchor="ctr"/>
            <a:lstStyle/>
            <a:p>
              <a:endParaRPr lang="nl-BE" sz="1350"/>
            </a:p>
          </p:txBody>
        </p:sp>
      </p:grpSp>
      <p:sp>
        <p:nvSpPr>
          <p:cNvPr id="2" name="Title 1">
            <a:extLst>
              <a:ext uri="{FF2B5EF4-FFF2-40B4-BE49-F238E27FC236}">
                <a16:creationId xmlns:a16="http://schemas.microsoft.com/office/drawing/2014/main" id="{E5EE0128-91DC-4DCC-8020-E67D05B3F111}"/>
              </a:ext>
            </a:extLst>
          </p:cNvPr>
          <p:cNvSpPr>
            <a:spLocks noGrp="1"/>
          </p:cNvSpPr>
          <p:nvPr>
            <p:ph type="ctrTitle"/>
          </p:nvPr>
        </p:nvSpPr>
        <p:spPr>
          <a:xfrm>
            <a:off x="3560445" y="564427"/>
            <a:ext cx="4440555" cy="1790700"/>
          </a:xfrm>
        </p:spPr>
        <p:txBody>
          <a:bodyPr anchor="b"/>
          <a:lstStyle>
            <a:lvl1pPr algn="l">
              <a:defRPr sz="4500"/>
            </a:lvl1pPr>
          </a:lstStyle>
          <a:p>
            <a:r>
              <a:rPr lang="it-IT"/>
              <a:t>Fare clic per modificare lo stile del titolo dello schema</a:t>
            </a:r>
            <a:endParaRPr lang="nl-BE" dirty="0"/>
          </a:p>
        </p:txBody>
      </p:sp>
      <p:sp>
        <p:nvSpPr>
          <p:cNvPr id="3" name="Subtitle 2">
            <a:extLst>
              <a:ext uri="{FF2B5EF4-FFF2-40B4-BE49-F238E27FC236}">
                <a16:creationId xmlns:a16="http://schemas.microsoft.com/office/drawing/2014/main" id="{3EBC808A-A465-4F02-8281-D9EB43465EFF}"/>
              </a:ext>
            </a:extLst>
          </p:cNvPr>
          <p:cNvSpPr>
            <a:spLocks noGrp="1"/>
          </p:cNvSpPr>
          <p:nvPr>
            <p:ph type="subTitle" idx="1"/>
          </p:nvPr>
        </p:nvSpPr>
        <p:spPr>
          <a:xfrm>
            <a:off x="3560445" y="2424183"/>
            <a:ext cx="4440555" cy="1241822"/>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nl-BE" dirty="0"/>
          </a:p>
        </p:txBody>
      </p:sp>
      <p:cxnSp>
        <p:nvCxnSpPr>
          <p:cNvPr id="13" name="Straight Connector 12">
            <a:extLst>
              <a:ext uri="{FF2B5EF4-FFF2-40B4-BE49-F238E27FC236}">
                <a16:creationId xmlns:a16="http://schemas.microsoft.com/office/drawing/2014/main" id="{C04E5DAB-84D9-4125-853B-5B83C8DE371D}"/>
              </a:ext>
            </a:extLst>
          </p:cNvPr>
          <p:cNvCxnSpPr>
            <a:cxnSpLocks/>
          </p:cNvCxnSpPr>
          <p:nvPr userDrawn="1"/>
        </p:nvCxnSpPr>
        <p:spPr>
          <a:xfrm>
            <a:off x="3560445" y="2363716"/>
            <a:ext cx="5193668" cy="0"/>
          </a:xfrm>
          <a:prstGeom prst="line">
            <a:avLst/>
          </a:prstGeom>
          <a:ln w="25400">
            <a:solidFill>
              <a:srgbClr val="57A3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7839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4A70-373F-4254-AA42-366F7BB2FC3C}"/>
              </a:ext>
            </a:extLst>
          </p:cNvPr>
          <p:cNvSpPr>
            <a:spLocks noGrp="1"/>
          </p:cNvSpPr>
          <p:nvPr>
            <p:ph type="title"/>
          </p:nvPr>
        </p:nvSpPr>
        <p:spPr/>
        <p:txBody>
          <a:bodyPr/>
          <a:lstStyle/>
          <a:p>
            <a:r>
              <a:rPr lang="it-IT"/>
              <a:t>Fare clic per modificare lo stile del titolo dello schema</a:t>
            </a:r>
            <a:endParaRPr lang="nl-BE"/>
          </a:p>
        </p:txBody>
      </p:sp>
      <p:sp>
        <p:nvSpPr>
          <p:cNvPr id="3" name="Content Placeholder 2">
            <a:extLst>
              <a:ext uri="{FF2B5EF4-FFF2-40B4-BE49-F238E27FC236}">
                <a16:creationId xmlns:a16="http://schemas.microsoft.com/office/drawing/2014/main" id="{15B522CF-73EA-401E-B9DC-B0560BE48B62}"/>
              </a:ext>
            </a:extLst>
          </p:cNvPr>
          <p:cNvSpPr>
            <a:spLocks noGrp="1"/>
          </p:cNvSpPr>
          <p:nvPr>
            <p:ph idx="1"/>
          </p:nvPr>
        </p:nvSpPr>
        <p:spPr/>
        <p:txBody>
          <a:bodyPr>
            <a:normAutofit/>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nl-BE" dirty="0"/>
          </a:p>
        </p:txBody>
      </p:sp>
      <p:sp>
        <p:nvSpPr>
          <p:cNvPr id="6" name="Slide Number Placeholder 5">
            <a:extLst>
              <a:ext uri="{FF2B5EF4-FFF2-40B4-BE49-F238E27FC236}">
                <a16:creationId xmlns:a16="http://schemas.microsoft.com/office/drawing/2014/main" id="{328D6903-6A54-4057-B1E9-7D35AA7DD7C1}"/>
              </a:ext>
            </a:extLst>
          </p:cNvPr>
          <p:cNvSpPr>
            <a:spLocks noGrp="1"/>
          </p:cNvSpPr>
          <p:nvPr>
            <p:ph type="sldNum" sz="quarter" idx="12"/>
          </p:nvPr>
        </p:nvSpPr>
        <p:spPr>
          <a:xfrm>
            <a:off x="6686550" y="4698683"/>
            <a:ext cx="2057400" cy="273844"/>
          </a:xfrm>
          <a:prstGeom prst="rect">
            <a:avLst/>
          </a:prstGeom>
        </p:spPr>
        <p:txBody>
          <a:bodyPr/>
          <a:lstStyle/>
          <a:p>
            <a:fld id="{191BDB65-48D9-4077-82D0-59C09678B829}" type="slidenum">
              <a:rPr lang="nl-BE" smtClean="0"/>
              <a:t>‹N°›</a:t>
            </a:fld>
            <a:endParaRPr lang="nl-BE"/>
          </a:p>
        </p:txBody>
      </p:sp>
    </p:spTree>
    <p:extLst>
      <p:ext uri="{BB962C8B-B14F-4D97-AF65-F5344CB8AC3E}">
        <p14:creationId xmlns:p14="http://schemas.microsoft.com/office/powerpoint/2010/main" val="172580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0A33-851D-4EDB-B496-F2405A56EC72}"/>
              </a:ext>
            </a:extLst>
          </p:cNvPr>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endParaRPr lang="nl-BE"/>
          </a:p>
        </p:txBody>
      </p:sp>
      <p:sp>
        <p:nvSpPr>
          <p:cNvPr id="3" name="Text Placeholder 2">
            <a:extLst>
              <a:ext uri="{FF2B5EF4-FFF2-40B4-BE49-F238E27FC236}">
                <a16:creationId xmlns:a16="http://schemas.microsoft.com/office/drawing/2014/main" id="{E8CBD086-9F6B-4778-B22C-F811A85EE2B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6" name="Slide Number Placeholder 5">
            <a:extLst>
              <a:ext uri="{FF2B5EF4-FFF2-40B4-BE49-F238E27FC236}">
                <a16:creationId xmlns:a16="http://schemas.microsoft.com/office/drawing/2014/main" id="{891748EE-3AB5-4977-BBDA-CC68B8B5CEAC}"/>
              </a:ext>
            </a:extLst>
          </p:cNvPr>
          <p:cNvSpPr>
            <a:spLocks noGrp="1"/>
          </p:cNvSpPr>
          <p:nvPr>
            <p:ph type="sldNum" sz="quarter" idx="12"/>
          </p:nvPr>
        </p:nvSpPr>
        <p:spPr>
          <a:xfrm>
            <a:off x="6686550" y="4698683"/>
            <a:ext cx="2057400" cy="273844"/>
          </a:xfrm>
          <a:prstGeom prst="rect">
            <a:avLst/>
          </a:prstGeom>
        </p:spPr>
        <p:txBody>
          <a:bodyPr/>
          <a:lstStyle/>
          <a:p>
            <a:fld id="{191BDB65-48D9-4077-82D0-59C09678B829}" type="slidenum">
              <a:rPr lang="nl-BE" smtClean="0"/>
              <a:t>‹N°›</a:t>
            </a:fld>
            <a:endParaRPr lang="nl-BE"/>
          </a:p>
        </p:txBody>
      </p:sp>
    </p:spTree>
    <p:extLst>
      <p:ext uri="{BB962C8B-B14F-4D97-AF65-F5344CB8AC3E}">
        <p14:creationId xmlns:p14="http://schemas.microsoft.com/office/powerpoint/2010/main" val="2717629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D954-C3FA-4A17-A4EF-2E336D666AC1}"/>
              </a:ext>
            </a:extLst>
          </p:cNvPr>
          <p:cNvSpPr>
            <a:spLocks noGrp="1"/>
          </p:cNvSpPr>
          <p:nvPr>
            <p:ph type="title"/>
          </p:nvPr>
        </p:nvSpPr>
        <p:spPr/>
        <p:txBody>
          <a:bodyPr/>
          <a:lstStyle/>
          <a:p>
            <a:r>
              <a:rPr lang="it-IT"/>
              <a:t>Fare clic per modificare lo stile del titolo dello schema</a:t>
            </a:r>
            <a:endParaRPr lang="nl-BE"/>
          </a:p>
        </p:txBody>
      </p:sp>
      <p:sp>
        <p:nvSpPr>
          <p:cNvPr id="3" name="Date Placeholder 2">
            <a:extLst>
              <a:ext uri="{FF2B5EF4-FFF2-40B4-BE49-F238E27FC236}">
                <a16:creationId xmlns:a16="http://schemas.microsoft.com/office/drawing/2014/main" id="{53C58C67-8D13-4267-8DAA-CB38D8DF1EE5}"/>
              </a:ext>
            </a:extLst>
          </p:cNvPr>
          <p:cNvSpPr>
            <a:spLocks noGrp="1"/>
          </p:cNvSpPr>
          <p:nvPr>
            <p:ph type="dt" sz="half" idx="10"/>
          </p:nvPr>
        </p:nvSpPr>
        <p:spPr>
          <a:xfrm>
            <a:off x="628650" y="4767263"/>
            <a:ext cx="2057400" cy="273844"/>
          </a:xfrm>
          <a:prstGeom prst="rect">
            <a:avLst/>
          </a:prstGeom>
        </p:spPr>
        <p:txBody>
          <a:bodyPr/>
          <a:lstStyle/>
          <a:p>
            <a:fld id="{2F8D911B-5FBC-4FBE-80CD-8B82418E4D70}" type="datetimeFigureOut">
              <a:rPr lang="nl-BE" smtClean="0"/>
              <a:t>22/02/2022</a:t>
            </a:fld>
            <a:endParaRPr lang="nl-BE"/>
          </a:p>
        </p:txBody>
      </p:sp>
      <p:sp>
        <p:nvSpPr>
          <p:cNvPr id="4" name="Footer Placeholder 3">
            <a:extLst>
              <a:ext uri="{FF2B5EF4-FFF2-40B4-BE49-F238E27FC236}">
                <a16:creationId xmlns:a16="http://schemas.microsoft.com/office/drawing/2014/main" id="{BB28D61B-0EC3-4B3E-9DB0-44296E288B25}"/>
              </a:ext>
            </a:extLst>
          </p:cNvPr>
          <p:cNvSpPr>
            <a:spLocks noGrp="1"/>
          </p:cNvSpPr>
          <p:nvPr>
            <p:ph type="ftr" sz="quarter" idx="11"/>
          </p:nvPr>
        </p:nvSpPr>
        <p:spPr>
          <a:xfrm>
            <a:off x="3028950" y="4767263"/>
            <a:ext cx="3086100" cy="273844"/>
          </a:xfrm>
          <a:prstGeom prst="rect">
            <a:avLst/>
          </a:prstGeom>
        </p:spPr>
        <p:txBody>
          <a:bodyPr/>
          <a:lstStyle/>
          <a:p>
            <a:endParaRPr lang="nl-BE"/>
          </a:p>
        </p:txBody>
      </p:sp>
      <p:sp>
        <p:nvSpPr>
          <p:cNvPr id="5" name="Slide Number Placeholder 4">
            <a:extLst>
              <a:ext uri="{FF2B5EF4-FFF2-40B4-BE49-F238E27FC236}">
                <a16:creationId xmlns:a16="http://schemas.microsoft.com/office/drawing/2014/main" id="{C8A164E1-A42B-4CEA-AB0A-5A64E0E35898}"/>
              </a:ext>
            </a:extLst>
          </p:cNvPr>
          <p:cNvSpPr>
            <a:spLocks noGrp="1"/>
          </p:cNvSpPr>
          <p:nvPr>
            <p:ph type="sldNum" sz="quarter" idx="12"/>
          </p:nvPr>
        </p:nvSpPr>
        <p:spPr>
          <a:xfrm>
            <a:off x="6686550" y="4698683"/>
            <a:ext cx="2057400" cy="273844"/>
          </a:xfrm>
          <a:prstGeom prst="rect">
            <a:avLst/>
          </a:prstGeom>
        </p:spPr>
        <p:txBody>
          <a:bodyPr/>
          <a:lstStyle/>
          <a:p>
            <a:fld id="{191BDB65-48D9-4077-82D0-59C09678B829}" type="slidenum">
              <a:rPr lang="nl-BE" smtClean="0"/>
              <a:t>‹N°›</a:t>
            </a:fld>
            <a:endParaRPr lang="nl-BE"/>
          </a:p>
        </p:txBody>
      </p:sp>
    </p:spTree>
    <p:extLst>
      <p:ext uri="{BB962C8B-B14F-4D97-AF65-F5344CB8AC3E}">
        <p14:creationId xmlns:p14="http://schemas.microsoft.com/office/powerpoint/2010/main" val="493778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91B413-12F6-44D1-8EE8-8A3568866688}"/>
              </a:ext>
            </a:extLst>
          </p:cNvPr>
          <p:cNvSpPr>
            <a:spLocks noGrp="1"/>
          </p:cNvSpPr>
          <p:nvPr>
            <p:ph type="sldNum" sz="quarter" idx="12"/>
          </p:nvPr>
        </p:nvSpPr>
        <p:spPr>
          <a:xfrm>
            <a:off x="6686550" y="4698683"/>
            <a:ext cx="2057400" cy="273844"/>
          </a:xfrm>
          <a:prstGeom prst="rect">
            <a:avLst/>
          </a:prstGeom>
        </p:spPr>
        <p:txBody>
          <a:bodyPr/>
          <a:lstStyle/>
          <a:p>
            <a:fld id="{191BDB65-48D9-4077-82D0-59C09678B829}" type="slidenum">
              <a:rPr lang="nl-BE" smtClean="0"/>
              <a:t>‹N°›</a:t>
            </a:fld>
            <a:endParaRPr lang="nl-BE"/>
          </a:p>
        </p:txBody>
      </p:sp>
    </p:spTree>
    <p:extLst>
      <p:ext uri="{BB962C8B-B14F-4D97-AF65-F5344CB8AC3E}">
        <p14:creationId xmlns:p14="http://schemas.microsoft.com/office/powerpoint/2010/main" val="4224636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8552384" y="4828678"/>
            <a:ext cx="398344" cy="227818"/>
          </a:xfrm>
          <a:prstGeom prst="rect">
            <a:avLst/>
          </a:prstGeom>
        </p:spPr>
        <p:txBody>
          <a:bodyPr/>
          <a:lstStyle/>
          <a:p>
            <a:fld id="{8038E7E8-EE79-433E-AEA1-8CD143A58A53}" type="slidenum">
              <a:rPr lang="en-GB" smtClean="0"/>
              <a:t>‹N°›</a:t>
            </a:fld>
            <a:endParaRPr lang="en-GB"/>
          </a:p>
        </p:txBody>
      </p:sp>
    </p:spTree>
    <p:extLst>
      <p:ext uri="{BB962C8B-B14F-4D97-AF65-F5344CB8AC3E}">
        <p14:creationId xmlns:p14="http://schemas.microsoft.com/office/powerpoint/2010/main" val="395904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8912246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75537" y="204561"/>
            <a:ext cx="7012625" cy="2686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8552384" y="4828678"/>
            <a:ext cx="398344" cy="227818"/>
          </a:xfrm>
          <a:prstGeom prst="rect">
            <a:avLst/>
          </a:prstGeom>
        </p:spPr>
        <p:txBody>
          <a:bodyPr/>
          <a:lstStyle/>
          <a:p>
            <a:fld id="{8038E7E8-EE79-433E-AEA1-8CD143A58A53}" type="slidenum">
              <a:rPr lang="en-GB" smtClean="0"/>
              <a:t>‹N°›</a:t>
            </a:fld>
            <a:endParaRPr lang="en-GB"/>
          </a:p>
        </p:txBody>
      </p:sp>
    </p:spTree>
    <p:extLst>
      <p:ext uri="{BB962C8B-B14F-4D97-AF65-F5344CB8AC3E}">
        <p14:creationId xmlns:p14="http://schemas.microsoft.com/office/powerpoint/2010/main" val="1887994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8552384" y="4828678"/>
            <a:ext cx="398344" cy="227818"/>
          </a:xfrm>
          <a:prstGeom prst="rect">
            <a:avLst/>
          </a:prstGeom>
        </p:spPr>
        <p:txBody>
          <a:bodyPr/>
          <a:lstStyle/>
          <a:p>
            <a:fld id="{8038E7E8-EE79-433E-AEA1-8CD143A58A53}" type="slidenum">
              <a:rPr lang="en-GB" smtClean="0"/>
              <a:t>‹N°›</a:t>
            </a:fld>
            <a:endParaRPr lang="en-GB"/>
          </a:p>
        </p:txBody>
      </p:sp>
    </p:spTree>
    <p:extLst>
      <p:ext uri="{BB962C8B-B14F-4D97-AF65-F5344CB8AC3E}">
        <p14:creationId xmlns:p14="http://schemas.microsoft.com/office/powerpoint/2010/main" val="4173733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8552384" y="4828678"/>
            <a:ext cx="398344" cy="227818"/>
          </a:xfrm>
          <a:prstGeom prst="rect">
            <a:avLst/>
          </a:prstGeom>
        </p:spPr>
        <p:txBody>
          <a:bodyPr/>
          <a:lstStyle/>
          <a:p>
            <a:fld id="{8038E7E8-EE79-433E-AEA1-8CD143A58A53}" type="slidenum">
              <a:rPr lang="en-GB" smtClean="0"/>
              <a:t>‹N°›</a:t>
            </a:fld>
            <a:endParaRPr lang="en-GB"/>
          </a:p>
        </p:txBody>
      </p:sp>
    </p:spTree>
    <p:extLst>
      <p:ext uri="{BB962C8B-B14F-4D97-AF65-F5344CB8AC3E}">
        <p14:creationId xmlns:p14="http://schemas.microsoft.com/office/powerpoint/2010/main" val="131671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4767263"/>
            <a:ext cx="2057400" cy="273844"/>
          </a:xfrm>
          <a:prstGeom prst="rect">
            <a:avLst/>
          </a:prstGeom>
        </p:spPr>
        <p:txBody>
          <a:bodyPr/>
          <a:lstStyle/>
          <a:p>
            <a:endParaRPr lang="en-GB"/>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GB"/>
          </a:p>
        </p:txBody>
      </p:sp>
      <p:sp>
        <p:nvSpPr>
          <p:cNvPr id="9" name="Slide Number Placeholder 8"/>
          <p:cNvSpPr>
            <a:spLocks noGrp="1"/>
          </p:cNvSpPr>
          <p:nvPr>
            <p:ph type="sldNum" sz="quarter" idx="12"/>
          </p:nvPr>
        </p:nvSpPr>
        <p:spPr>
          <a:xfrm>
            <a:off x="8552384" y="4828678"/>
            <a:ext cx="398344" cy="227818"/>
          </a:xfrm>
          <a:prstGeom prst="rect">
            <a:avLst/>
          </a:prstGeom>
        </p:spPr>
        <p:txBody>
          <a:bodyPr/>
          <a:lstStyle/>
          <a:p>
            <a:fld id="{8038E7E8-EE79-433E-AEA1-8CD143A58A53}" type="slidenum">
              <a:rPr lang="en-GB" smtClean="0"/>
              <a:t>‹N°›</a:t>
            </a:fld>
            <a:endParaRPr lang="en-GB"/>
          </a:p>
        </p:txBody>
      </p:sp>
    </p:spTree>
    <p:extLst>
      <p:ext uri="{BB962C8B-B14F-4D97-AF65-F5344CB8AC3E}">
        <p14:creationId xmlns:p14="http://schemas.microsoft.com/office/powerpoint/2010/main" val="1940295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4767263"/>
            <a:ext cx="2057400" cy="273844"/>
          </a:xfrm>
          <a:prstGeom prst="rect">
            <a:avLst/>
          </a:prstGeom>
        </p:spPr>
        <p:txBody>
          <a:bodyPr/>
          <a:lstStyle/>
          <a:p>
            <a:endParaRPr lang="en-GB"/>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8552384" y="4828678"/>
            <a:ext cx="398344" cy="227818"/>
          </a:xfrm>
          <a:prstGeom prst="rect">
            <a:avLst/>
          </a:prstGeom>
        </p:spPr>
        <p:txBody>
          <a:bodyPr/>
          <a:lstStyle/>
          <a:p>
            <a:fld id="{8038E7E8-EE79-433E-AEA1-8CD143A58A53}" type="slidenum">
              <a:rPr lang="en-GB" smtClean="0"/>
              <a:t>‹N°›</a:t>
            </a:fld>
            <a:endParaRPr lang="en-GB"/>
          </a:p>
        </p:txBody>
      </p:sp>
    </p:spTree>
    <p:extLst>
      <p:ext uri="{BB962C8B-B14F-4D97-AF65-F5344CB8AC3E}">
        <p14:creationId xmlns:p14="http://schemas.microsoft.com/office/powerpoint/2010/main" val="1341354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endParaRPr lang="en-GB"/>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8552384" y="4828678"/>
            <a:ext cx="398344" cy="227818"/>
          </a:xfrm>
          <a:prstGeom prst="rect">
            <a:avLst/>
          </a:prstGeom>
        </p:spPr>
        <p:txBody>
          <a:bodyPr/>
          <a:lstStyle/>
          <a:p>
            <a:fld id="{8038E7E8-EE79-433E-AEA1-8CD143A58A53}" type="slidenum">
              <a:rPr lang="en-GB" smtClean="0"/>
              <a:t>‹N°›</a:t>
            </a:fld>
            <a:endParaRPr lang="en-GB"/>
          </a:p>
        </p:txBody>
      </p:sp>
    </p:spTree>
    <p:extLst>
      <p:ext uri="{BB962C8B-B14F-4D97-AF65-F5344CB8AC3E}">
        <p14:creationId xmlns:p14="http://schemas.microsoft.com/office/powerpoint/2010/main" val="1425451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8552384" y="4828678"/>
            <a:ext cx="398344" cy="227818"/>
          </a:xfrm>
          <a:prstGeom prst="rect">
            <a:avLst/>
          </a:prstGeom>
        </p:spPr>
        <p:txBody>
          <a:bodyPr/>
          <a:lstStyle/>
          <a:p>
            <a:fld id="{8038E7E8-EE79-433E-AEA1-8CD143A58A53}" type="slidenum">
              <a:rPr lang="en-GB" smtClean="0"/>
              <a:t>‹N°›</a:t>
            </a:fld>
            <a:endParaRPr lang="en-GB"/>
          </a:p>
        </p:txBody>
      </p:sp>
    </p:spTree>
    <p:extLst>
      <p:ext uri="{BB962C8B-B14F-4D97-AF65-F5344CB8AC3E}">
        <p14:creationId xmlns:p14="http://schemas.microsoft.com/office/powerpoint/2010/main" val="436647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8552384" y="4828678"/>
            <a:ext cx="398344" cy="227818"/>
          </a:xfrm>
          <a:prstGeom prst="rect">
            <a:avLst/>
          </a:prstGeom>
        </p:spPr>
        <p:txBody>
          <a:bodyPr/>
          <a:lstStyle/>
          <a:p>
            <a:fld id="{8038E7E8-EE79-433E-AEA1-8CD143A58A53}" type="slidenum">
              <a:rPr lang="en-GB" smtClean="0"/>
              <a:t>‹N°›</a:t>
            </a:fld>
            <a:endParaRPr lang="en-GB"/>
          </a:p>
        </p:txBody>
      </p:sp>
    </p:spTree>
    <p:extLst>
      <p:ext uri="{BB962C8B-B14F-4D97-AF65-F5344CB8AC3E}">
        <p14:creationId xmlns:p14="http://schemas.microsoft.com/office/powerpoint/2010/main" val="2920585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175537" y="204561"/>
            <a:ext cx="7012625" cy="2686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8552384" y="4828678"/>
            <a:ext cx="398344" cy="227818"/>
          </a:xfrm>
          <a:prstGeom prst="rect">
            <a:avLst/>
          </a:prstGeom>
        </p:spPr>
        <p:txBody>
          <a:bodyPr/>
          <a:lstStyle/>
          <a:p>
            <a:fld id="{8038E7E8-EE79-433E-AEA1-8CD143A58A53}" type="slidenum">
              <a:rPr lang="en-GB" smtClean="0"/>
              <a:t>‹N°›</a:t>
            </a:fld>
            <a:endParaRPr lang="en-GB"/>
          </a:p>
        </p:txBody>
      </p:sp>
    </p:spTree>
    <p:extLst>
      <p:ext uri="{BB962C8B-B14F-4D97-AF65-F5344CB8AC3E}">
        <p14:creationId xmlns:p14="http://schemas.microsoft.com/office/powerpoint/2010/main" val="3395885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8552384" y="4828678"/>
            <a:ext cx="398344" cy="227818"/>
          </a:xfrm>
          <a:prstGeom prst="rect">
            <a:avLst/>
          </a:prstGeom>
        </p:spPr>
        <p:txBody>
          <a:bodyPr/>
          <a:lstStyle/>
          <a:p>
            <a:fld id="{8038E7E8-EE79-433E-AEA1-8CD143A58A53}" type="slidenum">
              <a:rPr lang="en-GB" smtClean="0"/>
              <a:t>‹N°›</a:t>
            </a:fld>
            <a:endParaRPr lang="en-GB"/>
          </a:p>
        </p:txBody>
      </p:sp>
    </p:spTree>
    <p:extLst>
      <p:ext uri="{BB962C8B-B14F-4D97-AF65-F5344CB8AC3E}">
        <p14:creationId xmlns:p14="http://schemas.microsoft.com/office/powerpoint/2010/main" val="4723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nSpc>
                <a:spcPct val="100000"/>
              </a:lnSpc>
              <a:buFontTx/>
              <a:buNone/>
              <a:defRPr sz="18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7307112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2330540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454888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lnSpc>
                <a:spcPct val="100000"/>
              </a:lnSpc>
              <a:buFontTx/>
              <a:buNone/>
              <a:defRPr sz="18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838523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656911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6790126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25303043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796211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0289247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Rectangle 3"/>
          <p:cNvSpPr/>
          <p:nvPr/>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40037146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09933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355739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24" name="Rectangle 23"/>
          <p:cNvSpPr/>
          <p:nvPr/>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8370914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10913222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2" name="Title 1"/>
          <p:cNvSpPr>
            <a:spLocks noGrp="1"/>
          </p:cNvSpPr>
          <p:nvPr>
            <p:ph type="title" hasCustomPrompt="1"/>
          </p:nvPr>
        </p:nvSpPr>
        <p:spPr/>
        <p:txBody>
          <a:bodyPr/>
          <a:lstStyle/>
          <a:p>
            <a:r>
              <a:rPr lang="en-GB" noProof="0"/>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28907177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cxnSp>
        <p:nvCxnSpPr>
          <p:cNvPr id="16" name="Straight Connector 15"/>
          <p:cNvCxnSpPr/>
          <p:nvPr/>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441968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cxnSp>
        <p:nvCxnSpPr>
          <p:cNvPr id="5" name="Straight Connector 4"/>
          <p:cNvCxnSpPr/>
          <p:nvPr/>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Tree>
    <p:extLst>
      <p:ext uri="{BB962C8B-B14F-4D97-AF65-F5344CB8AC3E}">
        <p14:creationId xmlns:p14="http://schemas.microsoft.com/office/powerpoint/2010/main" val="3752158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Tree>
    <p:extLst>
      <p:ext uri="{BB962C8B-B14F-4D97-AF65-F5344CB8AC3E}">
        <p14:creationId xmlns:p14="http://schemas.microsoft.com/office/powerpoint/2010/main" val="30678900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2845828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a:lnSpc>
                <a:spcPct val="100000"/>
              </a:lnSpc>
              <a:buClr>
                <a:schemeClr val="accent4"/>
              </a:buClr>
              <a:defRPr sz="900"/>
            </a:lvl1pPr>
            <a:lvl2pPr marL="269993" indent="-136796">
              <a:lnSpc>
                <a:spcPct val="100000"/>
              </a:lnSpc>
              <a:buClr>
                <a:schemeClr val="accent4"/>
              </a:buClr>
              <a:defRPr sz="900"/>
            </a:lvl2pPr>
            <a:lvl3pPr marL="359991" indent="-136796" algn="l">
              <a:lnSpc>
                <a:spcPct val="100000"/>
              </a:lnSpc>
              <a:buClr>
                <a:schemeClr val="accent4"/>
              </a:buClr>
              <a:defRPr sz="900"/>
            </a:lvl3pPr>
            <a:lvl4pPr marL="511187" indent="-136796">
              <a:lnSpc>
                <a:spcPct val="100000"/>
              </a:lnSpc>
              <a:buClr>
                <a:schemeClr val="accent4"/>
              </a:buClr>
              <a:defRPr sz="900"/>
            </a:lvl4pPr>
            <a:lvl5pPr marL="655184" indent="-136796">
              <a:lnSpc>
                <a:spcPct val="100000"/>
              </a:lnSpc>
              <a:buClr>
                <a:schemeClr val="accent4"/>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a:lnSpc>
                <a:spcPct val="100000"/>
              </a:lnSpc>
              <a:buClr>
                <a:schemeClr val="accent2"/>
              </a:buClr>
              <a:defRPr sz="900"/>
            </a:lvl1pPr>
            <a:lvl2pPr marL="269993" indent="-136796">
              <a:lnSpc>
                <a:spcPct val="100000"/>
              </a:lnSpc>
              <a:buClr>
                <a:schemeClr val="accent2"/>
              </a:buClr>
              <a:defRPr sz="900"/>
            </a:lvl2pPr>
            <a:lvl3pPr marL="359991" indent="-136796" algn="l">
              <a:lnSpc>
                <a:spcPct val="100000"/>
              </a:lnSpc>
              <a:buClr>
                <a:schemeClr val="accent2"/>
              </a:buClr>
              <a:defRPr sz="900"/>
            </a:lvl3pPr>
            <a:lvl4pPr marL="511187" indent="-136796">
              <a:lnSpc>
                <a:spcPct val="100000"/>
              </a:lnSpc>
              <a:buClr>
                <a:schemeClr val="accent2"/>
              </a:buClr>
              <a:defRPr sz="900"/>
            </a:lvl4pPr>
            <a:lvl5pPr marL="655184" indent="-136796">
              <a:lnSpc>
                <a:spcPct val="100000"/>
              </a:lnSpc>
              <a:buClr>
                <a:schemeClr val="accent2"/>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a:lnSpc>
                <a:spcPct val="100000"/>
              </a:lnSpc>
              <a:buClr>
                <a:schemeClr val="accent5"/>
              </a:buClr>
              <a:defRPr sz="900"/>
            </a:lvl1pPr>
            <a:lvl2pPr marL="269993" indent="-136796">
              <a:lnSpc>
                <a:spcPct val="100000"/>
              </a:lnSpc>
              <a:buClr>
                <a:schemeClr val="accent5"/>
              </a:buClr>
              <a:defRPr sz="900"/>
            </a:lvl2pPr>
            <a:lvl3pPr marL="359991" indent="-136796" algn="l">
              <a:lnSpc>
                <a:spcPct val="100000"/>
              </a:lnSpc>
              <a:buClr>
                <a:schemeClr val="accent5"/>
              </a:buClr>
              <a:defRPr sz="900"/>
            </a:lvl3pPr>
            <a:lvl4pPr marL="511187" indent="-136796">
              <a:lnSpc>
                <a:spcPct val="100000"/>
              </a:lnSpc>
              <a:buClr>
                <a:schemeClr val="accent5"/>
              </a:buClr>
              <a:defRPr sz="900"/>
            </a:lvl4pPr>
            <a:lvl5pPr marL="655184" indent="-136796">
              <a:lnSpc>
                <a:spcPct val="100000"/>
              </a:lnSpc>
              <a:buClr>
                <a:schemeClr val="accent5"/>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a:lnSpc>
                <a:spcPct val="100000"/>
              </a:lnSpc>
              <a:buClr>
                <a:schemeClr val="accent3"/>
              </a:buClr>
              <a:defRPr sz="900"/>
            </a:lvl1pPr>
            <a:lvl2pPr marL="269993" indent="-136796">
              <a:lnSpc>
                <a:spcPct val="100000"/>
              </a:lnSpc>
              <a:buClr>
                <a:schemeClr val="accent3"/>
              </a:buClr>
              <a:defRPr sz="900"/>
            </a:lvl2pPr>
            <a:lvl3pPr marL="359991" indent="-136796" algn="l">
              <a:lnSpc>
                <a:spcPct val="100000"/>
              </a:lnSpc>
              <a:buClr>
                <a:schemeClr val="accent3"/>
              </a:buClr>
              <a:defRPr sz="900"/>
            </a:lvl3pPr>
            <a:lvl4pPr marL="511187" indent="-136796">
              <a:lnSpc>
                <a:spcPct val="100000"/>
              </a:lnSpc>
              <a:buClr>
                <a:schemeClr val="accent3"/>
              </a:buClr>
              <a:defRPr sz="900"/>
            </a:lvl4pPr>
            <a:lvl5pPr marL="655184" indent="-136796">
              <a:lnSpc>
                <a:spcPct val="100000"/>
              </a:lnSpc>
              <a:buClr>
                <a:schemeClr val="accent3"/>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Tree>
    <p:extLst>
      <p:ext uri="{BB962C8B-B14F-4D97-AF65-F5344CB8AC3E}">
        <p14:creationId xmlns:p14="http://schemas.microsoft.com/office/powerpoint/2010/main" val="1694807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a:buFontTx/>
              <a:buNone/>
              <a:defRPr sz="1400" b="1" i="0"/>
            </a:lvl1pPr>
          </a:lstStyle>
          <a:p>
            <a:pPr lvl="0"/>
            <a:r>
              <a:rPr lang="en-GB"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r>
              <a:rPr lang="en-GB"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GB"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GB"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a:buNone/>
              <a:defRPr sz="1200" b="1" i="0"/>
            </a:lvl1pPr>
          </a:lstStyle>
          <a:p>
            <a:pPr lvl="0"/>
            <a:r>
              <a:rPr lang="en-GB"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a:buNone/>
              <a:defRPr sz="1200" b="1" i="0"/>
            </a:lvl1pPr>
          </a:lstStyle>
          <a:p>
            <a:pPr lvl="0"/>
            <a:r>
              <a:rPr lang="en-GB"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a:buNone/>
              <a:defRPr sz="1200" b="1" i="0"/>
            </a:lvl1pPr>
          </a:lstStyle>
          <a:p>
            <a:pPr lvl="0"/>
            <a:r>
              <a:rPr lang="en-GB"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a:buNone/>
              <a:defRPr sz="1200" b="1" i="0"/>
            </a:lvl1pPr>
          </a:lstStyle>
          <a:p>
            <a:pPr lvl="0"/>
            <a:r>
              <a:rPr lang="en-GB" noProof="0"/>
              <a:t>E</a:t>
            </a:r>
          </a:p>
        </p:txBody>
      </p:sp>
    </p:spTree>
    <p:extLst>
      <p:ext uri="{BB962C8B-B14F-4D97-AF65-F5344CB8AC3E}">
        <p14:creationId xmlns:p14="http://schemas.microsoft.com/office/powerpoint/2010/main" val="23610614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4"/>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a:t>Click to Add Subtitle</a:t>
            </a:r>
          </a:p>
        </p:txBody>
      </p:sp>
      <p:sp>
        <p:nvSpPr>
          <p:cNvPr id="6" name="Title 2"/>
          <p:cNvSpPr>
            <a:spLocks noGrp="1"/>
          </p:cNvSpPr>
          <p:nvPr>
            <p:ph type="title" hasCustomPrompt="1"/>
          </p:nvPr>
        </p:nvSpPr>
        <p:spPr>
          <a:xfrm>
            <a:off x="723283" y="704832"/>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a:t>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142061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161656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3549" y="141480"/>
            <a:ext cx="6846230" cy="486054"/>
          </a:xfrm>
          <a:solidFill>
            <a:srgbClr val="EDF2F9"/>
          </a:solidFill>
        </p:spPr>
        <p:txBody>
          <a:bodyPr vert="horz" lIns="91440" tIns="45720" rIns="91440" bIns="45720" rtlCol="0" anchor="ctr">
            <a:noAutofit/>
          </a:bodyPr>
          <a:lstStyle>
            <a:lvl1pPr algn="l" defTabSz="514337" rtl="0" eaLnBrk="1" latinLnBrk="0" hangingPunct="1">
              <a:spcBef>
                <a:spcPct val="0"/>
              </a:spcBef>
              <a:buNone/>
              <a:defRPr lang="de-DE" sz="1238" kern="1200" dirty="0" smtClean="0">
                <a:solidFill>
                  <a:srgbClr val="1D599C"/>
                </a:solidFill>
                <a:latin typeface="Lato" pitchFamily="34" charset="0"/>
                <a:ea typeface="Lato" pitchFamily="34" charset="0"/>
                <a:cs typeface="Lato" pitchFamily="34" charset="0"/>
              </a:defRPr>
            </a:lvl1pPr>
          </a:lstStyle>
          <a:p>
            <a:r>
              <a:rPr lang="en-US" noProof="0"/>
              <a:t>Click to edit Master title style</a:t>
            </a:r>
            <a:endParaRPr lang="en-GB" noProof="0"/>
          </a:p>
        </p:txBody>
      </p:sp>
      <p:sp>
        <p:nvSpPr>
          <p:cNvPr id="3" name="Inhaltsplatzhalter 2"/>
          <p:cNvSpPr>
            <a:spLocks noGrp="1"/>
          </p:cNvSpPr>
          <p:nvPr>
            <p:ph idx="1"/>
          </p:nvPr>
        </p:nvSpPr>
        <p:spPr>
          <a:xfrm>
            <a:off x="251520" y="843558"/>
            <a:ext cx="8640960" cy="3834426"/>
          </a:xfrm>
        </p:spPr>
        <p:txBody>
          <a:bodyPr anchor="t" anchorCtr="0">
            <a:normAutofit/>
          </a:bodyPr>
          <a:lstStyle>
            <a:lvl1pPr>
              <a:spcBef>
                <a:spcPts val="0"/>
              </a:spcBef>
              <a:spcAft>
                <a:spcPts val="338"/>
              </a:spcAft>
              <a:buClr>
                <a:srgbClr val="1D599C"/>
              </a:buClr>
              <a:buFont typeface="Arial" pitchFamily="34" charset="0"/>
              <a:buChar char="►"/>
              <a:defRPr sz="1238">
                <a:solidFill>
                  <a:schemeClr val="tx1"/>
                </a:solidFill>
                <a:latin typeface="Lato" pitchFamily="34" charset="0"/>
                <a:ea typeface="Lato" pitchFamily="34" charset="0"/>
                <a:cs typeface="Lato" pitchFamily="34" charset="0"/>
              </a:defRPr>
            </a:lvl1pPr>
            <a:lvl2pPr>
              <a:spcBef>
                <a:spcPts val="0"/>
              </a:spcBef>
              <a:spcAft>
                <a:spcPts val="338"/>
              </a:spcAft>
              <a:buClr>
                <a:srgbClr val="1D599C"/>
              </a:buClr>
              <a:buFont typeface="Wingdings 3" pitchFamily="18" charset="2"/>
              <a:buChar char="w"/>
              <a:defRPr sz="1013">
                <a:solidFill>
                  <a:schemeClr val="tx1"/>
                </a:solidFill>
                <a:latin typeface="Lato" pitchFamily="34" charset="0"/>
                <a:ea typeface="Lato" pitchFamily="34" charset="0"/>
                <a:cs typeface="Lato" pitchFamily="34" charset="0"/>
              </a:defRPr>
            </a:lvl2pPr>
            <a:lvl3pPr>
              <a:spcBef>
                <a:spcPts val="0"/>
              </a:spcBef>
              <a:spcAft>
                <a:spcPts val="338"/>
              </a:spcAft>
              <a:buClr>
                <a:srgbClr val="1D599C"/>
              </a:buClr>
              <a:defRPr sz="900">
                <a:solidFill>
                  <a:schemeClr val="tx1"/>
                </a:solidFill>
                <a:latin typeface="Lato" pitchFamily="34" charset="0"/>
                <a:ea typeface="Lato" pitchFamily="34" charset="0"/>
                <a:cs typeface="Lato" pitchFamily="34" charset="0"/>
              </a:defRPr>
            </a:lvl3pPr>
            <a:lvl4pPr>
              <a:spcBef>
                <a:spcPts val="0"/>
              </a:spcBef>
              <a:spcAft>
                <a:spcPts val="338"/>
              </a:spcAft>
              <a:buClr>
                <a:srgbClr val="1D599C"/>
              </a:buClr>
              <a:defRPr sz="900">
                <a:solidFill>
                  <a:schemeClr val="tx1"/>
                </a:solidFill>
                <a:latin typeface="Lato" pitchFamily="34" charset="0"/>
                <a:ea typeface="Lato" pitchFamily="34" charset="0"/>
                <a:cs typeface="Lato" pitchFamily="34" charset="0"/>
              </a:defRPr>
            </a:lvl4pPr>
            <a:lvl5pPr>
              <a:spcBef>
                <a:spcPts val="0"/>
              </a:spcBef>
              <a:spcAft>
                <a:spcPts val="338"/>
              </a:spcAft>
              <a:buClr>
                <a:srgbClr val="1D599C"/>
              </a:buClr>
              <a:defRPr sz="900">
                <a:solidFill>
                  <a:schemeClr val="tx1"/>
                </a:solidFill>
                <a:latin typeface="Lato" pitchFamily="34" charset="0"/>
                <a:ea typeface="Lato" pitchFamily="34" charset="0"/>
                <a:cs typeface="Lato"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Datumsplatzhalter 3"/>
          <p:cNvSpPr>
            <a:spLocks noGrp="1"/>
          </p:cNvSpPr>
          <p:nvPr>
            <p:ph type="dt" sz="half" idx="10"/>
          </p:nvPr>
        </p:nvSpPr>
        <p:spPr>
          <a:xfrm>
            <a:off x="241177" y="4798695"/>
            <a:ext cx="1162472" cy="273844"/>
          </a:xfrm>
        </p:spPr>
        <p:txBody>
          <a:bodyPr/>
          <a:lstStyle>
            <a:lvl1pPr>
              <a:defRPr>
                <a:solidFill>
                  <a:srgbClr val="0069B4"/>
                </a:solidFill>
              </a:defRPr>
            </a:lvl1pPr>
          </a:lstStyle>
          <a:p>
            <a:r>
              <a:rPr lang="en-US"/>
              <a:t>17th of Dec. 2019</a:t>
            </a:r>
            <a:endParaRPr lang="en-GB"/>
          </a:p>
        </p:txBody>
      </p:sp>
      <p:sp>
        <p:nvSpPr>
          <p:cNvPr id="12" name="Fußzeilenplatzhalter 4"/>
          <p:cNvSpPr txBox="1">
            <a:spLocks/>
          </p:cNvSpPr>
          <p:nvPr userDrawn="1"/>
        </p:nvSpPr>
        <p:spPr>
          <a:xfrm>
            <a:off x="1655676" y="4789068"/>
            <a:ext cx="5832648" cy="273844"/>
          </a:xfrm>
          <a:prstGeom prst="rect">
            <a:avLst/>
          </a:prstGeom>
        </p:spPr>
        <p:txBody>
          <a:bodyPr vert="horz" lIns="68580" tIns="34290" rIns="68580" bIns="34290" rtlCol="0" anchor="ctr"/>
          <a:lstStyle>
            <a:defPPr>
              <a:defRPr lang="de-DE"/>
            </a:defPPr>
            <a:lvl1pPr marL="0" algn="ctr" defTabSz="914400" rtl="0" eaLnBrk="1" latinLnBrk="0" hangingPunct="1">
              <a:defRPr sz="900" kern="1200">
                <a:solidFill>
                  <a:srgbClr val="0069B4"/>
                </a:solidFill>
                <a:latin typeface="Lato" pitchFamily="34" charset="0"/>
                <a:ea typeface="Lato" pitchFamily="34" charset="0"/>
                <a:cs typeface="Lato"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75"/>
              <a:t>This project has received funding from the European Union's</a:t>
            </a:r>
          </a:p>
          <a:p>
            <a:pPr algn="l"/>
            <a:r>
              <a:rPr lang="en-US" sz="675"/>
              <a:t>Horizon 2020 research and innovation </a:t>
            </a:r>
            <a:r>
              <a:rPr lang="en-US" sz="675" err="1"/>
              <a:t>programme</a:t>
            </a:r>
            <a:r>
              <a:rPr lang="en-US" sz="675"/>
              <a:t> under grant agreement No</a:t>
            </a:r>
            <a:r>
              <a:rPr lang="de-DE" sz="675"/>
              <a:t> 875299</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2656" y="4773467"/>
            <a:ext cx="489092" cy="28944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4531" y="226381"/>
            <a:ext cx="1520835" cy="324853"/>
          </a:xfrm>
          <a:prstGeom prst="rect">
            <a:avLst/>
          </a:prstGeom>
        </p:spPr>
      </p:pic>
    </p:spTree>
    <p:extLst>
      <p:ext uri="{BB962C8B-B14F-4D97-AF65-F5344CB8AC3E}">
        <p14:creationId xmlns:p14="http://schemas.microsoft.com/office/powerpoint/2010/main" val="22966053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3/16/2017</a:t>
            </a:r>
          </a:p>
        </p:txBody>
      </p:sp>
      <p:sp>
        <p:nvSpPr>
          <p:cNvPr id="3" name="Footer Placeholder 2"/>
          <p:cNvSpPr>
            <a:spLocks noGrp="1"/>
          </p:cNvSpPr>
          <p:nvPr>
            <p:ph type="ftr" sz="quarter" idx="11"/>
          </p:nvPr>
        </p:nvSpPr>
        <p:spPr/>
        <p:txBody>
          <a:bodyPr/>
          <a:lstStyle/>
          <a:p>
            <a:r>
              <a:rPr lang="en-GB"/>
              <a:t>TC 251 The International Patient Summary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78559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1409359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1.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6.pn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slideLayout" Target="../slideLayouts/slideLayout46.xml"/><Relationship Id="rId7" Type="http://schemas.openxmlformats.org/officeDocument/2006/relationships/image" Target="../media/image16.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6.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8.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image" Target="../media/image1.png"/><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image" Target="../media/image6.pn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theme" Target="../theme/theme8.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443" y="655719"/>
            <a:ext cx="2129612" cy="626216"/>
          </a:xfrm>
          <a:prstGeom prst="rect">
            <a:avLst/>
          </a:prstGeom>
        </p:spPr>
      </p:pic>
      <p:pic>
        <p:nvPicPr>
          <p:cNvPr id="9" name="Picture 8" descr="14GSGL0011_D08_PPT_Cover_Global-Language-of-Busines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0750" y="965933"/>
            <a:ext cx="1429409" cy="77511"/>
          </a:xfrm>
          <a:prstGeom prst="rect">
            <a:avLst/>
          </a:prstGeom>
        </p:spPr>
      </p:pic>
    </p:spTree>
    <p:extLst>
      <p:ext uri="{BB962C8B-B14F-4D97-AF65-F5344CB8AC3E}">
        <p14:creationId xmlns:p14="http://schemas.microsoft.com/office/powerpoint/2010/main" val="3524010020"/>
      </p:ext>
    </p:extLst>
  </p:cSld>
  <p:clrMap bg1="lt1" tx1="dk1" bg2="lt2" tx2="dk2" accent1="accent1" accent2="accent2" accent3="accent3" accent4="accent4" accent5="accent5" accent6="accent6" hlink="hlink" folHlink="folHlink"/>
  <p:sldLayoutIdLst>
    <p:sldLayoutId id="2147483674" r:id="rId1"/>
    <p:sldLayoutId id="2147483751" r:id="rId2"/>
    <p:sldLayoutId id="214748385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GB"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a:solidFill>
                  <a:srgbClr val="454545"/>
                </a:solidFill>
              </a:rPr>
              <a:t>© GS1</a:t>
            </a:r>
            <a:r>
              <a:rPr lang="en-GB" baseline="0" noProof="0">
                <a:solidFill>
                  <a:srgbClr val="454545"/>
                </a:solidFill>
              </a:rPr>
              <a:t> </a:t>
            </a:r>
            <a:r>
              <a:rPr lang="en-GB" noProof="0">
                <a:solidFill>
                  <a:srgbClr val="454545"/>
                </a:solidFill>
              </a:rPr>
              <a:t>2022</a:t>
            </a:r>
          </a:p>
        </p:txBody>
      </p:sp>
      <p:pic>
        <p:nvPicPr>
          <p:cNvPr id="6" name="Picture 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2454644457"/>
      </p:ext>
    </p:extLst>
  </p:cSld>
  <p:clrMap bg1="lt1" tx1="dk1" bg2="lt2" tx2="dk2" accent1="accent1" accent2="accent2" accent3="accent3" accent4="accent4" accent5="accent5" accent6="accent6" hlink="hlink" folHlink="folHlink"/>
  <p:sldLayoutIdLst>
    <p:sldLayoutId id="2147483855" r:id="rId1"/>
    <p:sldLayoutId id="2147483812" r:id="rId2"/>
    <p:sldLayoutId id="2147483813" r:id="rId3"/>
    <p:sldLayoutId id="2147483856" r:id="rId4"/>
    <p:sldLayoutId id="2147483857"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9" r:id="rId14"/>
    <p:sldLayoutId id="2147483824" r:id="rId15"/>
    <p:sldLayoutId id="2147483826" r:id="rId16"/>
    <p:sldLayoutId id="2147483827" r:id="rId17"/>
    <p:sldLayoutId id="2147483828" r:id="rId18"/>
    <p:sldLayoutId id="2147483858" r:id="rId19"/>
    <p:sldLayoutId id="2147483879" r:id="rId20"/>
    <p:sldLayoutId id="2147483884" r:id="rId21"/>
    <p:sldLayoutId id="2147483904" r:id="rId22"/>
  </p:sldLayoutIdLst>
  <p:hf hdr="0" ftr="0" dt="0"/>
  <p:txStyles>
    <p:titleStyle>
      <a:lvl1pPr algn="l" defTabSz="457155"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a:solidFill>
                  <a:srgbClr val="454545"/>
                </a:solidFill>
              </a:rPr>
              <a:t>© GS1</a:t>
            </a:r>
            <a:r>
              <a:rPr lang="en-GB" baseline="0" noProof="0">
                <a:solidFill>
                  <a:srgbClr val="454545"/>
                </a:solidFill>
              </a:rPr>
              <a:t> </a:t>
            </a:r>
            <a:r>
              <a:rPr lang="en-GB" noProof="0">
                <a:solidFill>
                  <a:srgbClr val="454545"/>
                </a:solidFill>
              </a:rPr>
              <a:t>2022</a:t>
            </a: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
        <p:nvSpPr>
          <p:cNvPr id="8" name="Rectangle 7"/>
          <p:cNvSpPr/>
          <p:nvPr/>
        </p:nvSpPr>
        <p:spPr>
          <a:xfrm>
            <a:off x="228600" y="765253"/>
            <a:ext cx="8610600" cy="38100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1892067409"/>
      </p:ext>
    </p:extLst>
  </p:cSld>
  <p:clrMap bg1="lt1" tx1="dk1" bg2="lt2" tx2="dk2" accent1="accent1" accent2="accent2" accent3="accent3" accent4="accent4" accent5="accent5" accent6="accent6" hlink="hlink" folHlink="folHlink"/>
  <p:sldLayoutIdLst>
    <p:sldLayoutId id="2147483865" r:id="rId1"/>
    <p:sldLayoutId id="2147483868" r:id="rId2"/>
    <p:sldLayoutId id="2147483872" r:id="rId3"/>
    <p:sldLayoutId id="2147483870" r:id="rId4"/>
    <p:sldLayoutId id="2147483874" r:id="rId5"/>
    <p:sldLayoutId id="2147483876" r:id="rId6"/>
    <p:sldLayoutId id="2147483878" r:id="rId7"/>
  </p:sldLayoutIdLst>
  <p:hf hdr="0" ftr="0" dt="0"/>
  <p:txStyles>
    <p:titleStyle>
      <a:lvl1pPr algn="l" defTabSz="45715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6"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a:solidFill>
                  <a:srgbClr val="454545"/>
                </a:solidFill>
              </a:rPr>
              <a:t>© GS1</a:t>
            </a:r>
            <a:r>
              <a:rPr lang="en-GB" baseline="0" noProof="0">
                <a:solidFill>
                  <a:srgbClr val="454545"/>
                </a:solidFill>
              </a:rPr>
              <a:t> </a:t>
            </a:r>
            <a:r>
              <a:rPr lang="en-GB" noProof="0">
                <a:solidFill>
                  <a:srgbClr val="454545"/>
                </a:solidFill>
              </a:rPr>
              <a:t>2022</a:t>
            </a:r>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
        <p:nvSpPr>
          <p:cNvPr id="9"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4211020604"/>
      </p:ext>
    </p:extLst>
  </p:cSld>
  <p:clrMap bg1="lt1" tx1="dk1" bg2="lt2" tx2="dk2" accent1="accent1" accent2="accent2" accent3="accent3" accent4="accent4" accent5="accent5" accent6="accent6" hlink="hlink" folHlink="folHlink"/>
  <p:sldLayoutIdLst>
    <p:sldLayoutId id="2147483722" r:id="rId1"/>
    <p:sldLayoutId id="2147483727" r:id="rId2"/>
    <p:sldLayoutId id="2147483793" r:id="rId3"/>
    <p:sldLayoutId id="2147483796" r:id="rId4"/>
    <p:sldLayoutId id="2147483794" r:id="rId5"/>
    <p:sldLayoutId id="2147483797" r:id="rId6"/>
    <p:sldLayoutId id="214748385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443" y="655719"/>
            <a:ext cx="2129612" cy="626216"/>
          </a:xfrm>
          <a:prstGeom prst="rect">
            <a:avLst/>
          </a:prstGeom>
        </p:spPr>
      </p:pic>
      <p:pic>
        <p:nvPicPr>
          <p:cNvPr id="9" name="Picture 8" descr="14GSGL0011_D08_PPT_Cover_Global-Language-of-Busines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0750" y="965933"/>
            <a:ext cx="1429409" cy="77511"/>
          </a:xfrm>
          <a:prstGeom prst="rect">
            <a:avLst/>
          </a:prstGeom>
        </p:spPr>
      </p:pic>
    </p:spTree>
    <p:extLst>
      <p:ext uri="{BB962C8B-B14F-4D97-AF65-F5344CB8AC3E}">
        <p14:creationId xmlns:p14="http://schemas.microsoft.com/office/powerpoint/2010/main" val="63555448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1" name="Graphic 4">
            <a:extLst>
              <a:ext uri="{FF2B5EF4-FFF2-40B4-BE49-F238E27FC236}">
                <a16:creationId xmlns:a16="http://schemas.microsoft.com/office/drawing/2014/main" id="{6FB7B385-195D-4240-BBB9-FC54F67CDAD7}"/>
              </a:ext>
            </a:extLst>
          </p:cNvPr>
          <p:cNvGrpSpPr/>
          <p:nvPr userDrawn="1"/>
        </p:nvGrpSpPr>
        <p:grpSpPr>
          <a:xfrm>
            <a:off x="6095051" y="-598715"/>
            <a:ext cx="6522509" cy="6368144"/>
            <a:chOff x="4781592" y="2447357"/>
            <a:chExt cx="231299" cy="225825"/>
          </a:xfrm>
        </p:grpSpPr>
        <p:sp>
          <p:nvSpPr>
            <p:cNvPr id="22" name="Freeform: Shape 21">
              <a:extLst>
                <a:ext uri="{FF2B5EF4-FFF2-40B4-BE49-F238E27FC236}">
                  <a16:creationId xmlns:a16="http://schemas.microsoft.com/office/drawing/2014/main" id="{ACF02F1C-6ACE-411F-B4A1-B81D2785F59F}"/>
                </a:ext>
              </a:extLst>
            </p:cNvPr>
            <p:cNvSpPr/>
            <p:nvPr/>
          </p:nvSpPr>
          <p:spPr>
            <a:xfrm>
              <a:off x="4803267" y="2447357"/>
              <a:ext cx="189368" cy="155740"/>
            </a:xfrm>
            <a:custGeom>
              <a:avLst/>
              <a:gdLst>
                <a:gd name="connsiteX0" fmla="*/ 188887 w 189368"/>
                <a:gd name="connsiteY0" fmla="*/ 85255 h 155740"/>
                <a:gd name="connsiteX1" fmla="*/ 85255 w 189368"/>
                <a:gd name="connsiteY1" fmla="*/ 483 h 155740"/>
                <a:gd name="connsiteX2" fmla="*/ 483 w 189368"/>
                <a:gd name="connsiteY2" fmla="*/ 104115 h 155740"/>
                <a:gd name="connsiteX3" fmla="*/ 12484 w 189368"/>
                <a:gd name="connsiteY3" fmla="*/ 141548 h 155740"/>
                <a:gd name="connsiteX4" fmla="*/ 77445 w 189368"/>
                <a:gd name="connsiteY4" fmla="*/ 101257 h 155740"/>
                <a:gd name="connsiteX5" fmla="*/ 166980 w 189368"/>
                <a:gd name="connsiteY5" fmla="*/ 155740 h 155740"/>
                <a:gd name="connsiteX6" fmla="*/ 188887 w 189368"/>
                <a:gd name="connsiteY6" fmla="*/ 85255 h 155740"/>
                <a:gd name="connsiteX7" fmla="*/ 100209 w 189368"/>
                <a:gd name="connsiteY7" fmla="*/ 41916 h 155740"/>
                <a:gd name="connsiteX8" fmla="*/ 21247 w 189368"/>
                <a:gd name="connsiteY8" fmla="*/ 69825 h 155740"/>
                <a:gd name="connsiteX9" fmla="*/ 101162 w 189368"/>
                <a:gd name="connsiteY9" fmla="*/ 20676 h 155740"/>
                <a:gd name="connsiteX10" fmla="*/ 173361 w 189368"/>
                <a:gd name="connsiteY10" fmla="*/ 79159 h 155740"/>
                <a:gd name="connsiteX11" fmla="*/ 100209 w 189368"/>
                <a:gd name="connsiteY11" fmla="*/ 41916 h 1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368" h="155740">
                  <a:moveTo>
                    <a:pt x="188887" y="85255"/>
                  </a:moveTo>
                  <a:cubicBezTo>
                    <a:pt x="183648" y="33249"/>
                    <a:pt x="137262" y="-4756"/>
                    <a:pt x="85255" y="483"/>
                  </a:cubicBezTo>
                  <a:cubicBezTo>
                    <a:pt x="33249" y="5721"/>
                    <a:pt x="-4756" y="52108"/>
                    <a:pt x="483" y="104115"/>
                  </a:cubicBezTo>
                  <a:cubicBezTo>
                    <a:pt x="1816" y="117735"/>
                    <a:pt x="6102" y="130404"/>
                    <a:pt x="12484" y="141548"/>
                  </a:cubicBezTo>
                  <a:cubicBezTo>
                    <a:pt x="26295" y="119640"/>
                    <a:pt x="49727" y="104019"/>
                    <a:pt x="77445" y="101257"/>
                  </a:cubicBezTo>
                  <a:cubicBezTo>
                    <a:pt x="116973" y="97257"/>
                    <a:pt x="152978" y="120498"/>
                    <a:pt x="166980" y="155740"/>
                  </a:cubicBezTo>
                  <a:cubicBezTo>
                    <a:pt x="182982" y="136785"/>
                    <a:pt x="191554" y="111830"/>
                    <a:pt x="188887" y="85255"/>
                  </a:cubicBezTo>
                  <a:close/>
                  <a:moveTo>
                    <a:pt x="100209" y="41916"/>
                  </a:moveTo>
                  <a:cubicBezTo>
                    <a:pt x="53251" y="41154"/>
                    <a:pt x="21247" y="69825"/>
                    <a:pt x="21247" y="69825"/>
                  </a:cubicBezTo>
                  <a:cubicBezTo>
                    <a:pt x="21247" y="69825"/>
                    <a:pt x="35058" y="18961"/>
                    <a:pt x="101162" y="20676"/>
                  </a:cubicBezTo>
                  <a:cubicBezTo>
                    <a:pt x="157455" y="22104"/>
                    <a:pt x="173361" y="79159"/>
                    <a:pt x="173361" y="79159"/>
                  </a:cubicBezTo>
                  <a:cubicBezTo>
                    <a:pt x="173361" y="79159"/>
                    <a:pt x="139929" y="42583"/>
                    <a:pt x="100209" y="41916"/>
                  </a:cubicBezTo>
                  <a:close/>
                </a:path>
              </a:pathLst>
            </a:custGeom>
            <a:solidFill>
              <a:schemeClr val="bg1">
                <a:lumMod val="85000"/>
              </a:schemeClr>
            </a:solidFill>
            <a:ln w="9525" cap="flat">
              <a:noFill/>
              <a:prstDash val="solid"/>
              <a:miter/>
            </a:ln>
          </p:spPr>
          <p:txBody>
            <a:bodyPr rtlCol="0" anchor="ctr"/>
            <a:lstStyle/>
            <a:p>
              <a:endParaRPr lang="nl-BE" sz="1350"/>
            </a:p>
          </p:txBody>
        </p:sp>
        <p:sp>
          <p:nvSpPr>
            <p:cNvPr id="23" name="Freeform: Shape 22">
              <a:extLst>
                <a:ext uri="{FF2B5EF4-FFF2-40B4-BE49-F238E27FC236}">
                  <a16:creationId xmlns:a16="http://schemas.microsoft.com/office/drawing/2014/main" id="{3981132A-94BD-49BA-835C-A734716C5E49}"/>
                </a:ext>
              </a:extLst>
            </p:cNvPr>
            <p:cNvSpPr/>
            <p:nvPr/>
          </p:nvSpPr>
          <p:spPr>
            <a:xfrm>
              <a:off x="4828889" y="2482581"/>
              <a:ext cx="184002" cy="190601"/>
            </a:xfrm>
            <a:custGeom>
              <a:avLst/>
              <a:gdLst>
                <a:gd name="connsiteX0" fmla="*/ 125159 w 184002"/>
                <a:gd name="connsiteY0" fmla="*/ 7264 h 190601"/>
                <a:gd name="connsiteX1" fmla="*/ 86201 w 184002"/>
                <a:gd name="connsiteY1" fmla="*/ 25 h 190601"/>
                <a:gd name="connsiteX2" fmla="*/ 90964 w 184002"/>
                <a:gd name="connsiteY2" fmla="*/ 76891 h 190601"/>
                <a:gd name="connsiteX3" fmla="*/ 0 w 184002"/>
                <a:gd name="connsiteY3" fmla="*/ 130327 h 190601"/>
                <a:gd name="connsiteX4" fmla="*/ 52007 w 184002"/>
                <a:gd name="connsiteY4" fmla="*/ 183286 h 190601"/>
                <a:gd name="connsiteX5" fmla="*/ 176689 w 184002"/>
                <a:gd name="connsiteY5" fmla="*/ 131851 h 190601"/>
                <a:gd name="connsiteX6" fmla="*/ 125159 w 184002"/>
                <a:gd name="connsiteY6" fmla="*/ 7264 h 190601"/>
                <a:gd name="connsiteX7" fmla="*/ 152114 w 184002"/>
                <a:gd name="connsiteY7" fmla="*/ 131946 h 190601"/>
                <a:gd name="connsiteX8" fmla="*/ 65818 w 184002"/>
                <a:gd name="connsiteY8" fmla="*/ 168141 h 190601"/>
                <a:gd name="connsiteX9" fmla="*/ 133731 w 184002"/>
                <a:gd name="connsiteY9" fmla="*/ 120992 h 190601"/>
                <a:gd name="connsiteX10" fmla="*/ 146590 w 184002"/>
                <a:gd name="connsiteY10" fmla="*/ 37648 h 190601"/>
                <a:gd name="connsiteX11" fmla="*/ 152114 w 184002"/>
                <a:gd name="connsiteY11" fmla="*/ 131946 h 1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002" h="190601">
                  <a:moveTo>
                    <a:pt x="125159" y="7264"/>
                  </a:moveTo>
                  <a:cubicBezTo>
                    <a:pt x="112395" y="1930"/>
                    <a:pt x="99155" y="-261"/>
                    <a:pt x="86201" y="25"/>
                  </a:cubicBezTo>
                  <a:cubicBezTo>
                    <a:pt x="99060" y="22789"/>
                    <a:pt x="101727" y="50888"/>
                    <a:pt x="90964" y="76891"/>
                  </a:cubicBezTo>
                  <a:cubicBezTo>
                    <a:pt x="75629" y="113848"/>
                    <a:pt x="37814" y="134708"/>
                    <a:pt x="0" y="130327"/>
                  </a:cubicBezTo>
                  <a:cubicBezTo>
                    <a:pt x="9144" y="153472"/>
                    <a:pt x="27242" y="172999"/>
                    <a:pt x="52007" y="183286"/>
                  </a:cubicBezTo>
                  <a:cubicBezTo>
                    <a:pt x="100679" y="203479"/>
                    <a:pt x="156401" y="180428"/>
                    <a:pt x="176689" y="131851"/>
                  </a:cubicBezTo>
                  <a:cubicBezTo>
                    <a:pt x="196882" y="83273"/>
                    <a:pt x="173831" y="27457"/>
                    <a:pt x="125159" y="7264"/>
                  </a:cubicBezTo>
                  <a:close/>
                  <a:moveTo>
                    <a:pt x="152114" y="131946"/>
                  </a:moveTo>
                  <a:cubicBezTo>
                    <a:pt x="124016" y="181190"/>
                    <a:pt x="65818" y="168141"/>
                    <a:pt x="65818" y="168141"/>
                  </a:cubicBezTo>
                  <a:cubicBezTo>
                    <a:pt x="65818" y="168141"/>
                    <a:pt x="114205" y="155949"/>
                    <a:pt x="133731" y="120992"/>
                  </a:cubicBezTo>
                  <a:cubicBezTo>
                    <a:pt x="156877" y="79749"/>
                    <a:pt x="146590" y="37648"/>
                    <a:pt x="146590" y="37648"/>
                  </a:cubicBezTo>
                  <a:cubicBezTo>
                    <a:pt x="146590" y="37648"/>
                    <a:pt x="185166" y="74129"/>
                    <a:pt x="152114" y="131946"/>
                  </a:cubicBezTo>
                  <a:close/>
                </a:path>
              </a:pathLst>
            </a:custGeom>
            <a:solidFill>
              <a:schemeClr val="bg1">
                <a:lumMod val="95000"/>
              </a:schemeClr>
            </a:solidFill>
            <a:ln w="9525" cap="flat">
              <a:noFill/>
              <a:prstDash val="solid"/>
              <a:miter/>
            </a:ln>
          </p:spPr>
          <p:txBody>
            <a:bodyPr rtlCol="0" anchor="ctr"/>
            <a:lstStyle/>
            <a:p>
              <a:endParaRPr lang="nl-BE" sz="1350"/>
            </a:p>
          </p:txBody>
        </p:sp>
        <p:sp>
          <p:nvSpPr>
            <p:cNvPr id="24" name="Freeform: Shape 23">
              <a:extLst>
                <a:ext uri="{FF2B5EF4-FFF2-40B4-BE49-F238E27FC236}">
                  <a16:creationId xmlns:a16="http://schemas.microsoft.com/office/drawing/2014/main" id="{32174B8E-E2F1-44FC-8262-6BD8AD085CBB}"/>
                </a:ext>
              </a:extLst>
            </p:cNvPr>
            <p:cNvSpPr/>
            <p:nvPr/>
          </p:nvSpPr>
          <p:spPr>
            <a:xfrm>
              <a:off x="4781592" y="2481923"/>
              <a:ext cx="180360" cy="190568"/>
            </a:xfrm>
            <a:custGeom>
              <a:avLst/>
              <a:gdLst>
                <a:gd name="connsiteX0" fmla="*/ 110352 w 180360"/>
                <a:gd name="connsiteY0" fmla="*/ 106125 h 190568"/>
                <a:gd name="connsiteX1" fmla="*/ 106542 w 180360"/>
                <a:gd name="connsiteY1" fmla="*/ 683 h 190568"/>
                <a:gd name="connsiteX2" fmla="*/ 35200 w 180360"/>
                <a:gd name="connsiteY2" fmla="*/ 21257 h 190568"/>
                <a:gd name="connsiteX3" fmla="*/ 21388 w 180360"/>
                <a:gd name="connsiteY3" fmla="*/ 155369 h 190568"/>
                <a:gd name="connsiteX4" fmla="*/ 155500 w 180360"/>
                <a:gd name="connsiteY4" fmla="*/ 169181 h 190568"/>
                <a:gd name="connsiteX5" fmla="*/ 180361 w 180360"/>
                <a:gd name="connsiteY5" fmla="*/ 138320 h 190568"/>
                <a:gd name="connsiteX6" fmla="*/ 110352 w 180360"/>
                <a:gd name="connsiteY6" fmla="*/ 106125 h 190568"/>
                <a:gd name="connsiteX7" fmla="*/ 32914 w 180360"/>
                <a:gd name="connsiteY7" fmla="*/ 133748 h 190568"/>
                <a:gd name="connsiteX8" fmla="*/ 42058 w 180360"/>
                <a:gd name="connsiteY8" fmla="*/ 40688 h 190568"/>
                <a:gd name="connsiteX9" fmla="*/ 51297 w 180360"/>
                <a:gd name="connsiteY9" fmla="*/ 122794 h 190568"/>
                <a:gd name="connsiteX10" fmla="*/ 118543 w 180360"/>
                <a:gd name="connsiteY10" fmla="*/ 173657 h 190568"/>
                <a:gd name="connsiteX11" fmla="*/ 32914 w 180360"/>
                <a:gd name="connsiteY11" fmla="*/ 133748 h 1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60" h="190568">
                  <a:moveTo>
                    <a:pt x="110352" y="106125"/>
                  </a:moveTo>
                  <a:cubicBezTo>
                    <a:pt x="85111" y="75074"/>
                    <a:pt x="84730" y="31925"/>
                    <a:pt x="106542" y="683"/>
                  </a:cubicBezTo>
                  <a:cubicBezTo>
                    <a:pt x="81777" y="-2269"/>
                    <a:pt x="55964" y="4303"/>
                    <a:pt x="35200" y="21257"/>
                  </a:cubicBezTo>
                  <a:cubicBezTo>
                    <a:pt x="-5663" y="54500"/>
                    <a:pt x="-11854" y="114507"/>
                    <a:pt x="21388" y="155369"/>
                  </a:cubicBezTo>
                  <a:cubicBezTo>
                    <a:pt x="54631" y="196232"/>
                    <a:pt x="114638" y="202423"/>
                    <a:pt x="155500" y="169181"/>
                  </a:cubicBezTo>
                  <a:cubicBezTo>
                    <a:pt x="166168" y="160513"/>
                    <a:pt x="174455" y="149940"/>
                    <a:pt x="180361" y="138320"/>
                  </a:cubicBezTo>
                  <a:cubicBezTo>
                    <a:pt x="154167" y="138891"/>
                    <a:pt x="128164" y="127937"/>
                    <a:pt x="110352" y="106125"/>
                  </a:cubicBezTo>
                  <a:close/>
                  <a:moveTo>
                    <a:pt x="32914" y="133748"/>
                  </a:moveTo>
                  <a:cubicBezTo>
                    <a:pt x="3005" y="85646"/>
                    <a:pt x="42058" y="40688"/>
                    <a:pt x="42058" y="40688"/>
                  </a:cubicBezTo>
                  <a:cubicBezTo>
                    <a:pt x="42058" y="40688"/>
                    <a:pt x="29866" y="89075"/>
                    <a:pt x="51297" y="122794"/>
                  </a:cubicBezTo>
                  <a:cubicBezTo>
                    <a:pt x="76633" y="162704"/>
                    <a:pt x="118543" y="173657"/>
                    <a:pt x="118543" y="173657"/>
                  </a:cubicBezTo>
                  <a:cubicBezTo>
                    <a:pt x="118543" y="173657"/>
                    <a:pt x="68156" y="190231"/>
                    <a:pt x="32914" y="133748"/>
                  </a:cubicBezTo>
                  <a:close/>
                </a:path>
              </a:pathLst>
            </a:custGeom>
            <a:solidFill>
              <a:schemeClr val="bg1">
                <a:lumMod val="75000"/>
              </a:schemeClr>
            </a:solidFill>
            <a:ln w="9525" cap="flat">
              <a:noFill/>
              <a:prstDash val="solid"/>
              <a:miter/>
            </a:ln>
          </p:spPr>
          <p:txBody>
            <a:bodyPr rtlCol="0" anchor="ctr"/>
            <a:lstStyle/>
            <a:p>
              <a:endParaRPr lang="nl-BE" sz="1350"/>
            </a:p>
          </p:txBody>
        </p:sp>
        <p:sp>
          <p:nvSpPr>
            <p:cNvPr id="25" name="Freeform: Shape 24">
              <a:extLst>
                <a:ext uri="{FF2B5EF4-FFF2-40B4-BE49-F238E27FC236}">
                  <a16:creationId xmlns:a16="http://schemas.microsoft.com/office/drawing/2014/main" id="{BB72D274-5B53-48A2-8461-B019BA01EFD2}"/>
                </a:ext>
              </a:extLst>
            </p:cNvPr>
            <p:cNvSpPr/>
            <p:nvPr/>
          </p:nvSpPr>
          <p:spPr>
            <a:xfrm>
              <a:off x="4803641" y="2447411"/>
              <a:ext cx="103257" cy="141493"/>
            </a:xfrm>
            <a:custGeom>
              <a:avLst/>
              <a:gdLst>
                <a:gd name="connsiteX0" fmla="*/ 103257 w 103257"/>
                <a:gd name="connsiteY0" fmla="*/ 42148 h 141493"/>
                <a:gd name="connsiteX1" fmla="*/ 100209 w 103257"/>
                <a:gd name="connsiteY1" fmla="*/ 41958 h 141493"/>
                <a:gd name="connsiteX2" fmla="*/ 21247 w 103257"/>
                <a:gd name="connsiteY2" fmla="*/ 69771 h 141493"/>
                <a:gd name="connsiteX3" fmla="*/ 101162 w 103257"/>
                <a:gd name="connsiteY3" fmla="*/ 20622 h 141493"/>
                <a:gd name="connsiteX4" fmla="*/ 103257 w 103257"/>
                <a:gd name="connsiteY4" fmla="*/ 20812 h 141493"/>
                <a:gd name="connsiteX5" fmla="*/ 103257 w 103257"/>
                <a:gd name="connsiteY5" fmla="*/ 429 h 141493"/>
                <a:gd name="connsiteX6" fmla="*/ 85255 w 103257"/>
                <a:gd name="connsiteY6" fmla="*/ 429 h 141493"/>
                <a:gd name="connsiteX7" fmla="*/ 483 w 103257"/>
                <a:gd name="connsiteY7" fmla="*/ 104061 h 141493"/>
                <a:gd name="connsiteX8" fmla="*/ 12484 w 103257"/>
                <a:gd name="connsiteY8" fmla="*/ 141494 h 141493"/>
                <a:gd name="connsiteX9" fmla="*/ 77445 w 103257"/>
                <a:gd name="connsiteY9" fmla="*/ 101203 h 141493"/>
                <a:gd name="connsiteX10" fmla="*/ 103257 w 103257"/>
                <a:gd name="connsiteY10" fmla="*/ 102537 h 141493"/>
                <a:gd name="connsiteX11" fmla="*/ 103257 w 103257"/>
                <a:gd name="connsiteY11" fmla="*/ 42148 h 14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257" h="141493">
                  <a:moveTo>
                    <a:pt x="103257" y="42148"/>
                  </a:moveTo>
                  <a:cubicBezTo>
                    <a:pt x="102210" y="42053"/>
                    <a:pt x="101162" y="41958"/>
                    <a:pt x="100209" y="41958"/>
                  </a:cubicBezTo>
                  <a:cubicBezTo>
                    <a:pt x="53251" y="41100"/>
                    <a:pt x="21247" y="69771"/>
                    <a:pt x="21247" y="69771"/>
                  </a:cubicBezTo>
                  <a:cubicBezTo>
                    <a:pt x="21247" y="69771"/>
                    <a:pt x="35058" y="18907"/>
                    <a:pt x="101162" y="20622"/>
                  </a:cubicBezTo>
                  <a:cubicBezTo>
                    <a:pt x="101924" y="20622"/>
                    <a:pt x="102591" y="20812"/>
                    <a:pt x="103257" y="20812"/>
                  </a:cubicBezTo>
                  <a:lnTo>
                    <a:pt x="103257" y="429"/>
                  </a:lnTo>
                  <a:cubicBezTo>
                    <a:pt x="97352" y="-143"/>
                    <a:pt x="91351" y="-143"/>
                    <a:pt x="85255" y="429"/>
                  </a:cubicBezTo>
                  <a:cubicBezTo>
                    <a:pt x="33249" y="5667"/>
                    <a:pt x="-4756" y="52054"/>
                    <a:pt x="483" y="104061"/>
                  </a:cubicBezTo>
                  <a:cubicBezTo>
                    <a:pt x="1816" y="117681"/>
                    <a:pt x="6102" y="130350"/>
                    <a:pt x="12484" y="141494"/>
                  </a:cubicBezTo>
                  <a:cubicBezTo>
                    <a:pt x="26295" y="119586"/>
                    <a:pt x="49727" y="103965"/>
                    <a:pt x="77445" y="101203"/>
                  </a:cubicBezTo>
                  <a:cubicBezTo>
                    <a:pt x="86303" y="100346"/>
                    <a:pt x="94971" y="100822"/>
                    <a:pt x="103257" y="102537"/>
                  </a:cubicBezTo>
                  <a:lnTo>
                    <a:pt x="103257" y="42148"/>
                  </a:lnTo>
                  <a:close/>
                </a:path>
              </a:pathLst>
            </a:custGeom>
            <a:solidFill>
              <a:schemeClr val="bg1">
                <a:lumMod val="85000"/>
              </a:schemeClr>
            </a:solidFill>
            <a:ln w="9525" cap="flat">
              <a:noFill/>
              <a:prstDash val="solid"/>
              <a:miter/>
            </a:ln>
          </p:spPr>
          <p:txBody>
            <a:bodyPr rtlCol="0" anchor="ctr"/>
            <a:lstStyle/>
            <a:p>
              <a:endParaRPr lang="nl-BE" sz="1350"/>
            </a:p>
          </p:txBody>
        </p:sp>
      </p:grpSp>
      <p:sp>
        <p:nvSpPr>
          <p:cNvPr id="29" name="Rectangle 28">
            <a:extLst>
              <a:ext uri="{FF2B5EF4-FFF2-40B4-BE49-F238E27FC236}">
                <a16:creationId xmlns:a16="http://schemas.microsoft.com/office/drawing/2014/main" id="{2EDAFC4C-59DA-489F-9E77-C14E84DBFBFE}"/>
              </a:ext>
            </a:extLst>
          </p:cNvPr>
          <p:cNvSpPr/>
          <p:nvPr userDrawn="1"/>
        </p:nvSpPr>
        <p:spPr>
          <a:xfrm>
            <a:off x="4767943" y="1"/>
            <a:ext cx="4376057" cy="514349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 name="Title Placeholder 1">
            <a:extLst>
              <a:ext uri="{FF2B5EF4-FFF2-40B4-BE49-F238E27FC236}">
                <a16:creationId xmlns:a16="http://schemas.microsoft.com/office/drawing/2014/main" id="{744FC826-357A-4799-910E-39C506968B70}"/>
              </a:ext>
            </a:extLst>
          </p:cNvPr>
          <p:cNvSpPr>
            <a:spLocks noGrp="1"/>
          </p:cNvSpPr>
          <p:nvPr>
            <p:ph type="title"/>
          </p:nvPr>
        </p:nvSpPr>
        <p:spPr>
          <a:xfrm>
            <a:off x="447480" y="115983"/>
            <a:ext cx="8296470" cy="791764"/>
          </a:xfrm>
          <a:prstGeom prst="rect">
            <a:avLst/>
          </a:prstGeom>
        </p:spPr>
        <p:txBody>
          <a:bodyPr vert="horz" lIns="91440" tIns="45720" rIns="91440" bIns="45720" rtlCol="0" anchor="b">
            <a:normAutofit/>
          </a:bodyPr>
          <a:lstStyle/>
          <a:p>
            <a:r>
              <a:rPr lang="it-IT"/>
              <a:t>Fare clic per modificare lo stile del titolo dello schema</a:t>
            </a:r>
            <a:endParaRPr lang="nl-BE" dirty="0"/>
          </a:p>
        </p:txBody>
      </p:sp>
      <p:sp>
        <p:nvSpPr>
          <p:cNvPr id="3" name="Text Placeholder 2">
            <a:extLst>
              <a:ext uri="{FF2B5EF4-FFF2-40B4-BE49-F238E27FC236}">
                <a16:creationId xmlns:a16="http://schemas.microsoft.com/office/drawing/2014/main" id="{E89A1E1F-3037-4607-A2CE-528CBE1F376A}"/>
              </a:ext>
            </a:extLst>
          </p:cNvPr>
          <p:cNvSpPr>
            <a:spLocks noGrp="1"/>
          </p:cNvSpPr>
          <p:nvPr>
            <p:ph type="body" idx="1"/>
          </p:nvPr>
        </p:nvSpPr>
        <p:spPr>
          <a:xfrm>
            <a:off x="447480" y="1335050"/>
            <a:ext cx="8296470" cy="288274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nl-BE" dirty="0"/>
          </a:p>
        </p:txBody>
      </p:sp>
      <p:pic>
        <p:nvPicPr>
          <p:cNvPr id="9" name="Graphic 8">
            <a:extLst>
              <a:ext uri="{FF2B5EF4-FFF2-40B4-BE49-F238E27FC236}">
                <a16:creationId xmlns:a16="http://schemas.microsoft.com/office/drawing/2014/main" id="{F048427B-0D99-4EEA-A5A3-738D2B299A1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6262" y="4708805"/>
            <a:ext cx="2118551" cy="184222"/>
          </a:xfrm>
          <a:prstGeom prst="rect">
            <a:avLst/>
          </a:prstGeom>
        </p:spPr>
      </p:pic>
      <p:sp>
        <p:nvSpPr>
          <p:cNvPr id="10" name="Slide Number Placeholder 5">
            <a:extLst>
              <a:ext uri="{FF2B5EF4-FFF2-40B4-BE49-F238E27FC236}">
                <a16:creationId xmlns:a16="http://schemas.microsoft.com/office/drawing/2014/main" id="{18B74206-F737-459A-8D59-38AEA5909396}"/>
              </a:ext>
            </a:extLst>
          </p:cNvPr>
          <p:cNvSpPr>
            <a:spLocks noGrp="1"/>
          </p:cNvSpPr>
          <p:nvPr>
            <p:ph type="sldNum" sz="quarter" idx="4"/>
          </p:nvPr>
        </p:nvSpPr>
        <p:spPr>
          <a:xfrm>
            <a:off x="6686550" y="469868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91BDB65-48D9-4077-82D0-59C09678B829}" type="slidenum">
              <a:rPr lang="nl-BE" smtClean="0"/>
              <a:t>‹N°›</a:t>
            </a:fld>
            <a:endParaRPr lang="nl-BE" dirty="0"/>
          </a:p>
        </p:txBody>
      </p:sp>
      <p:cxnSp>
        <p:nvCxnSpPr>
          <p:cNvPr id="12" name="Straight Connector 11">
            <a:extLst>
              <a:ext uri="{FF2B5EF4-FFF2-40B4-BE49-F238E27FC236}">
                <a16:creationId xmlns:a16="http://schemas.microsoft.com/office/drawing/2014/main" id="{E23ED4C6-286C-4B7D-931D-26516DED78C5}"/>
              </a:ext>
            </a:extLst>
          </p:cNvPr>
          <p:cNvCxnSpPr>
            <a:cxnSpLocks/>
          </p:cNvCxnSpPr>
          <p:nvPr userDrawn="1"/>
        </p:nvCxnSpPr>
        <p:spPr>
          <a:xfrm>
            <a:off x="519113" y="4566285"/>
            <a:ext cx="8235000" cy="0"/>
          </a:xfrm>
          <a:prstGeom prst="line">
            <a:avLst/>
          </a:prstGeom>
          <a:ln w="25400">
            <a:solidFill>
              <a:srgbClr val="57A3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AEF3F4-208B-48E7-B21A-48BC4994F930}"/>
              </a:ext>
            </a:extLst>
          </p:cNvPr>
          <p:cNvCxnSpPr>
            <a:cxnSpLocks/>
          </p:cNvCxnSpPr>
          <p:nvPr userDrawn="1"/>
        </p:nvCxnSpPr>
        <p:spPr>
          <a:xfrm>
            <a:off x="519113" y="1005616"/>
            <a:ext cx="8235000" cy="0"/>
          </a:xfrm>
          <a:prstGeom prst="line">
            <a:avLst/>
          </a:prstGeom>
          <a:ln w="25400">
            <a:solidFill>
              <a:srgbClr val="F289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522008"/>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Lst>
  <p:txStyles>
    <p:titleStyle>
      <a:lvl1pPr algn="l" defTabSz="685800" rtl="0" eaLnBrk="1" latinLnBrk="0" hangingPunct="1">
        <a:lnSpc>
          <a:spcPct val="100000"/>
        </a:lnSpc>
        <a:spcBef>
          <a:spcPct val="0"/>
        </a:spcBef>
        <a:buNone/>
        <a:defRPr sz="2700" kern="1200">
          <a:solidFill>
            <a:srgbClr val="1C3E70"/>
          </a:solidFill>
          <a:latin typeface="Georgia" panose="02040502050405020303" pitchFamily="18"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50000"/>
              <a:lumOff val="50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350" kern="1200">
          <a:solidFill>
            <a:schemeClr val="tx1">
              <a:lumMod val="50000"/>
              <a:lumOff val="50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lumMod val="50000"/>
              <a:lumOff val="50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srcRect t="57565"/>
          <a:stretch/>
        </p:blipFill>
        <p:spPr>
          <a:xfrm>
            <a:off x="0" y="0"/>
            <a:ext cx="9144000" cy="751095"/>
          </a:xfrm>
          <a:prstGeom prst="rect">
            <a:avLst/>
          </a:prstGeom>
        </p:spPr>
      </p:pic>
      <p:sp>
        <p:nvSpPr>
          <p:cNvPr id="10" name="Freeform 9"/>
          <p:cNvSpPr>
            <a:spLocks noChangeAspect="1" noEditPoints="1"/>
          </p:cNvSpPr>
          <p:nvPr userDrawn="1"/>
        </p:nvSpPr>
        <p:spPr bwMode="auto">
          <a:xfrm>
            <a:off x="7188162" y="104561"/>
            <a:ext cx="1762567" cy="468645"/>
          </a:xfrm>
          <a:custGeom>
            <a:avLst/>
            <a:gdLst>
              <a:gd name="T0" fmla="*/ 226849 w 1190365"/>
              <a:gd name="T1" fmla="*/ 304212 h 316615"/>
              <a:gd name="T2" fmla="*/ 158563 w 1190365"/>
              <a:gd name="T3" fmla="*/ 309487 h 316615"/>
              <a:gd name="T4" fmla="*/ 127214 w 1190365"/>
              <a:gd name="T5" fmla="*/ 292682 h 316615"/>
              <a:gd name="T6" fmla="*/ 90810 w 1190365"/>
              <a:gd name="T7" fmla="*/ 301275 h 316615"/>
              <a:gd name="T8" fmla="*/ 221114 w 1190365"/>
              <a:gd name="T9" fmla="*/ 299368 h 316615"/>
              <a:gd name="T10" fmla="*/ 213288 w 1190365"/>
              <a:gd name="T11" fmla="*/ 294835 h 316615"/>
              <a:gd name="T12" fmla="*/ 156366 w 1190365"/>
              <a:gd name="T13" fmla="*/ 287135 h 316615"/>
              <a:gd name="T14" fmla="*/ 104503 w 1190365"/>
              <a:gd name="T15" fmla="*/ 251257 h 316615"/>
              <a:gd name="T16" fmla="*/ 207496 w 1190365"/>
              <a:gd name="T17" fmla="*/ 263424 h 316615"/>
              <a:gd name="T18" fmla="*/ 48358 w 1190365"/>
              <a:gd name="T19" fmla="*/ 254388 h 316615"/>
              <a:gd name="T20" fmla="*/ 40620 w 1190365"/>
              <a:gd name="T21" fmla="*/ 245894 h 316615"/>
              <a:gd name="T22" fmla="*/ 28664 w 1190365"/>
              <a:gd name="T23" fmla="*/ 247542 h 316615"/>
              <a:gd name="T24" fmla="*/ 274759 w 1190365"/>
              <a:gd name="T25" fmla="*/ 245339 h 316615"/>
              <a:gd name="T26" fmla="*/ 38738 w 1190365"/>
              <a:gd name="T27" fmla="*/ 243734 h 316615"/>
              <a:gd name="T28" fmla="*/ 43408 w 1190365"/>
              <a:gd name="T29" fmla="*/ 241889 h 316615"/>
              <a:gd name="T30" fmla="*/ 54520 w 1190365"/>
              <a:gd name="T31" fmla="*/ 167929 h 316615"/>
              <a:gd name="T32" fmla="*/ 159001 w 1190365"/>
              <a:gd name="T33" fmla="*/ 168190 h 316615"/>
              <a:gd name="T34" fmla="*/ 14489 w 1190365"/>
              <a:gd name="T35" fmla="*/ 165836 h 316615"/>
              <a:gd name="T36" fmla="*/ 627091 w 1190365"/>
              <a:gd name="T37" fmla="*/ 180033 h 316615"/>
              <a:gd name="T38" fmla="*/ 418913 w 1190365"/>
              <a:gd name="T39" fmla="*/ 174990 h 316615"/>
              <a:gd name="T40" fmla="*/ 462544 w 1190365"/>
              <a:gd name="T41" fmla="*/ 211649 h 316615"/>
              <a:gd name="T42" fmla="*/ 516115 w 1190365"/>
              <a:gd name="T43" fmla="*/ 174963 h 316615"/>
              <a:gd name="T44" fmla="*/ 596749 w 1190365"/>
              <a:gd name="T45" fmla="*/ 174963 h 316615"/>
              <a:gd name="T46" fmla="*/ 658894 w 1190365"/>
              <a:gd name="T47" fmla="*/ 190564 h 316615"/>
              <a:gd name="T48" fmla="*/ 714172 w 1190365"/>
              <a:gd name="T49" fmla="*/ 177080 h 316615"/>
              <a:gd name="T50" fmla="*/ 574527 w 1190365"/>
              <a:gd name="T51" fmla="*/ 209078 h 316615"/>
              <a:gd name="T52" fmla="*/ 723544 w 1190365"/>
              <a:gd name="T53" fmla="*/ 193914 h 316615"/>
              <a:gd name="T54" fmla="*/ 307893 w 1190365"/>
              <a:gd name="T55" fmla="*/ 168271 h 316615"/>
              <a:gd name="T56" fmla="*/ 309767 w 1190365"/>
              <a:gd name="T57" fmla="*/ 165871 h 316615"/>
              <a:gd name="T58" fmla="*/ 52885 w 1190365"/>
              <a:gd name="T59" fmla="*/ 158925 h 316615"/>
              <a:gd name="T60" fmla="*/ 270211 w 1190365"/>
              <a:gd name="T61" fmla="*/ 158366 h 316615"/>
              <a:gd name="T62" fmla="*/ 105818 w 1190365"/>
              <a:gd name="T63" fmla="*/ 83919 h 316615"/>
              <a:gd name="T64" fmla="*/ 21841 w 1190365"/>
              <a:gd name="T65" fmla="*/ 98815 h 316615"/>
              <a:gd name="T66" fmla="*/ 64836 w 1190365"/>
              <a:gd name="T67" fmla="*/ 156771 h 316615"/>
              <a:gd name="T68" fmla="*/ 103586 w 1190365"/>
              <a:gd name="T69" fmla="*/ 82135 h 316615"/>
              <a:gd name="T70" fmla="*/ 375585 w 1190365"/>
              <a:gd name="T71" fmla="*/ 121254 h 316615"/>
              <a:gd name="T72" fmla="*/ 746472 w 1190365"/>
              <a:gd name="T73" fmla="*/ 132794 h 316615"/>
              <a:gd name="T74" fmla="*/ 756016 w 1190365"/>
              <a:gd name="T75" fmla="*/ 134321 h 316615"/>
              <a:gd name="T76" fmla="*/ 1144955 w 1190365"/>
              <a:gd name="T77" fmla="*/ 94442 h 316615"/>
              <a:gd name="T78" fmla="*/ 719683 w 1190365"/>
              <a:gd name="T79" fmla="*/ 89198 h 316615"/>
              <a:gd name="T80" fmla="*/ 852282 w 1190365"/>
              <a:gd name="T81" fmla="*/ 123408 h 316615"/>
              <a:gd name="T82" fmla="*/ 1034031 w 1190365"/>
              <a:gd name="T83" fmla="*/ 130120 h 316615"/>
              <a:gd name="T84" fmla="*/ 1190365 w 1190365"/>
              <a:gd name="T85" fmla="*/ 132317 h 316615"/>
              <a:gd name="T86" fmla="*/ 541385 w 1190365"/>
              <a:gd name="T87" fmla="*/ 105990 h 316615"/>
              <a:gd name="T88" fmla="*/ 675158 w 1190365"/>
              <a:gd name="T89" fmla="*/ 133564 h 316615"/>
              <a:gd name="T90" fmla="*/ 1007681 w 1190365"/>
              <a:gd name="T91" fmla="*/ 113906 h 316615"/>
              <a:gd name="T92" fmla="*/ 479299 w 1190365"/>
              <a:gd name="T93" fmla="*/ 126879 h 316615"/>
              <a:gd name="T94" fmla="*/ 527338 w 1190365"/>
              <a:gd name="T95" fmla="*/ 107365 h 316615"/>
              <a:gd name="T96" fmla="*/ 31090 w 1190365"/>
              <a:gd name="T97" fmla="*/ 84266 h 316615"/>
              <a:gd name="T98" fmla="*/ 36230 w 1190365"/>
              <a:gd name="T99" fmla="*/ 87978 h 316615"/>
              <a:gd name="T100" fmla="*/ 120045 w 1190365"/>
              <a:gd name="T101" fmla="*/ 81754 h 316615"/>
              <a:gd name="T102" fmla="*/ 206778 w 1190365"/>
              <a:gd name="T103" fmla="*/ 77416 h 316615"/>
              <a:gd name="T104" fmla="*/ 261828 w 1190365"/>
              <a:gd name="T105" fmla="*/ 78033 h 316615"/>
              <a:gd name="T106" fmla="*/ 205227 w 1190365"/>
              <a:gd name="T107" fmla="*/ 76939 h 316615"/>
              <a:gd name="T108" fmla="*/ 61302 w 1190365"/>
              <a:gd name="T109" fmla="*/ 56936 h 316615"/>
              <a:gd name="T110" fmla="*/ 41830 w 1190365"/>
              <a:gd name="T111" fmla="*/ 71436 h 316615"/>
              <a:gd name="T112" fmla="*/ 111139 w 1190365"/>
              <a:gd name="T113" fmla="*/ 63125 h 316615"/>
              <a:gd name="T114" fmla="*/ 112661 w 1190365"/>
              <a:gd name="T115" fmla="*/ 62784 h 316615"/>
              <a:gd name="T116" fmla="*/ 158669 w 1190365"/>
              <a:gd name="T117" fmla="*/ 31975 h 316615"/>
              <a:gd name="T118" fmla="*/ 159037 w 1190365"/>
              <a:gd name="T119" fmla="*/ 28323 h 316615"/>
              <a:gd name="T120" fmla="*/ 213192 w 1190365"/>
              <a:gd name="T121" fmla="*/ 24264 h 316615"/>
              <a:gd name="T122" fmla="*/ 91086 w 1190365"/>
              <a:gd name="T123" fmla="*/ 14838 h 316615"/>
              <a:gd name="T124" fmla="*/ 188560 w 1190365"/>
              <a:gd name="T125" fmla="*/ 12643 h 316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0365" h="316615">
                <a:moveTo>
                  <a:pt x="156726" y="315240"/>
                </a:moveTo>
                <a:cubicBezTo>
                  <a:pt x="156726" y="315237"/>
                  <a:pt x="156726" y="315232"/>
                  <a:pt x="156725" y="315228"/>
                </a:cubicBezTo>
                <a:lnTo>
                  <a:pt x="90982" y="302932"/>
                </a:lnTo>
                <a:cubicBezTo>
                  <a:pt x="90775" y="303496"/>
                  <a:pt x="90303" y="303952"/>
                  <a:pt x="89675" y="304112"/>
                </a:cubicBezTo>
                <a:cubicBezTo>
                  <a:pt x="88667" y="304363"/>
                  <a:pt x="87637" y="303752"/>
                  <a:pt x="87378" y="302743"/>
                </a:cubicBezTo>
                <a:cubicBezTo>
                  <a:pt x="87249" y="302235"/>
                  <a:pt x="87342" y="301719"/>
                  <a:pt x="87596" y="301301"/>
                </a:cubicBezTo>
                <a:lnTo>
                  <a:pt x="28351" y="249869"/>
                </a:lnTo>
                <a:cubicBezTo>
                  <a:pt x="28023" y="250144"/>
                  <a:pt x="27601" y="250309"/>
                  <a:pt x="27143" y="250309"/>
                </a:cubicBezTo>
                <a:cubicBezTo>
                  <a:pt x="26099" y="250309"/>
                  <a:pt x="25256" y="249460"/>
                  <a:pt x="25256" y="248422"/>
                </a:cubicBezTo>
                <a:cubicBezTo>
                  <a:pt x="25256" y="247665"/>
                  <a:pt x="25699" y="247012"/>
                  <a:pt x="26344" y="246712"/>
                </a:cubicBezTo>
                <a:lnTo>
                  <a:pt x="2090" y="160466"/>
                </a:lnTo>
                <a:cubicBezTo>
                  <a:pt x="2024" y="160474"/>
                  <a:pt x="1955" y="160477"/>
                  <a:pt x="1888" y="160477"/>
                </a:cubicBezTo>
                <a:cubicBezTo>
                  <a:pt x="843" y="160477"/>
                  <a:pt x="0" y="159626"/>
                  <a:pt x="0" y="158589"/>
                </a:cubicBezTo>
                <a:cubicBezTo>
                  <a:pt x="0" y="157544"/>
                  <a:pt x="843" y="156702"/>
                  <a:pt x="1888" y="156702"/>
                </a:cubicBezTo>
                <a:cubicBezTo>
                  <a:pt x="1954" y="156702"/>
                  <a:pt x="2021" y="156706"/>
                  <a:pt x="2087" y="156714"/>
                </a:cubicBezTo>
                <a:lnTo>
                  <a:pt x="26330" y="70453"/>
                </a:lnTo>
                <a:cubicBezTo>
                  <a:pt x="25686" y="70153"/>
                  <a:pt x="25241" y="69501"/>
                  <a:pt x="25241" y="68741"/>
                </a:cubicBezTo>
                <a:cubicBezTo>
                  <a:pt x="25241" y="67703"/>
                  <a:pt x="26084" y="66853"/>
                  <a:pt x="27128" y="66853"/>
                </a:cubicBezTo>
                <a:cubicBezTo>
                  <a:pt x="27588" y="66853"/>
                  <a:pt x="28011" y="67022"/>
                  <a:pt x="28339" y="67300"/>
                </a:cubicBezTo>
                <a:lnTo>
                  <a:pt x="87592" y="15878"/>
                </a:lnTo>
                <a:cubicBezTo>
                  <a:pt x="87335" y="15459"/>
                  <a:pt x="87241" y="14940"/>
                  <a:pt x="87370" y="14421"/>
                </a:cubicBezTo>
                <a:cubicBezTo>
                  <a:pt x="87623" y="13419"/>
                  <a:pt x="88660" y="12808"/>
                  <a:pt x="89661" y="13066"/>
                </a:cubicBezTo>
                <a:cubicBezTo>
                  <a:pt x="90287" y="13223"/>
                  <a:pt x="90761" y="13676"/>
                  <a:pt x="90970" y="14237"/>
                </a:cubicBezTo>
                <a:lnTo>
                  <a:pt x="156377" y="2106"/>
                </a:lnTo>
                <a:cubicBezTo>
                  <a:pt x="156366" y="1256"/>
                  <a:pt x="156938" y="480"/>
                  <a:pt x="157798" y="259"/>
                </a:cubicBezTo>
                <a:cubicBezTo>
                  <a:pt x="158807" y="0"/>
                  <a:pt x="159836" y="611"/>
                  <a:pt x="160096" y="1620"/>
                </a:cubicBezTo>
                <a:cubicBezTo>
                  <a:pt x="160136" y="1784"/>
                  <a:pt x="160154" y="1949"/>
                  <a:pt x="160151" y="2111"/>
                </a:cubicBezTo>
                <a:lnTo>
                  <a:pt x="225633" y="14355"/>
                </a:lnTo>
                <a:lnTo>
                  <a:pt x="225535" y="14335"/>
                </a:lnTo>
                <a:cubicBezTo>
                  <a:pt x="225744" y="13780"/>
                  <a:pt x="226216" y="13330"/>
                  <a:pt x="226842" y="13174"/>
                </a:cubicBezTo>
                <a:cubicBezTo>
                  <a:pt x="227843" y="12915"/>
                  <a:pt x="228874" y="13520"/>
                  <a:pt x="229132" y="14528"/>
                </a:cubicBezTo>
                <a:cubicBezTo>
                  <a:pt x="229263" y="15044"/>
                  <a:pt x="229168" y="15563"/>
                  <a:pt x="228912" y="15981"/>
                </a:cubicBezTo>
                <a:lnTo>
                  <a:pt x="288211" y="67445"/>
                </a:lnTo>
                <a:lnTo>
                  <a:pt x="288164" y="67403"/>
                </a:lnTo>
                <a:cubicBezTo>
                  <a:pt x="288492" y="67127"/>
                  <a:pt x="288914" y="66962"/>
                  <a:pt x="289375" y="66962"/>
                </a:cubicBezTo>
                <a:cubicBezTo>
                  <a:pt x="290419" y="66962"/>
                  <a:pt x="291262" y="67805"/>
                  <a:pt x="291262" y="68849"/>
                </a:cubicBezTo>
                <a:cubicBezTo>
                  <a:pt x="291262" y="69605"/>
                  <a:pt x="290815" y="70262"/>
                  <a:pt x="290169" y="70562"/>
                </a:cubicBezTo>
                <a:lnTo>
                  <a:pt x="314294" y="156379"/>
                </a:lnTo>
                <a:cubicBezTo>
                  <a:pt x="314404" y="156363"/>
                  <a:pt x="314515" y="156355"/>
                  <a:pt x="314630" y="156355"/>
                </a:cubicBezTo>
                <a:cubicBezTo>
                  <a:pt x="315948" y="156355"/>
                  <a:pt x="317014" y="157422"/>
                  <a:pt x="317014" y="158747"/>
                </a:cubicBezTo>
                <a:cubicBezTo>
                  <a:pt x="317014" y="160073"/>
                  <a:pt x="315948" y="161138"/>
                  <a:pt x="314630" y="161138"/>
                </a:cubicBezTo>
                <a:cubicBezTo>
                  <a:pt x="314507" y="161138"/>
                  <a:pt x="314385" y="161130"/>
                  <a:pt x="314267" y="161112"/>
                </a:cubicBezTo>
                <a:lnTo>
                  <a:pt x="290144" y="246959"/>
                </a:lnTo>
                <a:lnTo>
                  <a:pt x="290183" y="246822"/>
                </a:lnTo>
                <a:cubicBezTo>
                  <a:pt x="290825" y="247124"/>
                  <a:pt x="291269" y="247775"/>
                  <a:pt x="291269" y="248530"/>
                </a:cubicBezTo>
                <a:cubicBezTo>
                  <a:pt x="291269" y="249567"/>
                  <a:pt x="290426" y="250410"/>
                  <a:pt x="289381" y="250410"/>
                </a:cubicBezTo>
                <a:cubicBezTo>
                  <a:pt x="288922" y="250410"/>
                  <a:pt x="288500" y="250244"/>
                  <a:pt x="288173" y="249970"/>
                </a:cubicBezTo>
                <a:lnTo>
                  <a:pt x="228920" y="301405"/>
                </a:lnTo>
                <a:lnTo>
                  <a:pt x="228927" y="301400"/>
                </a:lnTo>
                <a:cubicBezTo>
                  <a:pt x="229184" y="301818"/>
                  <a:pt x="229278" y="302333"/>
                  <a:pt x="229147" y="302844"/>
                </a:cubicBezTo>
                <a:cubicBezTo>
                  <a:pt x="228887" y="303852"/>
                  <a:pt x="227857" y="304464"/>
                  <a:pt x="226849" y="304212"/>
                </a:cubicBezTo>
                <a:cubicBezTo>
                  <a:pt x="226224" y="304052"/>
                  <a:pt x="225753" y="303598"/>
                  <a:pt x="225545" y="303036"/>
                </a:cubicBezTo>
                <a:lnTo>
                  <a:pt x="159426" y="315293"/>
                </a:lnTo>
                <a:lnTo>
                  <a:pt x="159478" y="315284"/>
                </a:lnTo>
                <a:cubicBezTo>
                  <a:pt x="159455" y="316027"/>
                  <a:pt x="158844" y="316615"/>
                  <a:pt x="158103" y="316615"/>
                </a:cubicBezTo>
                <a:cubicBezTo>
                  <a:pt x="157339" y="316615"/>
                  <a:pt x="156726" y="316004"/>
                  <a:pt x="156726" y="315240"/>
                </a:cubicBezTo>
                <a:close/>
                <a:moveTo>
                  <a:pt x="156737" y="315229"/>
                </a:moveTo>
                <a:lnTo>
                  <a:pt x="156726" y="315228"/>
                </a:lnTo>
                <a:lnTo>
                  <a:pt x="156737" y="315229"/>
                </a:lnTo>
                <a:close/>
                <a:moveTo>
                  <a:pt x="158897" y="314659"/>
                </a:moveTo>
                <a:lnTo>
                  <a:pt x="187936" y="304901"/>
                </a:lnTo>
                <a:lnTo>
                  <a:pt x="158563" y="309796"/>
                </a:lnTo>
                <a:lnTo>
                  <a:pt x="158561" y="313944"/>
                </a:lnTo>
                <a:cubicBezTo>
                  <a:pt x="158861" y="314051"/>
                  <a:pt x="159115" y="314262"/>
                  <a:pt x="159279" y="314529"/>
                </a:cubicBezTo>
                <a:lnTo>
                  <a:pt x="158897" y="314659"/>
                </a:lnTo>
                <a:close/>
                <a:moveTo>
                  <a:pt x="157384" y="314582"/>
                </a:moveTo>
                <a:lnTo>
                  <a:pt x="156978" y="314446"/>
                </a:lnTo>
                <a:lnTo>
                  <a:pt x="157384" y="314582"/>
                </a:lnTo>
                <a:close/>
                <a:moveTo>
                  <a:pt x="157946" y="313873"/>
                </a:moveTo>
                <a:lnTo>
                  <a:pt x="157948" y="314018"/>
                </a:lnTo>
                <a:lnTo>
                  <a:pt x="157948" y="309877"/>
                </a:lnTo>
                <a:lnTo>
                  <a:pt x="134122" y="306531"/>
                </a:lnTo>
                <a:cubicBezTo>
                  <a:pt x="134102" y="306588"/>
                  <a:pt x="134081" y="306644"/>
                  <a:pt x="134058" y="306697"/>
                </a:cubicBezTo>
                <a:lnTo>
                  <a:pt x="156978" y="314446"/>
                </a:lnTo>
                <a:cubicBezTo>
                  <a:pt x="157199" y="314133"/>
                  <a:pt x="157547" y="313918"/>
                  <a:pt x="157946" y="313873"/>
                </a:cubicBezTo>
                <a:close/>
                <a:moveTo>
                  <a:pt x="158561" y="314323"/>
                </a:moveTo>
                <a:lnTo>
                  <a:pt x="158561" y="313944"/>
                </a:lnTo>
                <a:lnTo>
                  <a:pt x="158561" y="314323"/>
                </a:lnTo>
                <a:close/>
                <a:moveTo>
                  <a:pt x="154045" y="314103"/>
                </a:moveTo>
                <a:lnTo>
                  <a:pt x="133739" y="307239"/>
                </a:lnTo>
                <a:cubicBezTo>
                  <a:pt x="133287" y="307826"/>
                  <a:pt x="132577" y="308203"/>
                  <a:pt x="131779" y="308203"/>
                </a:cubicBezTo>
                <a:cubicBezTo>
                  <a:pt x="130413" y="308203"/>
                  <a:pt x="129299" y="307102"/>
                  <a:pt x="129294" y="305738"/>
                </a:cubicBezTo>
                <a:lnTo>
                  <a:pt x="108395" y="298679"/>
                </a:lnTo>
                <a:lnTo>
                  <a:pt x="104471" y="297446"/>
                </a:lnTo>
                <a:cubicBezTo>
                  <a:pt x="104145" y="297996"/>
                  <a:pt x="103551" y="298370"/>
                  <a:pt x="102858" y="298370"/>
                </a:cubicBezTo>
                <a:cubicBezTo>
                  <a:pt x="102191" y="298370"/>
                  <a:pt x="101610" y="298018"/>
                  <a:pt x="101271" y="297498"/>
                </a:cubicBezTo>
                <a:lnTo>
                  <a:pt x="92565" y="301200"/>
                </a:lnTo>
                <a:lnTo>
                  <a:pt x="91045" y="301850"/>
                </a:lnTo>
                <a:cubicBezTo>
                  <a:pt x="91084" y="302014"/>
                  <a:pt x="91101" y="302177"/>
                  <a:pt x="91095" y="302337"/>
                </a:cubicBezTo>
                <a:lnTo>
                  <a:pt x="154045" y="314103"/>
                </a:lnTo>
                <a:close/>
                <a:moveTo>
                  <a:pt x="162489" y="314100"/>
                </a:moveTo>
                <a:lnTo>
                  <a:pt x="225429" y="302436"/>
                </a:lnTo>
                <a:cubicBezTo>
                  <a:pt x="225425" y="302277"/>
                  <a:pt x="225441" y="302115"/>
                  <a:pt x="225478" y="301953"/>
                </a:cubicBezTo>
                <a:lnTo>
                  <a:pt x="225494" y="301960"/>
                </a:lnTo>
                <a:lnTo>
                  <a:pt x="219889" y="299573"/>
                </a:lnTo>
                <a:lnTo>
                  <a:pt x="191811" y="304253"/>
                </a:lnTo>
                <a:lnTo>
                  <a:pt x="162489" y="314100"/>
                </a:lnTo>
                <a:close/>
                <a:moveTo>
                  <a:pt x="157946" y="309571"/>
                </a:moveTo>
                <a:lnTo>
                  <a:pt x="157948" y="304316"/>
                </a:lnTo>
                <a:lnTo>
                  <a:pt x="134286" y="306251"/>
                </a:lnTo>
                <a:lnTo>
                  <a:pt x="157946" y="309571"/>
                </a:lnTo>
                <a:close/>
                <a:moveTo>
                  <a:pt x="158563" y="309487"/>
                </a:moveTo>
                <a:lnTo>
                  <a:pt x="189771" y="304284"/>
                </a:lnTo>
                <a:lnTo>
                  <a:pt x="199878" y="300886"/>
                </a:lnTo>
                <a:lnTo>
                  <a:pt x="199275" y="300935"/>
                </a:lnTo>
                <a:lnTo>
                  <a:pt x="158567" y="304265"/>
                </a:lnTo>
                <a:lnTo>
                  <a:pt x="158563" y="309487"/>
                </a:lnTo>
                <a:close/>
                <a:moveTo>
                  <a:pt x="134246" y="305946"/>
                </a:moveTo>
                <a:lnTo>
                  <a:pt x="157948" y="304010"/>
                </a:lnTo>
                <a:lnTo>
                  <a:pt x="157948" y="292289"/>
                </a:lnTo>
                <a:lnTo>
                  <a:pt x="134221" y="305642"/>
                </a:lnTo>
                <a:lnTo>
                  <a:pt x="134254" y="305624"/>
                </a:lnTo>
                <a:cubicBezTo>
                  <a:pt x="134255" y="305658"/>
                  <a:pt x="134257" y="305692"/>
                  <a:pt x="134257" y="305725"/>
                </a:cubicBezTo>
                <a:cubicBezTo>
                  <a:pt x="134257" y="305801"/>
                  <a:pt x="134253" y="305873"/>
                  <a:pt x="134246" y="305946"/>
                </a:cubicBezTo>
                <a:close/>
                <a:moveTo>
                  <a:pt x="129299" y="305740"/>
                </a:moveTo>
                <a:lnTo>
                  <a:pt x="129294" y="305738"/>
                </a:lnTo>
                <a:lnTo>
                  <a:pt x="129299" y="305740"/>
                </a:lnTo>
                <a:close/>
                <a:moveTo>
                  <a:pt x="134216" y="305286"/>
                </a:moveTo>
                <a:lnTo>
                  <a:pt x="153994" y="294150"/>
                </a:lnTo>
                <a:lnTo>
                  <a:pt x="157948" y="291927"/>
                </a:lnTo>
                <a:lnTo>
                  <a:pt x="157948" y="289088"/>
                </a:lnTo>
                <a:cubicBezTo>
                  <a:pt x="157908" y="289084"/>
                  <a:pt x="157868" y="289082"/>
                  <a:pt x="157826" y="289071"/>
                </a:cubicBezTo>
                <a:cubicBezTo>
                  <a:pt x="157811" y="289063"/>
                  <a:pt x="157798" y="289071"/>
                  <a:pt x="157790" y="289063"/>
                </a:cubicBezTo>
                <a:cubicBezTo>
                  <a:pt x="157747" y="289049"/>
                  <a:pt x="157696" y="289028"/>
                  <a:pt x="157661" y="289013"/>
                </a:cubicBezTo>
                <a:cubicBezTo>
                  <a:pt x="157604" y="288992"/>
                  <a:pt x="157531" y="288977"/>
                  <a:pt x="157474" y="288948"/>
                </a:cubicBezTo>
                <a:cubicBezTo>
                  <a:pt x="157416" y="288927"/>
                  <a:pt x="157365" y="288891"/>
                  <a:pt x="157307" y="288854"/>
                </a:cubicBezTo>
                <a:cubicBezTo>
                  <a:pt x="157257" y="288833"/>
                  <a:pt x="157207" y="288797"/>
                  <a:pt x="157156" y="288768"/>
                </a:cubicBezTo>
                <a:cubicBezTo>
                  <a:pt x="157106" y="288724"/>
                  <a:pt x="157056" y="288689"/>
                  <a:pt x="157012" y="288646"/>
                </a:cubicBezTo>
                <a:cubicBezTo>
                  <a:pt x="156970" y="288609"/>
                  <a:pt x="156926" y="288574"/>
                  <a:pt x="156882" y="288530"/>
                </a:cubicBezTo>
                <a:cubicBezTo>
                  <a:pt x="156847" y="288488"/>
                  <a:pt x="156803" y="288437"/>
                  <a:pt x="156767" y="288394"/>
                </a:cubicBezTo>
                <a:cubicBezTo>
                  <a:pt x="156731" y="288343"/>
                  <a:pt x="156696" y="288293"/>
                  <a:pt x="156660" y="288243"/>
                </a:cubicBezTo>
                <a:cubicBezTo>
                  <a:pt x="156631" y="288192"/>
                  <a:pt x="156610" y="288142"/>
                  <a:pt x="156581" y="288090"/>
                </a:cubicBezTo>
                <a:cubicBezTo>
                  <a:pt x="156551" y="288034"/>
                  <a:pt x="156516" y="287975"/>
                  <a:pt x="156493" y="287910"/>
                </a:cubicBezTo>
                <a:cubicBezTo>
                  <a:pt x="156472" y="287856"/>
                  <a:pt x="156458" y="287799"/>
                  <a:pt x="156451" y="287750"/>
                </a:cubicBezTo>
                <a:lnTo>
                  <a:pt x="127532" y="292628"/>
                </a:lnTo>
                <a:lnTo>
                  <a:pt x="127969" y="293696"/>
                </a:lnTo>
                <a:lnTo>
                  <a:pt x="131876" y="303288"/>
                </a:lnTo>
                <a:lnTo>
                  <a:pt x="131860" y="303249"/>
                </a:lnTo>
                <a:cubicBezTo>
                  <a:pt x="133039" y="303287"/>
                  <a:pt x="134012" y="304157"/>
                  <a:pt x="134216" y="305286"/>
                </a:cubicBezTo>
                <a:close/>
                <a:moveTo>
                  <a:pt x="129593" y="305006"/>
                </a:moveTo>
                <a:lnTo>
                  <a:pt x="129418" y="304951"/>
                </a:lnTo>
                <a:cubicBezTo>
                  <a:pt x="129480" y="304766"/>
                  <a:pt x="129562" y="304591"/>
                  <a:pt x="129664" y="304427"/>
                </a:cubicBezTo>
                <a:lnTo>
                  <a:pt x="129800" y="304509"/>
                </a:lnTo>
                <a:lnTo>
                  <a:pt x="113946" y="294920"/>
                </a:lnTo>
                <a:lnTo>
                  <a:pt x="104738" y="296472"/>
                </a:lnTo>
                <a:lnTo>
                  <a:pt x="104741" y="296472"/>
                </a:lnTo>
                <a:cubicBezTo>
                  <a:pt x="104742" y="296483"/>
                  <a:pt x="104745" y="296500"/>
                  <a:pt x="104745" y="296527"/>
                </a:cubicBezTo>
                <a:cubicBezTo>
                  <a:pt x="104745" y="296527"/>
                  <a:pt x="104730" y="296577"/>
                  <a:pt x="104730" y="296627"/>
                </a:cubicBezTo>
                <a:cubicBezTo>
                  <a:pt x="104730" y="296675"/>
                  <a:pt x="104730" y="296729"/>
                  <a:pt x="104717" y="296777"/>
                </a:cubicBezTo>
                <a:lnTo>
                  <a:pt x="122309" y="302725"/>
                </a:lnTo>
                <a:lnTo>
                  <a:pt x="129593" y="305006"/>
                </a:lnTo>
                <a:close/>
                <a:moveTo>
                  <a:pt x="131528" y="303262"/>
                </a:moveTo>
                <a:lnTo>
                  <a:pt x="127214" y="292682"/>
                </a:lnTo>
                <a:lnTo>
                  <a:pt x="114417" y="294840"/>
                </a:lnTo>
                <a:lnTo>
                  <a:pt x="115931" y="295755"/>
                </a:lnTo>
                <a:lnTo>
                  <a:pt x="129842" y="304178"/>
                </a:lnTo>
                <a:cubicBezTo>
                  <a:pt x="130248" y="303672"/>
                  <a:pt x="130849" y="303328"/>
                  <a:pt x="131528" y="303262"/>
                </a:cubicBezTo>
                <a:close/>
                <a:moveTo>
                  <a:pt x="158567" y="303959"/>
                </a:moveTo>
                <a:lnTo>
                  <a:pt x="200319" y="300546"/>
                </a:lnTo>
                <a:lnTo>
                  <a:pt x="201072" y="300485"/>
                </a:lnTo>
                <a:lnTo>
                  <a:pt x="211807" y="296876"/>
                </a:lnTo>
                <a:cubicBezTo>
                  <a:pt x="211806" y="296831"/>
                  <a:pt x="211801" y="296779"/>
                  <a:pt x="211794" y="296728"/>
                </a:cubicBezTo>
                <a:cubicBezTo>
                  <a:pt x="211794" y="296677"/>
                  <a:pt x="211779" y="296634"/>
                  <a:pt x="211779" y="296584"/>
                </a:cubicBezTo>
                <a:cubicBezTo>
                  <a:pt x="211779" y="296582"/>
                  <a:pt x="211779" y="296581"/>
                  <a:pt x="211779" y="296580"/>
                </a:cubicBezTo>
                <a:lnTo>
                  <a:pt x="164494" y="288604"/>
                </a:lnTo>
                <a:lnTo>
                  <a:pt x="158576" y="291935"/>
                </a:lnTo>
                <a:lnTo>
                  <a:pt x="158567" y="303959"/>
                </a:lnTo>
                <a:close/>
                <a:moveTo>
                  <a:pt x="193650" y="303637"/>
                </a:moveTo>
                <a:lnTo>
                  <a:pt x="219363" y="299350"/>
                </a:lnTo>
                <a:lnTo>
                  <a:pt x="219256" y="299303"/>
                </a:lnTo>
                <a:lnTo>
                  <a:pt x="202468" y="300675"/>
                </a:lnTo>
                <a:lnTo>
                  <a:pt x="193650" y="303637"/>
                </a:lnTo>
                <a:close/>
                <a:moveTo>
                  <a:pt x="91031" y="301855"/>
                </a:moveTo>
                <a:lnTo>
                  <a:pt x="91045" y="301850"/>
                </a:lnTo>
                <a:lnTo>
                  <a:pt x="91031" y="301855"/>
                </a:lnTo>
                <a:close/>
                <a:moveTo>
                  <a:pt x="225846" y="301436"/>
                </a:moveTo>
                <a:lnTo>
                  <a:pt x="225715" y="301380"/>
                </a:lnTo>
                <a:lnTo>
                  <a:pt x="225846" y="301436"/>
                </a:lnTo>
                <a:close/>
                <a:moveTo>
                  <a:pt x="227778" y="300553"/>
                </a:moveTo>
                <a:cubicBezTo>
                  <a:pt x="227946" y="300598"/>
                  <a:pt x="228105" y="300663"/>
                  <a:pt x="228251" y="300746"/>
                </a:cubicBezTo>
                <a:lnTo>
                  <a:pt x="248462" y="275910"/>
                </a:lnTo>
                <a:lnTo>
                  <a:pt x="251455" y="272231"/>
                </a:lnTo>
                <a:lnTo>
                  <a:pt x="224873" y="297813"/>
                </a:lnTo>
                <a:lnTo>
                  <a:pt x="224995" y="297697"/>
                </a:lnTo>
                <a:cubicBezTo>
                  <a:pt x="225062" y="297904"/>
                  <a:pt x="225099" y="298127"/>
                  <a:pt x="225099" y="298356"/>
                </a:cubicBezTo>
                <a:cubicBezTo>
                  <a:pt x="225099" y="299358"/>
                  <a:pt x="224399" y="300198"/>
                  <a:pt x="223461" y="300418"/>
                </a:cubicBezTo>
                <a:lnTo>
                  <a:pt x="225715" y="301380"/>
                </a:lnTo>
                <a:cubicBezTo>
                  <a:pt x="226140" y="300700"/>
                  <a:pt x="226968" y="300345"/>
                  <a:pt x="227778" y="300553"/>
                </a:cubicBezTo>
                <a:close/>
                <a:moveTo>
                  <a:pt x="90679" y="301332"/>
                </a:moveTo>
                <a:lnTo>
                  <a:pt x="101026" y="296914"/>
                </a:lnTo>
                <a:cubicBezTo>
                  <a:pt x="101005" y="296838"/>
                  <a:pt x="100998" y="296754"/>
                  <a:pt x="100991" y="296671"/>
                </a:cubicBezTo>
                <a:cubicBezTo>
                  <a:pt x="100985" y="296627"/>
                  <a:pt x="100977" y="296569"/>
                  <a:pt x="100977" y="296519"/>
                </a:cubicBezTo>
                <a:cubicBezTo>
                  <a:pt x="100977" y="296504"/>
                  <a:pt x="100970" y="296483"/>
                  <a:pt x="100970" y="296483"/>
                </a:cubicBezTo>
                <a:cubicBezTo>
                  <a:pt x="100970" y="296447"/>
                  <a:pt x="100985" y="296411"/>
                  <a:pt x="100985" y="296374"/>
                </a:cubicBezTo>
                <a:cubicBezTo>
                  <a:pt x="100985" y="296366"/>
                  <a:pt x="100985" y="296360"/>
                  <a:pt x="100986" y="296352"/>
                </a:cubicBezTo>
                <a:lnTo>
                  <a:pt x="85699" y="291555"/>
                </a:lnTo>
                <a:cubicBezTo>
                  <a:pt x="85439" y="292068"/>
                  <a:pt x="84907" y="292413"/>
                  <a:pt x="84294" y="292413"/>
                </a:cubicBezTo>
                <a:cubicBezTo>
                  <a:pt x="83430" y="292413"/>
                  <a:pt x="82724" y="291714"/>
                  <a:pt x="82724" y="290835"/>
                </a:cubicBezTo>
                <a:cubicBezTo>
                  <a:pt x="82724" y="290288"/>
                  <a:pt x="83009" y="289802"/>
                  <a:pt x="83436" y="289523"/>
                </a:cubicBezTo>
                <a:lnTo>
                  <a:pt x="63937" y="270735"/>
                </a:lnTo>
                <a:lnTo>
                  <a:pt x="77547" y="287464"/>
                </a:lnTo>
                <a:lnTo>
                  <a:pt x="88266" y="300641"/>
                </a:lnTo>
                <a:cubicBezTo>
                  <a:pt x="88413" y="300555"/>
                  <a:pt x="88574" y="300489"/>
                  <a:pt x="88746" y="300444"/>
                </a:cubicBezTo>
                <a:cubicBezTo>
                  <a:pt x="89560" y="300242"/>
                  <a:pt x="90387" y="300596"/>
                  <a:pt x="90810" y="301275"/>
                </a:cubicBezTo>
                <a:lnTo>
                  <a:pt x="90679" y="301332"/>
                </a:lnTo>
                <a:close/>
                <a:moveTo>
                  <a:pt x="87601" y="301303"/>
                </a:moveTo>
                <a:lnTo>
                  <a:pt x="87596" y="301301"/>
                </a:lnTo>
                <a:lnTo>
                  <a:pt x="87601" y="301303"/>
                </a:lnTo>
                <a:close/>
                <a:moveTo>
                  <a:pt x="228170" y="300847"/>
                </a:moveTo>
                <a:lnTo>
                  <a:pt x="228251" y="300746"/>
                </a:lnTo>
                <a:lnTo>
                  <a:pt x="228170" y="300847"/>
                </a:lnTo>
                <a:close/>
                <a:moveTo>
                  <a:pt x="88349" y="300742"/>
                </a:moveTo>
                <a:lnTo>
                  <a:pt x="88266" y="300641"/>
                </a:lnTo>
                <a:lnTo>
                  <a:pt x="88349" y="300742"/>
                </a:lnTo>
                <a:close/>
                <a:moveTo>
                  <a:pt x="203666" y="300273"/>
                </a:moveTo>
                <a:lnTo>
                  <a:pt x="218654" y="299047"/>
                </a:lnTo>
                <a:lnTo>
                  <a:pt x="215254" y="297600"/>
                </a:lnTo>
                <a:cubicBezTo>
                  <a:pt x="214919" y="298124"/>
                  <a:pt x="214332" y="298471"/>
                  <a:pt x="213667" y="298471"/>
                </a:cubicBezTo>
                <a:cubicBezTo>
                  <a:pt x="212976" y="298471"/>
                  <a:pt x="212378" y="298096"/>
                  <a:pt x="212047" y="297535"/>
                </a:cubicBezTo>
                <a:lnTo>
                  <a:pt x="212047" y="297527"/>
                </a:lnTo>
                <a:cubicBezTo>
                  <a:pt x="212035" y="297509"/>
                  <a:pt x="212023" y="297490"/>
                  <a:pt x="212012" y="297470"/>
                </a:cubicBezTo>
                <a:lnTo>
                  <a:pt x="203666" y="300273"/>
                </a:lnTo>
                <a:close/>
                <a:moveTo>
                  <a:pt x="229783" y="299845"/>
                </a:moveTo>
                <a:lnTo>
                  <a:pt x="287775" y="249506"/>
                </a:lnTo>
                <a:cubicBezTo>
                  <a:pt x="287601" y="249221"/>
                  <a:pt x="287502" y="248888"/>
                  <a:pt x="287502" y="248530"/>
                </a:cubicBezTo>
                <a:cubicBezTo>
                  <a:pt x="287502" y="248411"/>
                  <a:pt x="287512" y="248294"/>
                  <a:pt x="287534" y="248180"/>
                </a:cubicBezTo>
                <a:lnTo>
                  <a:pt x="287632" y="248214"/>
                </a:lnTo>
                <a:lnTo>
                  <a:pt x="280013" y="245525"/>
                </a:lnTo>
                <a:cubicBezTo>
                  <a:pt x="279885" y="245546"/>
                  <a:pt x="279754" y="245555"/>
                  <a:pt x="279622" y="245555"/>
                </a:cubicBezTo>
                <a:cubicBezTo>
                  <a:pt x="279480" y="245555"/>
                  <a:pt x="279341" y="245545"/>
                  <a:pt x="279206" y="245522"/>
                </a:cubicBezTo>
                <a:lnTo>
                  <a:pt x="255126" y="268697"/>
                </a:lnTo>
                <a:lnTo>
                  <a:pt x="232831" y="296098"/>
                </a:lnTo>
                <a:lnTo>
                  <a:pt x="229783" y="299845"/>
                </a:lnTo>
                <a:close/>
                <a:moveTo>
                  <a:pt x="86744" y="299739"/>
                </a:moveTo>
                <a:lnTo>
                  <a:pt x="60253" y="267185"/>
                </a:lnTo>
                <a:lnTo>
                  <a:pt x="48016" y="255393"/>
                </a:lnTo>
                <a:cubicBezTo>
                  <a:pt x="47564" y="255925"/>
                  <a:pt x="46889" y="256260"/>
                  <a:pt x="46138" y="256260"/>
                </a:cubicBezTo>
                <a:cubicBezTo>
                  <a:pt x="44762" y="256260"/>
                  <a:pt x="43660" y="255157"/>
                  <a:pt x="43660" y="253781"/>
                </a:cubicBezTo>
                <a:cubicBezTo>
                  <a:pt x="43660" y="252909"/>
                  <a:pt x="44108" y="252140"/>
                  <a:pt x="44792" y="251699"/>
                </a:cubicBezTo>
                <a:lnTo>
                  <a:pt x="39761" y="245481"/>
                </a:lnTo>
                <a:cubicBezTo>
                  <a:pt x="39749" y="245473"/>
                  <a:pt x="39738" y="245464"/>
                  <a:pt x="39727" y="245455"/>
                </a:cubicBezTo>
                <a:cubicBezTo>
                  <a:pt x="39656" y="245396"/>
                  <a:pt x="39583" y="245339"/>
                  <a:pt x="39518" y="245281"/>
                </a:cubicBezTo>
                <a:cubicBezTo>
                  <a:pt x="39461" y="245231"/>
                  <a:pt x="39411" y="245173"/>
                  <a:pt x="39360" y="245116"/>
                </a:cubicBezTo>
                <a:cubicBezTo>
                  <a:pt x="39309" y="245044"/>
                  <a:pt x="39244" y="244979"/>
                  <a:pt x="39187" y="244900"/>
                </a:cubicBezTo>
                <a:cubicBezTo>
                  <a:pt x="39143" y="244842"/>
                  <a:pt x="39108" y="244770"/>
                  <a:pt x="39064" y="244705"/>
                </a:cubicBezTo>
                <a:cubicBezTo>
                  <a:pt x="39033" y="244655"/>
                  <a:pt x="39004" y="244602"/>
                  <a:pt x="38977" y="244548"/>
                </a:cubicBezTo>
                <a:lnTo>
                  <a:pt x="28901" y="248112"/>
                </a:lnTo>
                <a:lnTo>
                  <a:pt x="28999" y="248078"/>
                </a:lnTo>
                <a:cubicBezTo>
                  <a:pt x="29018" y="248190"/>
                  <a:pt x="29030" y="248305"/>
                  <a:pt x="29030" y="248422"/>
                </a:cubicBezTo>
                <a:cubicBezTo>
                  <a:pt x="29030" y="248781"/>
                  <a:pt x="28928" y="249117"/>
                  <a:pt x="28754" y="249403"/>
                </a:cubicBezTo>
                <a:lnTo>
                  <a:pt x="86744" y="299739"/>
                </a:lnTo>
                <a:close/>
                <a:moveTo>
                  <a:pt x="221395" y="299536"/>
                </a:moveTo>
                <a:lnTo>
                  <a:pt x="221147" y="299432"/>
                </a:lnTo>
                <a:lnTo>
                  <a:pt x="221395" y="299536"/>
                </a:lnTo>
                <a:close/>
                <a:moveTo>
                  <a:pt x="221114" y="299368"/>
                </a:moveTo>
                <a:lnTo>
                  <a:pt x="221033" y="299383"/>
                </a:lnTo>
                <a:lnTo>
                  <a:pt x="221147" y="299432"/>
                </a:lnTo>
                <a:cubicBezTo>
                  <a:pt x="221135" y="299411"/>
                  <a:pt x="221123" y="299389"/>
                  <a:pt x="221114" y="299368"/>
                </a:cubicBezTo>
                <a:close/>
                <a:moveTo>
                  <a:pt x="219993" y="298938"/>
                </a:moveTo>
                <a:lnTo>
                  <a:pt x="220917" y="298861"/>
                </a:lnTo>
                <a:cubicBezTo>
                  <a:pt x="220876" y="298700"/>
                  <a:pt x="220856" y="298530"/>
                  <a:pt x="220856" y="298356"/>
                </a:cubicBezTo>
                <a:cubicBezTo>
                  <a:pt x="220856" y="297448"/>
                  <a:pt x="221424" y="296674"/>
                  <a:pt x="222221" y="296369"/>
                </a:cubicBezTo>
                <a:lnTo>
                  <a:pt x="219817" y="291689"/>
                </a:lnTo>
                <a:lnTo>
                  <a:pt x="215201" y="295672"/>
                </a:lnTo>
                <a:lnTo>
                  <a:pt x="215275" y="295608"/>
                </a:lnTo>
                <a:cubicBezTo>
                  <a:pt x="215317" y="295681"/>
                  <a:pt x="215355" y="295756"/>
                  <a:pt x="215389" y="295834"/>
                </a:cubicBezTo>
                <a:cubicBezTo>
                  <a:pt x="215395" y="295842"/>
                  <a:pt x="215403" y="295857"/>
                  <a:pt x="215410" y="295864"/>
                </a:cubicBezTo>
                <a:cubicBezTo>
                  <a:pt x="215447" y="295957"/>
                  <a:pt x="215475" y="296044"/>
                  <a:pt x="215497" y="296144"/>
                </a:cubicBezTo>
                <a:cubicBezTo>
                  <a:pt x="215504" y="296173"/>
                  <a:pt x="215512" y="296202"/>
                  <a:pt x="215518" y="296231"/>
                </a:cubicBezTo>
                <a:cubicBezTo>
                  <a:pt x="215533" y="296310"/>
                  <a:pt x="215533" y="296397"/>
                  <a:pt x="215539" y="296476"/>
                </a:cubicBezTo>
                <a:cubicBezTo>
                  <a:pt x="215539" y="296512"/>
                  <a:pt x="215554" y="296548"/>
                  <a:pt x="215554" y="296584"/>
                </a:cubicBezTo>
                <a:lnTo>
                  <a:pt x="215547" y="296627"/>
                </a:lnTo>
                <a:cubicBezTo>
                  <a:pt x="215547" y="296677"/>
                  <a:pt x="215539" y="296728"/>
                  <a:pt x="215533" y="296778"/>
                </a:cubicBezTo>
                <a:cubicBezTo>
                  <a:pt x="215525" y="296864"/>
                  <a:pt x="215518" y="296941"/>
                  <a:pt x="215497" y="297019"/>
                </a:cubicBezTo>
                <a:lnTo>
                  <a:pt x="219993" y="298938"/>
                </a:lnTo>
                <a:close/>
                <a:moveTo>
                  <a:pt x="224750" y="297514"/>
                </a:moveTo>
                <a:lnTo>
                  <a:pt x="253030" y="270293"/>
                </a:lnTo>
                <a:lnTo>
                  <a:pt x="272121" y="246822"/>
                </a:lnTo>
                <a:lnTo>
                  <a:pt x="271694" y="246941"/>
                </a:lnTo>
                <a:lnTo>
                  <a:pt x="220073" y="291469"/>
                </a:lnTo>
                <a:lnTo>
                  <a:pt x="222532" y="296278"/>
                </a:lnTo>
                <a:cubicBezTo>
                  <a:pt x="222675" y="296249"/>
                  <a:pt x="222821" y="296231"/>
                  <a:pt x="222974" y="296231"/>
                </a:cubicBezTo>
                <a:cubicBezTo>
                  <a:pt x="223802" y="296231"/>
                  <a:pt x="224520" y="296705"/>
                  <a:pt x="224870" y="297397"/>
                </a:cubicBezTo>
                <a:lnTo>
                  <a:pt x="224750" y="297514"/>
                </a:lnTo>
                <a:close/>
                <a:moveTo>
                  <a:pt x="222296" y="296513"/>
                </a:moveTo>
                <a:lnTo>
                  <a:pt x="222221" y="296369"/>
                </a:lnTo>
                <a:lnTo>
                  <a:pt x="222296" y="296513"/>
                </a:lnTo>
                <a:close/>
                <a:moveTo>
                  <a:pt x="101028" y="296037"/>
                </a:moveTo>
                <a:cubicBezTo>
                  <a:pt x="101056" y="295943"/>
                  <a:pt x="101079" y="295849"/>
                  <a:pt x="101115" y="295755"/>
                </a:cubicBezTo>
                <a:cubicBezTo>
                  <a:pt x="101121" y="295740"/>
                  <a:pt x="101129" y="295734"/>
                  <a:pt x="101129" y="295727"/>
                </a:cubicBezTo>
                <a:cubicBezTo>
                  <a:pt x="101162" y="295649"/>
                  <a:pt x="101201" y="295572"/>
                  <a:pt x="101243" y="295500"/>
                </a:cubicBezTo>
                <a:lnTo>
                  <a:pt x="101320" y="295564"/>
                </a:lnTo>
                <a:lnTo>
                  <a:pt x="69175" y="267838"/>
                </a:lnTo>
                <a:lnTo>
                  <a:pt x="54225" y="258796"/>
                </a:lnTo>
                <a:lnTo>
                  <a:pt x="62349" y="268782"/>
                </a:lnTo>
                <a:lnTo>
                  <a:pt x="83819" y="289464"/>
                </a:lnTo>
                <a:lnTo>
                  <a:pt x="83725" y="289373"/>
                </a:lnTo>
                <a:cubicBezTo>
                  <a:pt x="83902" y="289304"/>
                  <a:pt x="84093" y="289266"/>
                  <a:pt x="84294" y="289266"/>
                </a:cubicBezTo>
                <a:cubicBezTo>
                  <a:pt x="85166" y="289266"/>
                  <a:pt x="85872" y="289971"/>
                  <a:pt x="85872" y="290835"/>
                </a:cubicBezTo>
                <a:cubicBezTo>
                  <a:pt x="85872" y="290993"/>
                  <a:pt x="85849" y="291144"/>
                  <a:pt x="85807" y="291285"/>
                </a:cubicBezTo>
                <a:lnTo>
                  <a:pt x="101023" y="296055"/>
                </a:lnTo>
                <a:cubicBezTo>
                  <a:pt x="101026" y="296049"/>
                  <a:pt x="101027" y="296044"/>
                  <a:pt x="101028" y="296037"/>
                </a:cubicBezTo>
                <a:close/>
                <a:moveTo>
                  <a:pt x="211909" y="295907"/>
                </a:moveTo>
                <a:cubicBezTo>
                  <a:pt x="211924" y="295885"/>
                  <a:pt x="211932" y="295864"/>
                  <a:pt x="211938" y="295834"/>
                </a:cubicBezTo>
                <a:cubicBezTo>
                  <a:pt x="212184" y="295257"/>
                  <a:pt x="212691" y="294852"/>
                  <a:pt x="213283" y="294727"/>
                </a:cubicBezTo>
                <a:lnTo>
                  <a:pt x="213288" y="294835"/>
                </a:lnTo>
                <a:lnTo>
                  <a:pt x="213119" y="290908"/>
                </a:lnTo>
                <a:lnTo>
                  <a:pt x="212536" y="277509"/>
                </a:lnTo>
                <a:lnTo>
                  <a:pt x="206851" y="266436"/>
                </a:lnTo>
                <a:cubicBezTo>
                  <a:pt x="206422" y="266788"/>
                  <a:pt x="205874" y="267000"/>
                  <a:pt x="205276" y="267000"/>
                </a:cubicBezTo>
                <a:cubicBezTo>
                  <a:pt x="204716" y="267000"/>
                  <a:pt x="204198" y="266815"/>
                  <a:pt x="203781" y="266503"/>
                </a:cubicBezTo>
                <a:lnTo>
                  <a:pt x="195601" y="271098"/>
                </a:lnTo>
                <a:lnTo>
                  <a:pt x="165356" y="288120"/>
                </a:lnTo>
                <a:lnTo>
                  <a:pt x="175604" y="289849"/>
                </a:lnTo>
                <a:lnTo>
                  <a:pt x="211889" y="295964"/>
                </a:lnTo>
                <a:cubicBezTo>
                  <a:pt x="211896" y="295946"/>
                  <a:pt x="211902" y="295928"/>
                  <a:pt x="211909" y="295907"/>
                </a:cubicBezTo>
                <a:close/>
                <a:moveTo>
                  <a:pt x="104635" y="295857"/>
                </a:moveTo>
                <a:lnTo>
                  <a:pt x="113129" y="294426"/>
                </a:lnTo>
                <a:lnTo>
                  <a:pt x="103506" y="288604"/>
                </a:lnTo>
                <a:lnTo>
                  <a:pt x="103240" y="294735"/>
                </a:lnTo>
                <a:lnTo>
                  <a:pt x="103245" y="294622"/>
                </a:lnTo>
                <a:cubicBezTo>
                  <a:pt x="103836" y="294745"/>
                  <a:pt x="104344" y="295157"/>
                  <a:pt x="104586" y="295734"/>
                </a:cubicBezTo>
                <a:cubicBezTo>
                  <a:pt x="104601" y="295755"/>
                  <a:pt x="104607" y="295777"/>
                  <a:pt x="104615" y="295799"/>
                </a:cubicBezTo>
                <a:cubicBezTo>
                  <a:pt x="104621" y="295819"/>
                  <a:pt x="104627" y="295838"/>
                  <a:pt x="104635" y="295857"/>
                </a:cubicBezTo>
                <a:close/>
                <a:moveTo>
                  <a:pt x="214727" y="295257"/>
                </a:moveTo>
                <a:lnTo>
                  <a:pt x="219525" y="291117"/>
                </a:lnTo>
                <a:lnTo>
                  <a:pt x="213203" y="278810"/>
                </a:lnTo>
                <a:lnTo>
                  <a:pt x="213283" y="280642"/>
                </a:lnTo>
                <a:lnTo>
                  <a:pt x="213894" y="294768"/>
                </a:lnTo>
                <a:lnTo>
                  <a:pt x="213892" y="294698"/>
                </a:lnTo>
                <a:cubicBezTo>
                  <a:pt x="213972" y="294707"/>
                  <a:pt x="214053" y="294721"/>
                  <a:pt x="214135" y="294740"/>
                </a:cubicBezTo>
                <a:cubicBezTo>
                  <a:pt x="214418" y="294813"/>
                  <a:pt x="214669" y="294949"/>
                  <a:pt x="214876" y="295128"/>
                </a:cubicBezTo>
                <a:lnTo>
                  <a:pt x="214727" y="295257"/>
                </a:lnTo>
                <a:close/>
                <a:moveTo>
                  <a:pt x="101796" y="295158"/>
                </a:moveTo>
                <a:lnTo>
                  <a:pt x="101643" y="295026"/>
                </a:lnTo>
                <a:lnTo>
                  <a:pt x="101796" y="295158"/>
                </a:lnTo>
                <a:close/>
                <a:moveTo>
                  <a:pt x="102397" y="294646"/>
                </a:moveTo>
                <a:cubicBezTo>
                  <a:pt x="102472" y="294627"/>
                  <a:pt x="102549" y="294611"/>
                  <a:pt x="102626" y="294601"/>
                </a:cubicBezTo>
                <a:lnTo>
                  <a:pt x="102903" y="288240"/>
                </a:lnTo>
                <a:lnTo>
                  <a:pt x="92441" y="281911"/>
                </a:lnTo>
                <a:lnTo>
                  <a:pt x="72366" y="269769"/>
                </a:lnTo>
                <a:lnTo>
                  <a:pt x="101643" y="295026"/>
                </a:lnTo>
                <a:cubicBezTo>
                  <a:pt x="101853" y="294848"/>
                  <a:pt x="102107" y="294716"/>
                  <a:pt x="102397" y="294646"/>
                </a:cubicBezTo>
                <a:close/>
                <a:moveTo>
                  <a:pt x="102623" y="294670"/>
                </a:moveTo>
                <a:lnTo>
                  <a:pt x="102626" y="294601"/>
                </a:lnTo>
                <a:lnTo>
                  <a:pt x="102623" y="294670"/>
                </a:lnTo>
                <a:close/>
                <a:moveTo>
                  <a:pt x="113601" y="294347"/>
                </a:moveTo>
                <a:lnTo>
                  <a:pt x="126975" y="292093"/>
                </a:lnTo>
                <a:lnTo>
                  <a:pt x="110805" y="252414"/>
                </a:lnTo>
                <a:cubicBezTo>
                  <a:pt x="110402" y="252700"/>
                  <a:pt x="109908" y="252866"/>
                  <a:pt x="109376" y="252866"/>
                </a:cubicBezTo>
                <a:cubicBezTo>
                  <a:pt x="108260" y="252866"/>
                  <a:pt x="107317" y="252130"/>
                  <a:pt x="107006" y="251117"/>
                </a:cubicBezTo>
                <a:lnTo>
                  <a:pt x="105126" y="251223"/>
                </a:lnTo>
                <a:lnTo>
                  <a:pt x="103521" y="288249"/>
                </a:lnTo>
                <a:lnTo>
                  <a:pt x="113601" y="294347"/>
                </a:lnTo>
                <a:close/>
                <a:moveTo>
                  <a:pt x="127292" y="292039"/>
                </a:moveTo>
                <a:lnTo>
                  <a:pt x="141295" y="289679"/>
                </a:lnTo>
                <a:lnTo>
                  <a:pt x="156366" y="287135"/>
                </a:lnTo>
                <a:cubicBezTo>
                  <a:pt x="156371" y="287093"/>
                  <a:pt x="156379" y="287052"/>
                  <a:pt x="156386" y="287010"/>
                </a:cubicBezTo>
                <a:cubicBezTo>
                  <a:pt x="156393" y="286946"/>
                  <a:pt x="156401" y="286874"/>
                  <a:pt x="156422" y="286795"/>
                </a:cubicBezTo>
                <a:cubicBezTo>
                  <a:pt x="156422" y="286795"/>
                  <a:pt x="156422" y="286780"/>
                  <a:pt x="156422" y="286766"/>
                </a:cubicBezTo>
                <a:lnTo>
                  <a:pt x="156428" y="286759"/>
                </a:lnTo>
                <a:cubicBezTo>
                  <a:pt x="156436" y="286715"/>
                  <a:pt x="156458" y="286672"/>
                  <a:pt x="156458" y="286629"/>
                </a:cubicBezTo>
                <a:cubicBezTo>
                  <a:pt x="156480" y="286571"/>
                  <a:pt x="156501" y="286506"/>
                  <a:pt x="156516" y="286449"/>
                </a:cubicBezTo>
                <a:cubicBezTo>
                  <a:pt x="156545" y="286391"/>
                  <a:pt x="156573" y="286333"/>
                  <a:pt x="156602" y="286283"/>
                </a:cubicBezTo>
                <a:cubicBezTo>
                  <a:pt x="156622" y="286228"/>
                  <a:pt x="156649" y="286173"/>
                  <a:pt x="156677" y="286132"/>
                </a:cubicBezTo>
                <a:lnTo>
                  <a:pt x="122830" y="252772"/>
                </a:lnTo>
                <a:lnTo>
                  <a:pt x="111738" y="251140"/>
                </a:lnTo>
                <a:cubicBezTo>
                  <a:pt x="111607" y="251555"/>
                  <a:pt x="111369" y="251921"/>
                  <a:pt x="111058" y="252210"/>
                </a:cubicBezTo>
                <a:lnTo>
                  <a:pt x="127292" y="292039"/>
                </a:lnTo>
                <a:close/>
                <a:moveTo>
                  <a:pt x="158576" y="291573"/>
                </a:moveTo>
                <a:lnTo>
                  <a:pt x="164003" y="288522"/>
                </a:lnTo>
                <a:lnTo>
                  <a:pt x="160024" y="287851"/>
                </a:lnTo>
                <a:cubicBezTo>
                  <a:pt x="160003" y="287907"/>
                  <a:pt x="159985" y="287954"/>
                  <a:pt x="159966" y="288004"/>
                </a:cubicBezTo>
                <a:cubicBezTo>
                  <a:pt x="159937" y="288069"/>
                  <a:pt x="159908" y="288128"/>
                  <a:pt x="159879" y="288184"/>
                </a:cubicBezTo>
                <a:cubicBezTo>
                  <a:pt x="159843" y="288228"/>
                  <a:pt x="159822" y="288278"/>
                  <a:pt x="159786" y="288329"/>
                </a:cubicBezTo>
                <a:cubicBezTo>
                  <a:pt x="159742" y="288379"/>
                  <a:pt x="159699" y="288429"/>
                  <a:pt x="159656" y="288480"/>
                </a:cubicBezTo>
                <a:cubicBezTo>
                  <a:pt x="159621" y="288523"/>
                  <a:pt x="159584" y="288559"/>
                  <a:pt x="159548" y="288595"/>
                </a:cubicBezTo>
                <a:cubicBezTo>
                  <a:pt x="159498" y="288638"/>
                  <a:pt x="159447" y="288689"/>
                  <a:pt x="159397" y="288724"/>
                </a:cubicBezTo>
                <a:cubicBezTo>
                  <a:pt x="159353" y="288762"/>
                  <a:pt x="159303" y="288789"/>
                  <a:pt x="159259" y="288826"/>
                </a:cubicBezTo>
                <a:cubicBezTo>
                  <a:pt x="159209" y="288854"/>
                  <a:pt x="159144" y="288883"/>
                  <a:pt x="159094" y="288912"/>
                </a:cubicBezTo>
                <a:cubicBezTo>
                  <a:pt x="159037" y="288942"/>
                  <a:pt x="158987" y="288969"/>
                  <a:pt x="158935" y="288984"/>
                </a:cubicBezTo>
                <a:cubicBezTo>
                  <a:pt x="158872" y="289006"/>
                  <a:pt x="158813" y="289028"/>
                  <a:pt x="158742" y="289042"/>
                </a:cubicBezTo>
                <a:cubicBezTo>
                  <a:pt x="158690" y="289063"/>
                  <a:pt x="158640" y="289078"/>
                  <a:pt x="158590" y="289086"/>
                </a:cubicBezTo>
                <a:cubicBezTo>
                  <a:pt x="158586" y="289087"/>
                  <a:pt x="158582" y="289087"/>
                  <a:pt x="158579" y="289088"/>
                </a:cubicBezTo>
                <a:lnTo>
                  <a:pt x="158576" y="291573"/>
                </a:lnTo>
                <a:close/>
                <a:moveTo>
                  <a:pt x="219780" y="290898"/>
                </a:moveTo>
                <a:lnTo>
                  <a:pt x="270259" y="247342"/>
                </a:lnTo>
                <a:lnTo>
                  <a:pt x="212546" y="263482"/>
                </a:lnTo>
                <a:lnTo>
                  <a:pt x="213168" y="277962"/>
                </a:lnTo>
                <a:lnTo>
                  <a:pt x="219780" y="290898"/>
                </a:lnTo>
                <a:close/>
                <a:moveTo>
                  <a:pt x="164865" y="288038"/>
                </a:moveTo>
                <a:lnTo>
                  <a:pt x="203534" y="266291"/>
                </a:lnTo>
                <a:cubicBezTo>
                  <a:pt x="203076" y="265842"/>
                  <a:pt x="202790" y="265220"/>
                  <a:pt x="202790" y="264533"/>
                </a:cubicBezTo>
                <a:lnTo>
                  <a:pt x="184467" y="261838"/>
                </a:lnTo>
                <a:lnTo>
                  <a:pt x="159847" y="286095"/>
                </a:lnTo>
                <a:cubicBezTo>
                  <a:pt x="159868" y="286132"/>
                  <a:pt x="159889" y="286170"/>
                  <a:pt x="159908" y="286203"/>
                </a:cubicBezTo>
                <a:cubicBezTo>
                  <a:pt x="159937" y="286255"/>
                  <a:pt x="159966" y="286297"/>
                  <a:pt x="159981" y="286347"/>
                </a:cubicBezTo>
                <a:cubicBezTo>
                  <a:pt x="160016" y="286412"/>
                  <a:pt x="160038" y="286485"/>
                  <a:pt x="160067" y="286557"/>
                </a:cubicBezTo>
                <a:cubicBezTo>
                  <a:pt x="160073" y="286592"/>
                  <a:pt x="160088" y="286621"/>
                  <a:pt x="160102" y="286657"/>
                </a:cubicBezTo>
                <a:cubicBezTo>
                  <a:pt x="160102" y="286672"/>
                  <a:pt x="160110" y="286707"/>
                  <a:pt x="160110" y="286707"/>
                </a:cubicBezTo>
                <a:cubicBezTo>
                  <a:pt x="160125" y="286766"/>
                  <a:pt x="160132" y="286837"/>
                  <a:pt x="160138" y="286902"/>
                </a:cubicBezTo>
                <a:cubicBezTo>
                  <a:pt x="160146" y="286967"/>
                  <a:pt x="160153" y="287025"/>
                  <a:pt x="160161" y="287104"/>
                </a:cubicBezTo>
                <a:cubicBezTo>
                  <a:pt x="160161" y="287104"/>
                  <a:pt x="160161" y="287111"/>
                  <a:pt x="160161" y="287176"/>
                </a:cubicBezTo>
                <a:cubicBezTo>
                  <a:pt x="160161" y="287176"/>
                  <a:pt x="160154" y="287206"/>
                  <a:pt x="160149" y="287241"/>
                </a:cubicBezTo>
                <a:lnTo>
                  <a:pt x="164865" y="288038"/>
                </a:lnTo>
                <a:close/>
                <a:moveTo>
                  <a:pt x="102918" y="287885"/>
                </a:moveTo>
                <a:lnTo>
                  <a:pt x="103801" y="267560"/>
                </a:lnTo>
                <a:lnTo>
                  <a:pt x="104503" y="251257"/>
                </a:lnTo>
                <a:lnTo>
                  <a:pt x="54163" y="254065"/>
                </a:lnTo>
                <a:lnTo>
                  <a:pt x="70962" y="268557"/>
                </a:lnTo>
                <a:lnTo>
                  <a:pt x="102918" y="287885"/>
                </a:lnTo>
                <a:close/>
                <a:moveTo>
                  <a:pt x="159844" y="286096"/>
                </a:moveTo>
                <a:lnTo>
                  <a:pt x="159847" y="286095"/>
                </a:lnTo>
                <a:lnTo>
                  <a:pt x="159844" y="286096"/>
                </a:lnTo>
                <a:close/>
                <a:moveTo>
                  <a:pt x="159425" y="285643"/>
                </a:moveTo>
                <a:lnTo>
                  <a:pt x="183672" y="261722"/>
                </a:lnTo>
                <a:lnTo>
                  <a:pt x="124056" y="252954"/>
                </a:lnTo>
                <a:lnTo>
                  <a:pt x="157170" y="285605"/>
                </a:lnTo>
                <a:cubicBezTo>
                  <a:pt x="157172" y="285602"/>
                  <a:pt x="157175" y="285601"/>
                  <a:pt x="157178" y="285598"/>
                </a:cubicBezTo>
                <a:cubicBezTo>
                  <a:pt x="157236" y="285563"/>
                  <a:pt x="157286" y="285533"/>
                  <a:pt x="157344" y="285506"/>
                </a:cubicBezTo>
                <a:cubicBezTo>
                  <a:pt x="157395" y="285469"/>
                  <a:pt x="157445" y="285441"/>
                  <a:pt x="157495" y="285418"/>
                </a:cubicBezTo>
                <a:cubicBezTo>
                  <a:pt x="157553" y="285389"/>
                  <a:pt x="157631" y="285368"/>
                  <a:pt x="157696" y="285347"/>
                </a:cubicBezTo>
                <a:cubicBezTo>
                  <a:pt x="157740" y="285332"/>
                  <a:pt x="157769" y="285318"/>
                  <a:pt x="157805" y="285303"/>
                </a:cubicBezTo>
                <a:cubicBezTo>
                  <a:pt x="157819" y="285297"/>
                  <a:pt x="157834" y="285303"/>
                  <a:pt x="157849" y="285297"/>
                </a:cubicBezTo>
                <a:cubicBezTo>
                  <a:pt x="157913" y="285282"/>
                  <a:pt x="157978" y="285274"/>
                  <a:pt x="158050" y="285267"/>
                </a:cubicBezTo>
                <a:cubicBezTo>
                  <a:pt x="158108" y="285259"/>
                  <a:pt x="158173" y="285253"/>
                  <a:pt x="158230" y="285246"/>
                </a:cubicBezTo>
                <a:lnTo>
                  <a:pt x="158273" y="285246"/>
                </a:lnTo>
                <a:cubicBezTo>
                  <a:pt x="158324" y="285246"/>
                  <a:pt x="158367" y="285253"/>
                  <a:pt x="158410" y="285259"/>
                </a:cubicBezTo>
                <a:cubicBezTo>
                  <a:pt x="158475" y="285267"/>
                  <a:pt x="158539" y="285267"/>
                  <a:pt x="158598" y="285274"/>
                </a:cubicBezTo>
                <a:cubicBezTo>
                  <a:pt x="158669" y="285289"/>
                  <a:pt x="158734" y="285311"/>
                  <a:pt x="158792" y="285318"/>
                </a:cubicBezTo>
                <a:cubicBezTo>
                  <a:pt x="158843" y="285339"/>
                  <a:pt x="158893" y="285353"/>
                  <a:pt x="158950" y="285368"/>
                </a:cubicBezTo>
                <a:cubicBezTo>
                  <a:pt x="159015" y="285397"/>
                  <a:pt x="159079" y="285426"/>
                  <a:pt x="159138" y="285462"/>
                </a:cubicBezTo>
                <a:cubicBezTo>
                  <a:pt x="159181" y="285483"/>
                  <a:pt x="159238" y="285506"/>
                  <a:pt x="159274" y="285533"/>
                </a:cubicBezTo>
                <a:cubicBezTo>
                  <a:pt x="159328" y="285569"/>
                  <a:pt x="159377" y="285609"/>
                  <a:pt x="159425" y="285643"/>
                </a:cubicBezTo>
                <a:close/>
                <a:moveTo>
                  <a:pt x="212498" y="276654"/>
                </a:moveTo>
                <a:lnTo>
                  <a:pt x="211934" y="263654"/>
                </a:lnTo>
                <a:lnTo>
                  <a:pt x="207614" y="264861"/>
                </a:lnTo>
                <a:lnTo>
                  <a:pt x="207735" y="264828"/>
                </a:lnTo>
                <a:cubicBezTo>
                  <a:pt x="207674" y="265335"/>
                  <a:pt x="207457" y="265794"/>
                  <a:pt x="207135" y="266160"/>
                </a:cubicBezTo>
                <a:lnTo>
                  <a:pt x="212498" y="276654"/>
                </a:lnTo>
                <a:close/>
                <a:moveTo>
                  <a:pt x="256706" y="266755"/>
                </a:moveTo>
                <a:lnTo>
                  <a:pt x="278855" y="245436"/>
                </a:lnTo>
                <a:cubicBezTo>
                  <a:pt x="278624" y="245362"/>
                  <a:pt x="278407" y="245255"/>
                  <a:pt x="278209" y="245118"/>
                </a:cubicBezTo>
                <a:lnTo>
                  <a:pt x="273163" y="246531"/>
                </a:lnTo>
                <a:lnTo>
                  <a:pt x="256706" y="266755"/>
                </a:lnTo>
                <a:close/>
                <a:moveTo>
                  <a:pt x="67770" y="266627"/>
                </a:moveTo>
                <a:lnTo>
                  <a:pt x="53265" y="254116"/>
                </a:lnTo>
                <a:lnTo>
                  <a:pt x="50541" y="254267"/>
                </a:lnTo>
                <a:lnTo>
                  <a:pt x="53646" y="258085"/>
                </a:lnTo>
                <a:lnTo>
                  <a:pt x="67770" y="266627"/>
                </a:lnTo>
                <a:close/>
                <a:moveTo>
                  <a:pt x="58664" y="265232"/>
                </a:moveTo>
                <a:lnTo>
                  <a:pt x="52652" y="257844"/>
                </a:lnTo>
                <a:lnTo>
                  <a:pt x="48199" y="255149"/>
                </a:lnTo>
                <a:lnTo>
                  <a:pt x="58664" y="265232"/>
                </a:lnTo>
                <a:close/>
                <a:moveTo>
                  <a:pt x="207683" y="264361"/>
                </a:moveTo>
                <a:lnTo>
                  <a:pt x="211913" y="263187"/>
                </a:lnTo>
                <a:lnTo>
                  <a:pt x="211654" y="257196"/>
                </a:lnTo>
                <a:lnTo>
                  <a:pt x="207372" y="263608"/>
                </a:lnTo>
                <a:lnTo>
                  <a:pt x="207496" y="263424"/>
                </a:lnTo>
                <a:cubicBezTo>
                  <a:pt x="207634" y="263703"/>
                  <a:pt x="207721" y="264013"/>
                  <a:pt x="207745" y="264343"/>
                </a:cubicBezTo>
                <a:lnTo>
                  <a:pt x="207683" y="264361"/>
                </a:lnTo>
                <a:close/>
                <a:moveTo>
                  <a:pt x="202910" y="264239"/>
                </a:moveTo>
                <a:lnTo>
                  <a:pt x="202809" y="264223"/>
                </a:lnTo>
                <a:cubicBezTo>
                  <a:pt x="202941" y="263130"/>
                  <a:pt x="203780" y="262270"/>
                  <a:pt x="204849" y="262087"/>
                </a:cubicBezTo>
                <a:lnTo>
                  <a:pt x="204904" y="262204"/>
                </a:lnTo>
                <a:lnTo>
                  <a:pt x="203870" y="259970"/>
                </a:lnTo>
                <a:lnTo>
                  <a:pt x="198369" y="248141"/>
                </a:lnTo>
                <a:lnTo>
                  <a:pt x="184742" y="261567"/>
                </a:lnTo>
                <a:lnTo>
                  <a:pt x="202910" y="264239"/>
                </a:lnTo>
                <a:close/>
                <a:moveTo>
                  <a:pt x="207228" y="263257"/>
                </a:moveTo>
                <a:lnTo>
                  <a:pt x="211628" y="256641"/>
                </a:lnTo>
                <a:lnTo>
                  <a:pt x="210818" y="237982"/>
                </a:lnTo>
                <a:cubicBezTo>
                  <a:pt x="210776" y="237977"/>
                  <a:pt x="210734" y="237970"/>
                  <a:pt x="210691" y="237962"/>
                </a:cubicBezTo>
                <a:cubicBezTo>
                  <a:pt x="210576" y="237949"/>
                  <a:pt x="210469" y="237941"/>
                  <a:pt x="210354" y="237912"/>
                </a:cubicBezTo>
                <a:cubicBezTo>
                  <a:pt x="210346" y="237905"/>
                  <a:pt x="210331" y="237905"/>
                  <a:pt x="210325" y="237905"/>
                </a:cubicBezTo>
                <a:cubicBezTo>
                  <a:pt x="210296" y="237905"/>
                  <a:pt x="210275" y="237891"/>
                  <a:pt x="210245" y="237884"/>
                </a:cubicBezTo>
                <a:cubicBezTo>
                  <a:pt x="210095" y="237840"/>
                  <a:pt x="209942" y="237782"/>
                  <a:pt x="209806" y="237717"/>
                </a:cubicBezTo>
                <a:cubicBezTo>
                  <a:pt x="209791" y="237711"/>
                  <a:pt x="209777" y="237704"/>
                  <a:pt x="209762" y="237696"/>
                </a:cubicBezTo>
                <a:cubicBezTo>
                  <a:pt x="209590" y="237613"/>
                  <a:pt x="209429" y="237511"/>
                  <a:pt x="209279" y="237394"/>
                </a:cubicBezTo>
                <a:lnTo>
                  <a:pt x="198602" y="247912"/>
                </a:lnTo>
                <a:lnTo>
                  <a:pt x="205190" y="262086"/>
                </a:lnTo>
                <a:lnTo>
                  <a:pt x="205175" y="262053"/>
                </a:lnTo>
                <a:cubicBezTo>
                  <a:pt x="205208" y="262052"/>
                  <a:pt x="205241" y="262050"/>
                  <a:pt x="205276" y="262050"/>
                </a:cubicBezTo>
                <a:cubicBezTo>
                  <a:pt x="206123" y="262050"/>
                  <a:pt x="206872" y="262471"/>
                  <a:pt x="207318" y="263121"/>
                </a:cubicBezTo>
                <a:lnTo>
                  <a:pt x="207228" y="263257"/>
                </a:lnTo>
                <a:close/>
                <a:moveTo>
                  <a:pt x="212526" y="263018"/>
                </a:moveTo>
                <a:lnTo>
                  <a:pt x="270851" y="246832"/>
                </a:lnTo>
                <a:lnTo>
                  <a:pt x="273604" y="244457"/>
                </a:lnTo>
                <a:cubicBezTo>
                  <a:pt x="273585" y="244425"/>
                  <a:pt x="273569" y="244392"/>
                  <a:pt x="273556" y="244359"/>
                </a:cubicBezTo>
                <a:cubicBezTo>
                  <a:pt x="273527" y="244302"/>
                  <a:pt x="273498" y="244252"/>
                  <a:pt x="273470" y="244187"/>
                </a:cubicBezTo>
                <a:cubicBezTo>
                  <a:pt x="273455" y="244136"/>
                  <a:pt x="273433" y="244078"/>
                  <a:pt x="273412" y="244013"/>
                </a:cubicBezTo>
                <a:cubicBezTo>
                  <a:pt x="273405" y="243956"/>
                  <a:pt x="273383" y="243906"/>
                  <a:pt x="273368" y="243841"/>
                </a:cubicBezTo>
                <a:cubicBezTo>
                  <a:pt x="273361" y="243768"/>
                  <a:pt x="273361" y="243704"/>
                  <a:pt x="273355" y="243639"/>
                </a:cubicBezTo>
                <a:cubicBezTo>
                  <a:pt x="273355" y="243620"/>
                  <a:pt x="273351" y="243590"/>
                  <a:pt x="273348" y="243565"/>
                </a:cubicBezTo>
                <a:lnTo>
                  <a:pt x="273346" y="243565"/>
                </a:lnTo>
                <a:lnTo>
                  <a:pt x="224929" y="237311"/>
                </a:lnTo>
                <a:lnTo>
                  <a:pt x="212239" y="256319"/>
                </a:lnTo>
                <a:lnTo>
                  <a:pt x="212526" y="263018"/>
                </a:lnTo>
                <a:close/>
                <a:moveTo>
                  <a:pt x="183947" y="261451"/>
                </a:moveTo>
                <a:lnTo>
                  <a:pt x="198077" y="247510"/>
                </a:lnTo>
                <a:lnTo>
                  <a:pt x="192440" y="235520"/>
                </a:lnTo>
                <a:lnTo>
                  <a:pt x="192378" y="235520"/>
                </a:lnTo>
                <a:lnTo>
                  <a:pt x="119437" y="235516"/>
                </a:lnTo>
                <a:lnTo>
                  <a:pt x="114677" y="243705"/>
                </a:lnTo>
                <a:lnTo>
                  <a:pt x="123685" y="252586"/>
                </a:lnTo>
                <a:lnTo>
                  <a:pt x="159188" y="257808"/>
                </a:lnTo>
                <a:lnTo>
                  <a:pt x="183947" y="261451"/>
                </a:lnTo>
                <a:close/>
                <a:moveTo>
                  <a:pt x="52073" y="257132"/>
                </a:moveTo>
                <a:lnTo>
                  <a:pt x="49776" y="254310"/>
                </a:lnTo>
                <a:lnTo>
                  <a:pt x="48358" y="254388"/>
                </a:lnTo>
                <a:lnTo>
                  <a:pt x="48536" y="254379"/>
                </a:lnTo>
                <a:cubicBezTo>
                  <a:pt x="48494" y="254555"/>
                  <a:pt x="48432" y="254723"/>
                  <a:pt x="48354" y="254882"/>
                </a:cubicBezTo>
                <a:lnTo>
                  <a:pt x="52073" y="257132"/>
                </a:lnTo>
                <a:close/>
                <a:moveTo>
                  <a:pt x="212215" y="255762"/>
                </a:moveTo>
                <a:lnTo>
                  <a:pt x="224525" y="237259"/>
                </a:lnTo>
                <a:lnTo>
                  <a:pt x="213774" y="235871"/>
                </a:lnTo>
                <a:cubicBezTo>
                  <a:pt x="213693" y="236193"/>
                  <a:pt x="213557" y="236493"/>
                  <a:pt x="213372" y="236760"/>
                </a:cubicBezTo>
                <a:cubicBezTo>
                  <a:pt x="212953" y="237401"/>
                  <a:pt x="212269" y="237834"/>
                  <a:pt x="211484" y="237949"/>
                </a:cubicBezTo>
                <a:cubicBezTo>
                  <a:pt x="211472" y="237952"/>
                  <a:pt x="211460" y="237954"/>
                  <a:pt x="211448" y="237956"/>
                </a:cubicBezTo>
                <a:lnTo>
                  <a:pt x="212215" y="255762"/>
                </a:lnTo>
                <a:close/>
                <a:moveTo>
                  <a:pt x="48592" y="254069"/>
                </a:moveTo>
                <a:lnTo>
                  <a:pt x="49538" y="254016"/>
                </a:lnTo>
                <a:lnTo>
                  <a:pt x="47505" y="251519"/>
                </a:lnTo>
                <a:lnTo>
                  <a:pt x="47489" y="251710"/>
                </a:lnTo>
                <a:cubicBezTo>
                  <a:pt x="48163" y="252152"/>
                  <a:pt x="48609" y="252915"/>
                  <a:pt x="48609" y="253781"/>
                </a:cubicBezTo>
                <a:cubicBezTo>
                  <a:pt x="48609" y="253879"/>
                  <a:pt x="48603" y="253975"/>
                  <a:pt x="48592" y="254069"/>
                </a:cubicBezTo>
                <a:close/>
                <a:moveTo>
                  <a:pt x="50303" y="253974"/>
                </a:moveTo>
                <a:lnTo>
                  <a:pt x="52930" y="253827"/>
                </a:lnTo>
                <a:lnTo>
                  <a:pt x="47699" y="249314"/>
                </a:lnTo>
                <a:lnTo>
                  <a:pt x="47583" y="250631"/>
                </a:lnTo>
                <a:lnTo>
                  <a:pt x="50303" y="253974"/>
                </a:lnTo>
                <a:close/>
                <a:moveTo>
                  <a:pt x="53829" y="253777"/>
                </a:moveTo>
                <a:lnTo>
                  <a:pt x="104516" y="250943"/>
                </a:lnTo>
                <a:lnTo>
                  <a:pt x="104871" y="242714"/>
                </a:lnTo>
                <a:lnTo>
                  <a:pt x="100584" y="236133"/>
                </a:lnTo>
                <a:lnTo>
                  <a:pt x="48268" y="242821"/>
                </a:lnTo>
                <a:lnTo>
                  <a:pt x="47766" y="248546"/>
                </a:lnTo>
                <a:lnTo>
                  <a:pt x="53829" y="253777"/>
                </a:lnTo>
                <a:close/>
                <a:moveTo>
                  <a:pt x="122458" y="252406"/>
                </a:moveTo>
                <a:lnTo>
                  <a:pt x="114291" y="244356"/>
                </a:lnTo>
                <a:lnTo>
                  <a:pt x="111388" y="249265"/>
                </a:lnTo>
                <a:lnTo>
                  <a:pt x="111490" y="249094"/>
                </a:lnTo>
                <a:cubicBezTo>
                  <a:pt x="111721" y="249471"/>
                  <a:pt x="111855" y="249915"/>
                  <a:pt x="111855" y="250389"/>
                </a:cubicBezTo>
                <a:cubicBezTo>
                  <a:pt x="111855" y="250544"/>
                  <a:pt x="111840" y="250693"/>
                  <a:pt x="111814" y="250839"/>
                </a:cubicBezTo>
                <a:lnTo>
                  <a:pt x="122458" y="252406"/>
                </a:lnTo>
                <a:close/>
                <a:moveTo>
                  <a:pt x="45189" y="251696"/>
                </a:moveTo>
                <a:lnTo>
                  <a:pt x="45067" y="251545"/>
                </a:lnTo>
                <a:cubicBezTo>
                  <a:pt x="45237" y="251465"/>
                  <a:pt x="45418" y="251403"/>
                  <a:pt x="45609" y="251361"/>
                </a:cubicBezTo>
                <a:lnTo>
                  <a:pt x="43414" y="246492"/>
                </a:lnTo>
                <a:lnTo>
                  <a:pt x="42681" y="245591"/>
                </a:lnTo>
                <a:cubicBezTo>
                  <a:pt x="42652" y="245608"/>
                  <a:pt x="42623" y="245624"/>
                  <a:pt x="42594" y="245641"/>
                </a:cubicBezTo>
                <a:cubicBezTo>
                  <a:pt x="42522" y="245685"/>
                  <a:pt x="42449" y="245729"/>
                  <a:pt x="42378" y="245764"/>
                </a:cubicBezTo>
                <a:cubicBezTo>
                  <a:pt x="42284" y="245800"/>
                  <a:pt x="42205" y="245829"/>
                  <a:pt x="42119" y="245850"/>
                </a:cubicBezTo>
                <a:cubicBezTo>
                  <a:pt x="42054" y="245879"/>
                  <a:pt x="41997" y="245901"/>
                  <a:pt x="41939" y="245923"/>
                </a:cubicBezTo>
                <a:cubicBezTo>
                  <a:pt x="41924" y="245930"/>
                  <a:pt x="41903" y="245930"/>
                  <a:pt x="41888" y="245930"/>
                </a:cubicBezTo>
                <a:cubicBezTo>
                  <a:pt x="41802" y="245944"/>
                  <a:pt x="41715" y="245959"/>
                  <a:pt x="41636" y="245965"/>
                </a:cubicBezTo>
                <a:cubicBezTo>
                  <a:pt x="41543" y="245980"/>
                  <a:pt x="41449" y="245988"/>
                  <a:pt x="41348" y="245988"/>
                </a:cubicBezTo>
                <a:cubicBezTo>
                  <a:pt x="41340" y="245988"/>
                  <a:pt x="41319" y="245995"/>
                  <a:pt x="41305" y="245995"/>
                </a:cubicBezTo>
                <a:cubicBezTo>
                  <a:pt x="41248" y="245995"/>
                  <a:pt x="41189" y="245988"/>
                  <a:pt x="41139" y="245988"/>
                </a:cubicBezTo>
                <a:cubicBezTo>
                  <a:pt x="41045" y="245980"/>
                  <a:pt x="40937" y="245973"/>
                  <a:pt x="40844" y="245951"/>
                </a:cubicBezTo>
                <a:cubicBezTo>
                  <a:pt x="40765" y="245936"/>
                  <a:pt x="40700" y="245923"/>
                  <a:pt x="40620" y="245894"/>
                </a:cubicBezTo>
                <a:cubicBezTo>
                  <a:pt x="40558" y="245879"/>
                  <a:pt x="40504" y="245864"/>
                  <a:pt x="40448" y="245845"/>
                </a:cubicBezTo>
                <a:lnTo>
                  <a:pt x="45189" y="251696"/>
                </a:lnTo>
                <a:close/>
                <a:moveTo>
                  <a:pt x="47190" y="251540"/>
                </a:moveTo>
                <a:lnTo>
                  <a:pt x="47222" y="251171"/>
                </a:lnTo>
                <a:lnTo>
                  <a:pt x="44177" y="247429"/>
                </a:lnTo>
                <a:lnTo>
                  <a:pt x="45955" y="251379"/>
                </a:lnTo>
                <a:lnTo>
                  <a:pt x="45926" y="251313"/>
                </a:lnTo>
                <a:cubicBezTo>
                  <a:pt x="45995" y="251307"/>
                  <a:pt x="46067" y="251303"/>
                  <a:pt x="46138" y="251303"/>
                </a:cubicBezTo>
                <a:cubicBezTo>
                  <a:pt x="46513" y="251303"/>
                  <a:pt x="46870" y="251389"/>
                  <a:pt x="47190" y="251540"/>
                </a:cubicBezTo>
                <a:close/>
                <a:moveTo>
                  <a:pt x="105139" y="250908"/>
                </a:moveTo>
                <a:lnTo>
                  <a:pt x="106933" y="250807"/>
                </a:lnTo>
                <a:cubicBezTo>
                  <a:pt x="106910" y="250672"/>
                  <a:pt x="106898" y="250532"/>
                  <a:pt x="106898" y="250389"/>
                </a:cubicBezTo>
                <a:cubicBezTo>
                  <a:pt x="106898" y="249371"/>
                  <a:pt x="107512" y="248496"/>
                  <a:pt x="108390" y="248115"/>
                </a:cubicBezTo>
                <a:lnTo>
                  <a:pt x="108496" y="248276"/>
                </a:lnTo>
                <a:lnTo>
                  <a:pt x="105456" y="243612"/>
                </a:lnTo>
                <a:lnTo>
                  <a:pt x="105139" y="250908"/>
                </a:lnTo>
                <a:close/>
                <a:moveTo>
                  <a:pt x="47300" y="250281"/>
                </a:moveTo>
                <a:lnTo>
                  <a:pt x="47407" y="249063"/>
                </a:lnTo>
                <a:lnTo>
                  <a:pt x="43725" y="245886"/>
                </a:lnTo>
                <a:lnTo>
                  <a:pt x="47300" y="250281"/>
                </a:lnTo>
                <a:close/>
                <a:moveTo>
                  <a:pt x="111278" y="248802"/>
                </a:moveTo>
                <a:lnTo>
                  <a:pt x="114049" y="244119"/>
                </a:lnTo>
                <a:lnTo>
                  <a:pt x="106554" y="236731"/>
                </a:lnTo>
                <a:cubicBezTo>
                  <a:pt x="106317" y="236905"/>
                  <a:pt x="106041" y="237024"/>
                  <a:pt x="105740" y="237070"/>
                </a:cubicBezTo>
                <a:lnTo>
                  <a:pt x="105479" y="243084"/>
                </a:lnTo>
                <a:lnTo>
                  <a:pt x="108688" y="248008"/>
                </a:lnTo>
                <a:cubicBezTo>
                  <a:pt x="108906" y="247945"/>
                  <a:pt x="109136" y="247911"/>
                  <a:pt x="109376" y="247911"/>
                </a:cubicBezTo>
                <a:cubicBezTo>
                  <a:pt x="110138" y="247911"/>
                  <a:pt x="110823" y="248258"/>
                  <a:pt x="111278" y="248802"/>
                </a:cubicBezTo>
                <a:close/>
                <a:moveTo>
                  <a:pt x="47474" y="248295"/>
                </a:moveTo>
                <a:lnTo>
                  <a:pt x="47950" y="242862"/>
                </a:lnTo>
                <a:lnTo>
                  <a:pt x="43893" y="243379"/>
                </a:lnTo>
                <a:cubicBezTo>
                  <a:pt x="43895" y="243395"/>
                  <a:pt x="43897" y="243408"/>
                  <a:pt x="43897" y="243408"/>
                </a:cubicBezTo>
                <a:cubicBezTo>
                  <a:pt x="43897" y="243459"/>
                  <a:pt x="43883" y="243524"/>
                  <a:pt x="43876" y="243588"/>
                </a:cubicBezTo>
                <a:cubicBezTo>
                  <a:pt x="43870" y="243682"/>
                  <a:pt x="43870" y="243768"/>
                  <a:pt x="43855" y="243856"/>
                </a:cubicBezTo>
                <a:cubicBezTo>
                  <a:pt x="43840" y="243942"/>
                  <a:pt x="43819" y="244021"/>
                  <a:pt x="43790" y="244101"/>
                </a:cubicBezTo>
                <a:cubicBezTo>
                  <a:pt x="43768" y="244187"/>
                  <a:pt x="43747" y="244266"/>
                  <a:pt x="43717" y="244345"/>
                </a:cubicBezTo>
                <a:cubicBezTo>
                  <a:pt x="43682" y="244424"/>
                  <a:pt x="43646" y="244496"/>
                  <a:pt x="43602" y="244582"/>
                </a:cubicBezTo>
                <a:cubicBezTo>
                  <a:pt x="43573" y="244647"/>
                  <a:pt x="43531" y="244720"/>
                  <a:pt x="43495" y="244785"/>
                </a:cubicBezTo>
                <a:cubicBezTo>
                  <a:pt x="43483" y="244802"/>
                  <a:pt x="43471" y="244817"/>
                  <a:pt x="43461" y="244833"/>
                </a:cubicBezTo>
                <a:lnTo>
                  <a:pt x="47474" y="248295"/>
                </a:lnTo>
                <a:close/>
                <a:moveTo>
                  <a:pt x="287865" y="247649"/>
                </a:moveTo>
                <a:lnTo>
                  <a:pt x="287743" y="247605"/>
                </a:lnTo>
                <a:cubicBezTo>
                  <a:pt x="288060" y="247036"/>
                  <a:pt x="288668" y="246651"/>
                  <a:pt x="289363" y="246646"/>
                </a:cubicBezTo>
                <a:lnTo>
                  <a:pt x="295675" y="206436"/>
                </a:lnTo>
                <a:lnTo>
                  <a:pt x="281463" y="241557"/>
                </a:lnTo>
                <a:lnTo>
                  <a:pt x="281498" y="241471"/>
                </a:lnTo>
                <a:cubicBezTo>
                  <a:pt x="281868" y="241904"/>
                  <a:pt x="282091" y="242466"/>
                  <a:pt x="282091" y="243078"/>
                </a:cubicBezTo>
                <a:cubicBezTo>
                  <a:pt x="282091" y="243972"/>
                  <a:pt x="281620" y="244756"/>
                  <a:pt x="280912" y="245191"/>
                </a:cubicBezTo>
                <a:lnTo>
                  <a:pt x="282140" y="245625"/>
                </a:lnTo>
                <a:lnTo>
                  <a:pt x="287865" y="247649"/>
                </a:lnTo>
                <a:close/>
                <a:moveTo>
                  <a:pt x="28664" y="247542"/>
                </a:moveTo>
                <a:lnTo>
                  <a:pt x="28787" y="247498"/>
                </a:lnTo>
                <a:lnTo>
                  <a:pt x="28664" y="247542"/>
                </a:lnTo>
                <a:close/>
                <a:moveTo>
                  <a:pt x="28787" y="247498"/>
                </a:moveTo>
                <a:lnTo>
                  <a:pt x="35467" y="245137"/>
                </a:lnTo>
                <a:lnTo>
                  <a:pt x="38587" y="244032"/>
                </a:lnTo>
                <a:lnTo>
                  <a:pt x="29680" y="233017"/>
                </a:lnTo>
                <a:cubicBezTo>
                  <a:pt x="29427" y="233205"/>
                  <a:pt x="29115" y="233317"/>
                  <a:pt x="28778" y="233317"/>
                </a:cubicBezTo>
                <a:cubicBezTo>
                  <a:pt x="27949" y="233317"/>
                  <a:pt x="27279" y="232647"/>
                  <a:pt x="27279" y="231812"/>
                </a:cubicBezTo>
                <a:cubicBezTo>
                  <a:pt x="27279" y="231125"/>
                  <a:pt x="27740" y="230545"/>
                  <a:pt x="28370" y="230369"/>
                </a:cubicBezTo>
                <a:lnTo>
                  <a:pt x="28403" y="230468"/>
                </a:lnTo>
                <a:lnTo>
                  <a:pt x="21211" y="208654"/>
                </a:lnTo>
                <a:lnTo>
                  <a:pt x="27158" y="246541"/>
                </a:lnTo>
                <a:lnTo>
                  <a:pt x="27158" y="246536"/>
                </a:lnTo>
                <a:cubicBezTo>
                  <a:pt x="27854" y="246541"/>
                  <a:pt x="28464" y="246926"/>
                  <a:pt x="28787" y="247498"/>
                </a:cubicBezTo>
                <a:close/>
                <a:moveTo>
                  <a:pt x="198309" y="247281"/>
                </a:moveTo>
                <a:lnTo>
                  <a:pt x="208804" y="236927"/>
                </a:lnTo>
                <a:cubicBezTo>
                  <a:pt x="208488" y="236531"/>
                  <a:pt x="208277" y="236050"/>
                  <a:pt x="208216" y="235522"/>
                </a:cubicBezTo>
                <a:lnTo>
                  <a:pt x="208199" y="235520"/>
                </a:lnTo>
                <a:lnTo>
                  <a:pt x="192813" y="235520"/>
                </a:lnTo>
                <a:lnTo>
                  <a:pt x="198309" y="247281"/>
                </a:lnTo>
                <a:close/>
                <a:moveTo>
                  <a:pt x="26383" y="246850"/>
                </a:moveTo>
                <a:lnTo>
                  <a:pt x="26344" y="246712"/>
                </a:lnTo>
                <a:lnTo>
                  <a:pt x="26383" y="246850"/>
                </a:lnTo>
                <a:close/>
                <a:moveTo>
                  <a:pt x="289363" y="246651"/>
                </a:moveTo>
                <a:lnTo>
                  <a:pt x="289363" y="246644"/>
                </a:lnTo>
                <a:lnTo>
                  <a:pt x="289363" y="246651"/>
                </a:lnTo>
                <a:close/>
                <a:moveTo>
                  <a:pt x="272280" y="246435"/>
                </a:moveTo>
                <a:lnTo>
                  <a:pt x="272480" y="246380"/>
                </a:lnTo>
                <a:lnTo>
                  <a:pt x="272799" y="245988"/>
                </a:lnTo>
                <a:lnTo>
                  <a:pt x="272280" y="246435"/>
                </a:lnTo>
                <a:close/>
                <a:moveTo>
                  <a:pt x="273520" y="246091"/>
                </a:moveTo>
                <a:lnTo>
                  <a:pt x="277906" y="244874"/>
                </a:lnTo>
                <a:cubicBezTo>
                  <a:pt x="277857" y="244829"/>
                  <a:pt x="277812" y="244781"/>
                  <a:pt x="277767" y="244732"/>
                </a:cubicBezTo>
                <a:lnTo>
                  <a:pt x="277859" y="244764"/>
                </a:lnTo>
                <a:lnTo>
                  <a:pt x="276870" y="244416"/>
                </a:lnTo>
                <a:cubicBezTo>
                  <a:pt x="276863" y="244428"/>
                  <a:pt x="276856" y="244441"/>
                  <a:pt x="276848" y="244453"/>
                </a:cubicBezTo>
                <a:cubicBezTo>
                  <a:pt x="276826" y="244503"/>
                  <a:pt x="276791" y="244547"/>
                  <a:pt x="276762" y="244597"/>
                </a:cubicBezTo>
                <a:cubicBezTo>
                  <a:pt x="276726" y="244655"/>
                  <a:pt x="276682" y="244705"/>
                  <a:pt x="276632" y="244756"/>
                </a:cubicBezTo>
                <a:cubicBezTo>
                  <a:pt x="276596" y="244798"/>
                  <a:pt x="276559" y="244835"/>
                  <a:pt x="276523" y="244871"/>
                </a:cubicBezTo>
                <a:cubicBezTo>
                  <a:pt x="276481" y="244921"/>
                  <a:pt x="276423" y="244950"/>
                  <a:pt x="276366" y="244993"/>
                </a:cubicBezTo>
                <a:cubicBezTo>
                  <a:pt x="276329" y="245036"/>
                  <a:pt x="276286" y="245065"/>
                  <a:pt x="276243" y="245095"/>
                </a:cubicBezTo>
                <a:cubicBezTo>
                  <a:pt x="276184" y="245130"/>
                  <a:pt x="276128" y="245159"/>
                  <a:pt x="276069" y="245195"/>
                </a:cubicBezTo>
                <a:cubicBezTo>
                  <a:pt x="276019" y="245210"/>
                  <a:pt x="275969" y="245238"/>
                  <a:pt x="275912" y="245260"/>
                </a:cubicBezTo>
                <a:cubicBezTo>
                  <a:pt x="275847" y="245289"/>
                  <a:pt x="275789" y="245302"/>
                  <a:pt x="275724" y="245325"/>
                </a:cubicBezTo>
                <a:cubicBezTo>
                  <a:pt x="275674" y="245332"/>
                  <a:pt x="275617" y="245346"/>
                  <a:pt x="275558" y="245361"/>
                </a:cubicBezTo>
                <a:cubicBezTo>
                  <a:pt x="275494" y="245375"/>
                  <a:pt x="275422" y="245375"/>
                  <a:pt x="275343" y="245382"/>
                </a:cubicBezTo>
                <a:cubicBezTo>
                  <a:pt x="275299" y="245382"/>
                  <a:pt x="275270" y="245390"/>
                  <a:pt x="275228" y="245390"/>
                </a:cubicBezTo>
                <a:lnTo>
                  <a:pt x="275191" y="245390"/>
                </a:lnTo>
                <a:cubicBezTo>
                  <a:pt x="275119" y="245390"/>
                  <a:pt x="275048" y="245382"/>
                  <a:pt x="274989" y="245367"/>
                </a:cubicBezTo>
                <a:cubicBezTo>
                  <a:pt x="274924" y="245361"/>
                  <a:pt x="274860" y="245354"/>
                  <a:pt x="274803" y="245339"/>
                </a:cubicBezTo>
                <a:lnTo>
                  <a:pt x="274759" y="245339"/>
                </a:lnTo>
                <a:cubicBezTo>
                  <a:pt x="274715" y="245325"/>
                  <a:pt x="274680" y="245302"/>
                  <a:pt x="274636" y="245289"/>
                </a:cubicBezTo>
                <a:cubicBezTo>
                  <a:pt x="274571" y="245267"/>
                  <a:pt x="274506" y="245245"/>
                  <a:pt x="274449" y="245224"/>
                </a:cubicBezTo>
                <a:cubicBezTo>
                  <a:pt x="274392" y="245197"/>
                  <a:pt x="274350" y="245169"/>
                  <a:pt x="274295" y="245140"/>
                </a:cubicBezTo>
                <a:lnTo>
                  <a:pt x="273520" y="246091"/>
                </a:lnTo>
                <a:close/>
                <a:moveTo>
                  <a:pt x="277528" y="243993"/>
                </a:moveTo>
                <a:lnTo>
                  <a:pt x="277275" y="243905"/>
                </a:lnTo>
                <a:lnTo>
                  <a:pt x="277528" y="243993"/>
                </a:lnTo>
                <a:close/>
                <a:moveTo>
                  <a:pt x="277136" y="243078"/>
                </a:moveTo>
                <a:cubicBezTo>
                  <a:pt x="277136" y="241745"/>
                  <a:pt x="278198" y="240654"/>
                  <a:pt x="279534" y="240609"/>
                </a:cubicBezTo>
                <a:lnTo>
                  <a:pt x="279538" y="240641"/>
                </a:lnTo>
                <a:lnTo>
                  <a:pt x="278748" y="233903"/>
                </a:lnTo>
                <a:lnTo>
                  <a:pt x="276102" y="241848"/>
                </a:lnTo>
                <a:cubicBezTo>
                  <a:pt x="276121" y="241859"/>
                  <a:pt x="276138" y="241867"/>
                  <a:pt x="276157" y="241874"/>
                </a:cubicBezTo>
                <a:cubicBezTo>
                  <a:pt x="276214" y="241910"/>
                  <a:pt x="276272" y="241939"/>
                  <a:pt x="276322" y="241975"/>
                </a:cubicBezTo>
                <a:cubicBezTo>
                  <a:pt x="276372" y="242011"/>
                  <a:pt x="276416" y="242054"/>
                  <a:pt x="276466" y="242098"/>
                </a:cubicBezTo>
                <a:cubicBezTo>
                  <a:pt x="276502" y="242134"/>
                  <a:pt x="276552" y="242170"/>
                  <a:pt x="276596" y="242220"/>
                </a:cubicBezTo>
                <a:cubicBezTo>
                  <a:pt x="276638" y="242264"/>
                  <a:pt x="276676" y="242306"/>
                  <a:pt x="276711" y="242364"/>
                </a:cubicBezTo>
                <a:cubicBezTo>
                  <a:pt x="276747" y="242408"/>
                  <a:pt x="276783" y="242450"/>
                  <a:pt x="276818" y="242508"/>
                </a:cubicBezTo>
                <a:cubicBezTo>
                  <a:pt x="276848" y="242551"/>
                  <a:pt x="276877" y="242609"/>
                  <a:pt x="276898" y="242659"/>
                </a:cubicBezTo>
                <a:cubicBezTo>
                  <a:pt x="276935" y="242710"/>
                  <a:pt x="276956" y="242760"/>
                  <a:pt x="276985" y="242825"/>
                </a:cubicBezTo>
                <a:cubicBezTo>
                  <a:pt x="277006" y="242883"/>
                  <a:pt x="277021" y="242948"/>
                  <a:pt x="277036" y="243013"/>
                </a:cubicBezTo>
                <a:cubicBezTo>
                  <a:pt x="277050" y="243063"/>
                  <a:pt x="277071" y="243113"/>
                  <a:pt x="277078" y="243170"/>
                </a:cubicBezTo>
                <a:cubicBezTo>
                  <a:pt x="277086" y="243243"/>
                  <a:pt x="277092" y="243314"/>
                  <a:pt x="277100" y="243394"/>
                </a:cubicBezTo>
                <a:cubicBezTo>
                  <a:pt x="277100" y="243430"/>
                  <a:pt x="277115" y="243467"/>
                  <a:pt x="277115" y="243509"/>
                </a:cubicBezTo>
                <a:lnTo>
                  <a:pt x="277107" y="243553"/>
                </a:lnTo>
                <a:cubicBezTo>
                  <a:pt x="277107" y="243610"/>
                  <a:pt x="277092" y="243682"/>
                  <a:pt x="277086" y="243754"/>
                </a:cubicBezTo>
                <a:cubicBezTo>
                  <a:pt x="277086" y="243778"/>
                  <a:pt x="277083" y="243806"/>
                  <a:pt x="277079" y="243835"/>
                </a:cubicBezTo>
                <a:lnTo>
                  <a:pt x="277275" y="243905"/>
                </a:lnTo>
                <a:cubicBezTo>
                  <a:pt x="277184" y="243647"/>
                  <a:pt x="277136" y="243369"/>
                  <a:pt x="277136" y="243078"/>
                </a:cubicBezTo>
                <a:close/>
                <a:moveTo>
                  <a:pt x="38712" y="243438"/>
                </a:moveTo>
                <a:lnTo>
                  <a:pt x="38704" y="243408"/>
                </a:lnTo>
                <a:cubicBezTo>
                  <a:pt x="38704" y="243352"/>
                  <a:pt x="38712" y="243293"/>
                  <a:pt x="38718" y="243243"/>
                </a:cubicBezTo>
                <a:cubicBezTo>
                  <a:pt x="38726" y="243142"/>
                  <a:pt x="38733" y="243034"/>
                  <a:pt x="38754" y="242940"/>
                </a:cubicBezTo>
                <a:cubicBezTo>
                  <a:pt x="38762" y="242861"/>
                  <a:pt x="38791" y="242789"/>
                  <a:pt x="38812" y="242710"/>
                </a:cubicBezTo>
                <a:cubicBezTo>
                  <a:pt x="38834" y="242624"/>
                  <a:pt x="38856" y="242544"/>
                  <a:pt x="38884" y="242465"/>
                </a:cubicBezTo>
                <a:cubicBezTo>
                  <a:pt x="38913" y="242379"/>
                  <a:pt x="38957" y="242314"/>
                  <a:pt x="38992" y="242234"/>
                </a:cubicBezTo>
                <a:cubicBezTo>
                  <a:pt x="39028" y="242162"/>
                  <a:pt x="39064" y="242090"/>
                  <a:pt x="39108" y="242019"/>
                </a:cubicBezTo>
                <a:cubicBezTo>
                  <a:pt x="39158" y="241946"/>
                  <a:pt x="39208" y="241881"/>
                  <a:pt x="39258" y="241824"/>
                </a:cubicBezTo>
                <a:cubicBezTo>
                  <a:pt x="39309" y="241751"/>
                  <a:pt x="39360" y="241687"/>
                  <a:pt x="39417" y="241622"/>
                </a:cubicBezTo>
                <a:cubicBezTo>
                  <a:pt x="39476" y="241565"/>
                  <a:pt x="39540" y="241514"/>
                  <a:pt x="39597" y="241456"/>
                </a:cubicBezTo>
                <a:cubicBezTo>
                  <a:pt x="39656" y="241399"/>
                  <a:pt x="39720" y="241341"/>
                  <a:pt x="39792" y="241291"/>
                </a:cubicBezTo>
                <a:cubicBezTo>
                  <a:pt x="39865" y="241241"/>
                  <a:pt x="39943" y="241205"/>
                  <a:pt x="40016" y="241154"/>
                </a:cubicBezTo>
                <a:cubicBezTo>
                  <a:pt x="40075" y="241132"/>
                  <a:pt x="40131" y="241091"/>
                  <a:pt x="40192" y="241062"/>
                </a:cubicBezTo>
                <a:lnTo>
                  <a:pt x="37979" y="234416"/>
                </a:lnTo>
                <a:lnTo>
                  <a:pt x="18441" y="191012"/>
                </a:lnTo>
                <a:lnTo>
                  <a:pt x="20917" y="206785"/>
                </a:lnTo>
                <a:lnTo>
                  <a:pt x="28674" y="230316"/>
                </a:lnTo>
                <a:cubicBezTo>
                  <a:pt x="28709" y="230314"/>
                  <a:pt x="28743" y="230312"/>
                  <a:pt x="28778" y="230312"/>
                </a:cubicBezTo>
                <a:cubicBezTo>
                  <a:pt x="29606" y="230312"/>
                  <a:pt x="30284" y="230983"/>
                  <a:pt x="30284" y="231812"/>
                </a:cubicBezTo>
                <a:cubicBezTo>
                  <a:pt x="30284" y="232200"/>
                  <a:pt x="30137" y="232552"/>
                  <a:pt x="29899" y="232818"/>
                </a:cubicBezTo>
                <a:lnTo>
                  <a:pt x="38738" y="243734"/>
                </a:lnTo>
                <a:cubicBezTo>
                  <a:pt x="38725" y="243643"/>
                  <a:pt x="38712" y="243551"/>
                  <a:pt x="38712" y="243438"/>
                </a:cubicBezTo>
                <a:close/>
                <a:moveTo>
                  <a:pt x="114436" y="243467"/>
                </a:moveTo>
                <a:lnTo>
                  <a:pt x="119046" y="235516"/>
                </a:lnTo>
                <a:lnTo>
                  <a:pt x="107356" y="235516"/>
                </a:lnTo>
                <a:cubicBezTo>
                  <a:pt x="107302" y="235762"/>
                  <a:pt x="107197" y="235989"/>
                  <a:pt x="107056" y="236190"/>
                </a:cubicBezTo>
                <a:lnTo>
                  <a:pt x="114436" y="243467"/>
                </a:lnTo>
                <a:close/>
                <a:moveTo>
                  <a:pt x="290493" y="243442"/>
                </a:moveTo>
                <a:lnTo>
                  <a:pt x="311389" y="169094"/>
                </a:lnTo>
                <a:cubicBezTo>
                  <a:pt x="311165" y="169395"/>
                  <a:pt x="310862" y="169631"/>
                  <a:pt x="310511" y="169770"/>
                </a:cubicBezTo>
                <a:lnTo>
                  <a:pt x="296695" y="203913"/>
                </a:lnTo>
                <a:lnTo>
                  <a:pt x="290493" y="243442"/>
                </a:lnTo>
                <a:close/>
                <a:moveTo>
                  <a:pt x="26034" y="243344"/>
                </a:moveTo>
                <a:lnTo>
                  <a:pt x="20016" y="205029"/>
                </a:lnTo>
                <a:lnTo>
                  <a:pt x="7254" y="166320"/>
                </a:lnTo>
                <a:cubicBezTo>
                  <a:pt x="7089" y="166385"/>
                  <a:pt x="6909" y="166419"/>
                  <a:pt x="6721" y="166419"/>
                </a:cubicBezTo>
                <a:cubicBezTo>
                  <a:pt x="5900" y="166419"/>
                  <a:pt x="5231" y="165750"/>
                  <a:pt x="5231" y="164936"/>
                </a:cubicBezTo>
                <a:cubicBezTo>
                  <a:pt x="5231" y="164114"/>
                  <a:pt x="5900" y="163451"/>
                  <a:pt x="6721" y="163451"/>
                </a:cubicBezTo>
                <a:cubicBezTo>
                  <a:pt x="7021" y="163451"/>
                  <a:pt x="7301" y="163541"/>
                  <a:pt x="7535" y="163694"/>
                </a:cubicBezTo>
                <a:lnTo>
                  <a:pt x="8709" y="158891"/>
                </a:lnTo>
                <a:lnTo>
                  <a:pt x="3750" y="158891"/>
                </a:lnTo>
                <a:cubicBezTo>
                  <a:pt x="3649" y="159513"/>
                  <a:pt x="3240" y="160037"/>
                  <a:pt x="2686" y="160298"/>
                </a:cubicBezTo>
                <a:lnTo>
                  <a:pt x="26034" y="243344"/>
                </a:lnTo>
                <a:close/>
                <a:moveTo>
                  <a:pt x="273512" y="242724"/>
                </a:moveTo>
                <a:cubicBezTo>
                  <a:pt x="273541" y="242674"/>
                  <a:pt x="273563" y="242624"/>
                  <a:pt x="273592" y="242580"/>
                </a:cubicBezTo>
                <a:cubicBezTo>
                  <a:pt x="273627" y="242523"/>
                  <a:pt x="273665" y="242465"/>
                  <a:pt x="273700" y="242414"/>
                </a:cubicBezTo>
                <a:cubicBezTo>
                  <a:pt x="273729" y="242364"/>
                  <a:pt x="273772" y="242314"/>
                  <a:pt x="273807" y="242278"/>
                </a:cubicBezTo>
                <a:cubicBezTo>
                  <a:pt x="273851" y="242227"/>
                  <a:pt x="273895" y="242176"/>
                  <a:pt x="273937" y="242134"/>
                </a:cubicBezTo>
                <a:cubicBezTo>
                  <a:pt x="273974" y="242105"/>
                  <a:pt x="274017" y="242069"/>
                  <a:pt x="274067" y="242025"/>
                </a:cubicBezTo>
                <a:cubicBezTo>
                  <a:pt x="274111" y="241990"/>
                  <a:pt x="274169" y="241954"/>
                  <a:pt x="274226" y="241917"/>
                </a:cubicBezTo>
                <a:cubicBezTo>
                  <a:pt x="274269" y="241881"/>
                  <a:pt x="274320" y="241860"/>
                  <a:pt x="274363" y="241839"/>
                </a:cubicBezTo>
                <a:cubicBezTo>
                  <a:pt x="274383" y="241829"/>
                  <a:pt x="274404" y="241820"/>
                  <a:pt x="274424" y="241810"/>
                </a:cubicBezTo>
                <a:lnTo>
                  <a:pt x="260660" y="192620"/>
                </a:lnTo>
                <a:lnTo>
                  <a:pt x="258918" y="186402"/>
                </a:lnTo>
                <a:lnTo>
                  <a:pt x="225316" y="236730"/>
                </a:lnTo>
                <a:lnTo>
                  <a:pt x="273445" y="242900"/>
                </a:lnTo>
                <a:cubicBezTo>
                  <a:pt x="273469" y="242839"/>
                  <a:pt x="273488" y="242780"/>
                  <a:pt x="273512" y="242724"/>
                </a:cubicBezTo>
                <a:close/>
                <a:moveTo>
                  <a:pt x="43797" y="242704"/>
                </a:moveTo>
                <a:lnTo>
                  <a:pt x="43795" y="242704"/>
                </a:lnTo>
                <a:lnTo>
                  <a:pt x="43797" y="242704"/>
                </a:lnTo>
                <a:close/>
                <a:moveTo>
                  <a:pt x="43797" y="242704"/>
                </a:moveTo>
                <a:lnTo>
                  <a:pt x="48011" y="242164"/>
                </a:lnTo>
                <a:lnTo>
                  <a:pt x="50072" y="218657"/>
                </a:lnTo>
                <a:lnTo>
                  <a:pt x="50764" y="210752"/>
                </a:lnTo>
                <a:lnTo>
                  <a:pt x="42293" y="241012"/>
                </a:lnTo>
                <a:lnTo>
                  <a:pt x="42295" y="241008"/>
                </a:lnTo>
                <a:cubicBezTo>
                  <a:pt x="42361" y="241038"/>
                  <a:pt x="42419" y="241071"/>
                  <a:pt x="42487" y="241103"/>
                </a:cubicBezTo>
                <a:cubicBezTo>
                  <a:pt x="42551" y="241132"/>
                  <a:pt x="42623" y="241168"/>
                  <a:pt x="42681" y="241211"/>
                </a:cubicBezTo>
                <a:cubicBezTo>
                  <a:pt x="42759" y="241262"/>
                  <a:pt x="42832" y="241312"/>
                  <a:pt x="42903" y="241370"/>
                </a:cubicBezTo>
                <a:cubicBezTo>
                  <a:pt x="42962" y="241421"/>
                  <a:pt x="43019" y="241464"/>
                  <a:pt x="43077" y="241521"/>
                </a:cubicBezTo>
                <a:cubicBezTo>
                  <a:pt x="43142" y="241571"/>
                  <a:pt x="43199" y="241644"/>
                  <a:pt x="43257" y="241709"/>
                </a:cubicBezTo>
                <a:cubicBezTo>
                  <a:pt x="43307" y="241774"/>
                  <a:pt x="43365" y="241824"/>
                  <a:pt x="43408" y="241889"/>
                </a:cubicBezTo>
                <a:cubicBezTo>
                  <a:pt x="43458" y="241968"/>
                  <a:pt x="43508" y="242047"/>
                  <a:pt x="43552" y="242126"/>
                </a:cubicBezTo>
                <a:cubicBezTo>
                  <a:pt x="43588" y="242191"/>
                  <a:pt x="43625" y="242256"/>
                  <a:pt x="43660" y="242321"/>
                </a:cubicBezTo>
                <a:cubicBezTo>
                  <a:pt x="43703" y="242414"/>
                  <a:pt x="43732" y="242515"/>
                  <a:pt x="43761" y="242616"/>
                </a:cubicBezTo>
                <a:cubicBezTo>
                  <a:pt x="43772" y="242647"/>
                  <a:pt x="43785" y="242675"/>
                  <a:pt x="43797" y="242704"/>
                </a:cubicBezTo>
                <a:close/>
                <a:moveTo>
                  <a:pt x="104893" y="242186"/>
                </a:moveTo>
                <a:lnTo>
                  <a:pt x="105114" y="237061"/>
                </a:lnTo>
                <a:cubicBezTo>
                  <a:pt x="104603" y="236968"/>
                  <a:pt x="104165" y="236672"/>
                  <a:pt x="103887" y="236263"/>
                </a:cubicBezTo>
                <a:cubicBezTo>
                  <a:pt x="103781" y="236104"/>
                  <a:pt x="103699" y="235929"/>
                  <a:pt x="103645" y="235743"/>
                </a:cubicBezTo>
                <a:lnTo>
                  <a:pt x="100923" y="236091"/>
                </a:lnTo>
                <a:lnTo>
                  <a:pt x="104893" y="242186"/>
                </a:lnTo>
                <a:close/>
                <a:moveTo>
                  <a:pt x="48329" y="242123"/>
                </a:moveTo>
                <a:lnTo>
                  <a:pt x="100158" y="235479"/>
                </a:lnTo>
                <a:lnTo>
                  <a:pt x="60768" y="175017"/>
                </a:lnTo>
                <a:lnTo>
                  <a:pt x="51218" y="209129"/>
                </a:lnTo>
                <a:lnTo>
                  <a:pt x="48329" y="242123"/>
                </a:lnTo>
                <a:close/>
                <a:moveTo>
                  <a:pt x="275520" y="241655"/>
                </a:moveTo>
                <a:lnTo>
                  <a:pt x="275520" y="241652"/>
                </a:lnTo>
                <a:lnTo>
                  <a:pt x="275520" y="241655"/>
                </a:lnTo>
                <a:close/>
                <a:moveTo>
                  <a:pt x="275520" y="241652"/>
                </a:moveTo>
                <a:lnTo>
                  <a:pt x="278580" y="232468"/>
                </a:lnTo>
                <a:lnTo>
                  <a:pt x="271137" y="168918"/>
                </a:lnTo>
                <a:cubicBezTo>
                  <a:pt x="270935" y="168991"/>
                  <a:pt x="270721" y="169037"/>
                  <a:pt x="270499" y="169056"/>
                </a:cubicBezTo>
                <a:lnTo>
                  <a:pt x="259368" y="185727"/>
                </a:lnTo>
                <a:lnTo>
                  <a:pt x="275024" y="241646"/>
                </a:lnTo>
                <a:lnTo>
                  <a:pt x="275022" y="241640"/>
                </a:lnTo>
                <a:cubicBezTo>
                  <a:pt x="275046" y="241638"/>
                  <a:pt x="275071" y="241636"/>
                  <a:pt x="275098" y="241636"/>
                </a:cubicBezTo>
                <a:cubicBezTo>
                  <a:pt x="275140" y="241630"/>
                  <a:pt x="275177" y="241622"/>
                  <a:pt x="275228" y="241622"/>
                </a:cubicBezTo>
                <a:lnTo>
                  <a:pt x="275270" y="241622"/>
                </a:lnTo>
                <a:cubicBezTo>
                  <a:pt x="275328" y="241622"/>
                  <a:pt x="275393" y="241636"/>
                  <a:pt x="275450" y="241644"/>
                </a:cubicBezTo>
                <a:cubicBezTo>
                  <a:pt x="275472" y="241647"/>
                  <a:pt x="275496" y="241649"/>
                  <a:pt x="275520" y="241652"/>
                </a:cubicBezTo>
                <a:close/>
                <a:moveTo>
                  <a:pt x="281259" y="241230"/>
                </a:moveTo>
                <a:lnTo>
                  <a:pt x="295888" y="205078"/>
                </a:lnTo>
                <a:lnTo>
                  <a:pt x="301641" y="168411"/>
                </a:lnTo>
                <a:lnTo>
                  <a:pt x="300568" y="168381"/>
                </a:lnTo>
                <a:lnTo>
                  <a:pt x="292140" y="193684"/>
                </a:lnTo>
                <a:lnTo>
                  <a:pt x="278980" y="233205"/>
                </a:lnTo>
                <a:lnTo>
                  <a:pt x="279664" y="239065"/>
                </a:lnTo>
                <a:lnTo>
                  <a:pt x="279855" y="240704"/>
                </a:lnTo>
                <a:lnTo>
                  <a:pt x="279845" y="240617"/>
                </a:lnTo>
                <a:cubicBezTo>
                  <a:pt x="280385" y="240666"/>
                  <a:pt x="280876" y="240888"/>
                  <a:pt x="281259" y="241230"/>
                </a:cubicBezTo>
                <a:close/>
                <a:moveTo>
                  <a:pt x="40783" y="240869"/>
                </a:moveTo>
                <a:lnTo>
                  <a:pt x="40782" y="240866"/>
                </a:lnTo>
                <a:lnTo>
                  <a:pt x="40783" y="240869"/>
                </a:lnTo>
                <a:close/>
                <a:moveTo>
                  <a:pt x="40876" y="240850"/>
                </a:moveTo>
                <a:lnTo>
                  <a:pt x="40878" y="240855"/>
                </a:lnTo>
                <a:lnTo>
                  <a:pt x="40496" y="240007"/>
                </a:lnTo>
                <a:lnTo>
                  <a:pt x="40782" y="240866"/>
                </a:lnTo>
                <a:cubicBezTo>
                  <a:pt x="40812" y="240861"/>
                  <a:pt x="40843" y="240855"/>
                  <a:pt x="40876" y="240850"/>
                </a:cubicBezTo>
                <a:close/>
                <a:moveTo>
                  <a:pt x="41699" y="240847"/>
                </a:moveTo>
                <a:lnTo>
                  <a:pt x="51058" y="207399"/>
                </a:lnTo>
                <a:lnTo>
                  <a:pt x="54520" y="167929"/>
                </a:lnTo>
                <a:cubicBezTo>
                  <a:pt x="54475" y="167932"/>
                  <a:pt x="54430" y="167932"/>
                  <a:pt x="54386" y="167932"/>
                </a:cubicBezTo>
                <a:cubicBezTo>
                  <a:pt x="53140" y="167932"/>
                  <a:pt x="52120" y="167023"/>
                  <a:pt x="51938" y="165836"/>
                </a:cubicBezTo>
                <a:lnTo>
                  <a:pt x="15775" y="165836"/>
                </a:lnTo>
                <a:lnTo>
                  <a:pt x="39523" y="237089"/>
                </a:lnTo>
                <a:lnTo>
                  <a:pt x="41201" y="240817"/>
                </a:lnTo>
                <a:cubicBezTo>
                  <a:pt x="41215" y="240817"/>
                  <a:pt x="41227" y="240816"/>
                  <a:pt x="41240" y="240816"/>
                </a:cubicBezTo>
                <a:cubicBezTo>
                  <a:pt x="41261" y="240808"/>
                  <a:pt x="41283" y="240808"/>
                  <a:pt x="41305" y="240808"/>
                </a:cubicBezTo>
                <a:cubicBezTo>
                  <a:pt x="41363" y="240808"/>
                  <a:pt x="41428" y="240822"/>
                  <a:pt x="41493" y="240830"/>
                </a:cubicBezTo>
                <a:cubicBezTo>
                  <a:pt x="41565" y="240830"/>
                  <a:pt x="41630" y="240830"/>
                  <a:pt x="41700" y="240841"/>
                </a:cubicBezTo>
                <a:lnTo>
                  <a:pt x="41699" y="240847"/>
                </a:lnTo>
                <a:close/>
                <a:moveTo>
                  <a:pt x="224911" y="236678"/>
                </a:moveTo>
                <a:lnTo>
                  <a:pt x="258752" y="185813"/>
                </a:lnTo>
                <a:lnTo>
                  <a:pt x="253584" y="167354"/>
                </a:lnTo>
                <a:lnTo>
                  <a:pt x="247275" y="167274"/>
                </a:lnTo>
                <a:lnTo>
                  <a:pt x="212624" y="232901"/>
                </a:lnTo>
                <a:cubicBezTo>
                  <a:pt x="212918" y="233097"/>
                  <a:pt x="213172" y="233348"/>
                  <a:pt x="213372" y="233641"/>
                </a:cubicBezTo>
                <a:cubicBezTo>
                  <a:pt x="213681" y="234087"/>
                  <a:pt x="213855" y="234628"/>
                  <a:pt x="213855" y="235204"/>
                </a:cubicBezTo>
                <a:cubicBezTo>
                  <a:pt x="213855" y="235224"/>
                  <a:pt x="213853" y="235242"/>
                  <a:pt x="213853" y="235262"/>
                </a:cubicBezTo>
                <a:lnTo>
                  <a:pt x="224911" y="236678"/>
                </a:lnTo>
                <a:close/>
                <a:moveTo>
                  <a:pt x="100496" y="235436"/>
                </a:moveTo>
                <a:lnTo>
                  <a:pt x="103578" y="235040"/>
                </a:lnTo>
                <a:cubicBezTo>
                  <a:pt x="103603" y="234757"/>
                  <a:pt x="103691" y="234489"/>
                  <a:pt x="103830" y="234254"/>
                </a:cubicBezTo>
                <a:cubicBezTo>
                  <a:pt x="103942" y="234037"/>
                  <a:pt x="104091" y="233841"/>
                  <a:pt x="104283" y="233677"/>
                </a:cubicBezTo>
                <a:lnTo>
                  <a:pt x="104306" y="233719"/>
                </a:lnTo>
                <a:lnTo>
                  <a:pt x="72782" y="173954"/>
                </a:lnTo>
                <a:lnTo>
                  <a:pt x="68524" y="165890"/>
                </a:lnTo>
                <a:lnTo>
                  <a:pt x="63327" y="165874"/>
                </a:lnTo>
                <a:lnTo>
                  <a:pt x="60878" y="174622"/>
                </a:lnTo>
                <a:lnTo>
                  <a:pt x="100496" y="235436"/>
                </a:lnTo>
                <a:close/>
                <a:moveTo>
                  <a:pt x="209204" y="233080"/>
                </a:moveTo>
                <a:lnTo>
                  <a:pt x="209206" y="233081"/>
                </a:lnTo>
                <a:lnTo>
                  <a:pt x="163099" y="166208"/>
                </a:lnTo>
                <a:lnTo>
                  <a:pt x="162955" y="166205"/>
                </a:lnTo>
                <a:cubicBezTo>
                  <a:pt x="162690" y="166953"/>
                  <a:pt x="162154" y="167573"/>
                  <a:pt x="161464" y="167947"/>
                </a:cubicBezTo>
                <a:lnTo>
                  <a:pt x="192558" y="234893"/>
                </a:lnTo>
                <a:lnTo>
                  <a:pt x="192554" y="234893"/>
                </a:lnTo>
                <a:lnTo>
                  <a:pt x="208207" y="234894"/>
                </a:lnTo>
                <a:lnTo>
                  <a:pt x="208216" y="234894"/>
                </a:lnTo>
                <a:cubicBezTo>
                  <a:pt x="208296" y="234165"/>
                  <a:pt x="208668" y="233526"/>
                  <a:pt x="209204" y="233080"/>
                </a:cubicBezTo>
                <a:close/>
                <a:moveTo>
                  <a:pt x="192216" y="234893"/>
                </a:moveTo>
                <a:lnTo>
                  <a:pt x="161173" y="168086"/>
                </a:lnTo>
                <a:cubicBezTo>
                  <a:pt x="160653" y="168303"/>
                  <a:pt x="160064" y="168386"/>
                  <a:pt x="159447" y="168292"/>
                </a:cubicBezTo>
                <a:cubicBezTo>
                  <a:pt x="159413" y="168288"/>
                  <a:pt x="159379" y="168281"/>
                  <a:pt x="159345" y="168276"/>
                </a:cubicBezTo>
                <a:lnTo>
                  <a:pt x="129913" y="217958"/>
                </a:lnTo>
                <a:lnTo>
                  <a:pt x="119898" y="234882"/>
                </a:lnTo>
                <a:lnTo>
                  <a:pt x="119895" y="234882"/>
                </a:lnTo>
                <a:lnTo>
                  <a:pt x="192206" y="234893"/>
                </a:lnTo>
                <a:lnTo>
                  <a:pt x="192216" y="234893"/>
                </a:lnTo>
                <a:close/>
                <a:moveTo>
                  <a:pt x="119519" y="234882"/>
                </a:moveTo>
                <a:lnTo>
                  <a:pt x="143074" y="195103"/>
                </a:lnTo>
                <a:lnTo>
                  <a:pt x="159001" y="168190"/>
                </a:lnTo>
                <a:cubicBezTo>
                  <a:pt x="158074" y="167903"/>
                  <a:pt x="157314" y="167178"/>
                  <a:pt x="156972" y="166270"/>
                </a:cubicBezTo>
                <a:lnTo>
                  <a:pt x="153379" y="166255"/>
                </a:lnTo>
                <a:lnTo>
                  <a:pt x="106828" y="233769"/>
                </a:lnTo>
                <a:lnTo>
                  <a:pt x="106833" y="233763"/>
                </a:lnTo>
                <a:cubicBezTo>
                  <a:pt x="107133" y="234054"/>
                  <a:pt x="107335" y="234444"/>
                  <a:pt x="107389" y="234881"/>
                </a:cubicBezTo>
                <a:lnTo>
                  <a:pt x="119513" y="234882"/>
                </a:lnTo>
                <a:lnTo>
                  <a:pt x="119519" y="234882"/>
                </a:lnTo>
                <a:close/>
                <a:moveTo>
                  <a:pt x="106312" y="233408"/>
                </a:moveTo>
                <a:lnTo>
                  <a:pt x="152614" y="166251"/>
                </a:lnTo>
                <a:lnTo>
                  <a:pt x="74440" y="165907"/>
                </a:lnTo>
                <a:lnTo>
                  <a:pt x="69204" y="165893"/>
                </a:lnTo>
                <a:lnTo>
                  <a:pt x="104818" y="233355"/>
                </a:lnTo>
                <a:cubicBezTo>
                  <a:pt x="104831" y="233350"/>
                  <a:pt x="104844" y="233344"/>
                  <a:pt x="104860" y="233338"/>
                </a:cubicBezTo>
                <a:cubicBezTo>
                  <a:pt x="104925" y="233317"/>
                  <a:pt x="104975" y="233287"/>
                  <a:pt x="105040" y="233281"/>
                </a:cubicBezTo>
                <a:cubicBezTo>
                  <a:pt x="105069" y="233273"/>
                  <a:pt x="105076" y="233273"/>
                  <a:pt x="105105" y="233266"/>
                </a:cubicBezTo>
                <a:cubicBezTo>
                  <a:pt x="105155" y="233252"/>
                  <a:pt x="105206" y="233252"/>
                  <a:pt x="105256" y="233237"/>
                </a:cubicBezTo>
                <a:cubicBezTo>
                  <a:pt x="105329" y="233231"/>
                  <a:pt x="105400" y="233223"/>
                  <a:pt x="105473" y="233216"/>
                </a:cubicBezTo>
                <a:lnTo>
                  <a:pt x="105523" y="233216"/>
                </a:lnTo>
                <a:cubicBezTo>
                  <a:pt x="105573" y="233216"/>
                  <a:pt x="105624" y="233223"/>
                  <a:pt x="105667" y="233231"/>
                </a:cubicBezTo>
                <a:cubicBezTo>
                  <a:pt x="105718" y="233237"/>
                  <a:pt x="105775" y="233237"/>
                  <a:pt x="105825" y="233245"/>
                </a:cubicBezTo>
                <a:cubicBezTo>
                  <a:pt x="105919" y="233258"/>
                  <a:pt x="106005" y="233287"/>
                  <a:pt x="106084" y="233310"/>
                </a:cubicBezTo>
                <a:cubicBezTo>
                  <a:pt x="106113" y="233317"/>
                  <a:pt x="106143" y="233323"/>
                  <a:pt x="106164" y="233338"/>
                </a:cubicBezTo>
                <a:cubicBezTo>
                  <a:pt x="106214" y="233358"/>
                  <a:pt x="106266" y="233377"/>
                  <a:pt x="106316" y="233401"/>
                </a:cubicBezTo>
                <a:lnTo>
                  <a:pt x="106312" y="233408"/>
                </a:lnTo>
                <a:close/>
                <a:moveTo>
                  <a:pt x="212497" y="233142"/>
                </a:moveTo>
                <a:lnTo>
                  <a:pt x="212624" y="232901"/>
                </a:lnTo>
                <a:lnTo>
                  <a:pt x="212497" y="233142"/>
                </a:lnTo>
                <a:close/>
                <a:moveTo>
                  <a:pt x="211955" y="232832"/>
                </a:moveTo>
                <a:lnTo>
                  <a:pt x="246585" y="167265"/>
                </a:lnTo>
                <a:lnTo>
                  <a:pt x="163860" y="166217"/>
                </a:lnTo>
                <a:lnTo>
                  <a:pt x="209716" y="232733"/>
                </a:lnTo>
                <a:cubicBezTo>
                  <a:pt x="209819" y="232679"/>
                  <a:pt x="209932" y="232632"/>
                  <a:pt x="210044" y="232589"/>
                </a:cubicBezTo>
                <a:cubicBezTo>
                  <a:pt x="210080" y="232574"/>
                  <a:pt x="210124" y="232567"/>
                  <a:pt x="210159" y="232553"/>
                </a:cubicBezTo>
                <a:cubicBezTo>
                  <a:pt x="210275" y="232517"/>
                  <a:pt x="210411" y="232481"/>
                  <a:pt x="210541" y="232452"/>
                </a:cubicBezTo>
                <a:cubicBezTo>
                  <a:pt x="210620" y="232444"/>
                  <a:pt x="210691" y="232444"/>
                  <a:pt x="210779" y="232438"/>
                </a:cubicBezTo>
                <a:cubicBezTo>
                  <a:pt x="210850" y="232431"/>
                  <a:pt x="210923" y="232417"/>
                  <a:pt x="210994" y="232417"/>
                </a:cubicBezTo>
                <a:lnTo>
                  <a:pt x="211110" y="232417"/>
                </a:lnTo>
                <a:cubicBezTo>
                  <a:pt x="211160" y="232417"/>
                  <a:pt x="211210" y="232423"/>
                  <a:pt x="211254" y="232431"/>
                </a:cubicBezTo>
                <a:cubicBezTo>
                  <a:pt x="211540" y="232452"/>
                  <a:pt x="211814" y="232515"/>
                  <a:pt x="212071" y="232614"/>
                </a:cubicBezTo>
                <a:lnTo>
                  <a:pt x="211955" y="232832"/>
                </a:lnTo>
                <a:close/>
                <a:moveTo>
                  <a:pt x="278813" y="231771"/>
                </a:moveTo>
                <a:lnTo>
                  <a:pt x="287579" y="205454"/>
                </a:lnTo>
                <a:lnTo>
                  <a:pt x="299928" y="168364"/>
                </a:lnTo>
                <a:lnTo>
                  <a:pt x="293474" y="168184"/>
                </a:lnTo>
                <a:lnTo>
                  <a:pt x="272554" y="167616"/>
                </a:lnTo>
                <a:cubicBezTo>
                  <a:pt x="272329" y="168111"/>
                  <a:pt x="271945" y="168517"/>
                  <a:pt x="271467" y="168772"/>
                </a:cubicBezTo>
                <a:lnTo>
                  <a:pt x="278813" y="231771"/>
                </a:lnTo>
                <a:close/>
                <a:moveTo>
                  <a:pt x="37005" y="231491"/>
                </a:moveTo>
                <a:lnTo>
                  <a:pt x="27926" y="204243"/>
                </a:lnTo>
                <a:lnTo>
                  <a:pt x="15125" y="165836"/>
                </a:lnTo>
                <a:lnTo>
                  <a:pt x="14489" y="165836"/>
                </a:lnTo>
                <a:lnTo>
                  <a:pt x="18261" y="189865"/>
                </a:lnTo>
                <a:lnTo>
                  <a:pt x="34793" y="226575"/>
                </a:lnTo>
                <a:lnTo>
                  <a:pt x="37005" y="231491"/>
                </a:lnTo>
                <a:close/>
                <a:moveTo>
                  <a:pt x="626413" y="212311"/>
                </a:moveTo>
                <a:cubicBezTo>
                  <a:pt x="625354" y="212095"/>
                  <a:pt x="624411" y="211836"/>
                  <a:pt x="623575" y="211534"/>
                </a:cubicBezTo>
                <a:cubicBezTo>
                  <a:pt x="622739" y="211224"/>
                  <a:pt x="622040" y="210907"/>
                  <a:pt x="621486" y="210582"/>
                </a:cubicBezTo>
                <a:cubicBezTo>
                  <a:pt x="620917" y="210258"/>
                  <a:pt x="620521" y="209978"/>
                  <a:pt x="620305" y="209754"/>
                </a:cubicBezTo>
                <a:cubicBezTo>
                  <a:pt x="620081" y="209524"/>
                  <a:pt x="619923" y="209235"/>
                  <a:pt x="619815" y="208883"/>
                </a:cubicBezTo>
                <a:cubicBezTo>
                  <a:pt x="619707" y="208523"/>
                  <a:pt x="619657" y="208047"/>
                  <a:pt x="619657" y="207456"/>
                </a:cubicBezTo>
                <a:cubicBezTo>
                  <a:pt x="619657" y="207038"/>
                  <a:pt x="619671" y="206686"/>
                  <a:pt x="619713" y="206412"/>
                </a:cubicBezTo>
                <a:cubicBezTo>
                  <a:pt x="619757" y="206131"/>
                  <a:pt x="619807" y="205908"/>
                  <a:pt x="619887" y="205734"/>
                </a:cubicBezTo>
                <a:cubicBezTo>
                  <a:pt x="619958" y="205562"/>
                  <a:pt x="620060" y="205447"/>
                  <a:pt x="620182" y="205374"/>
                </a:cubicBezTo>
                <a:cubicBezTo>
                  <a:pt x="620297" y="205310"/>
                  <a:pt x="620420" y="205274"/>
                  <a:pt x="620571" y="205274"/>
                </a:cubicBezTo>
                <a:cubicBezTo>
                  <a:pt x="620845" y="205274"/>
                  <a:pt x="621220" y="205439"/>
                  <a:pt x="621709" y="205764"/>
                </a:cubicBezTo>
                <a:cubicBezTo>
                  <a:pt x="622192" y="206094"/>
                  <a:pt x="622826" y="206448"/>
                  <a:pt x="623590" y="206830"/>
                </a:cubicBezTo>
                <a:cubicBezTo>
                  <a:pt x="624352" y="207211"/>
                  <a:pt x="625275" y="207565"/>
                  <a:pt x="626356" y="207896"/>
                </a:cubicBezTo>
                <a:cubicBezTo>
                  <a:pt x="627436" y="208235"/>
                  <a:pt x="628690" y="208400"/>
                  <a:pt x="630102" y="208400"/>
                </a:cubicBezTo>
                <a:cubicBezTo>
                  <a:pt x="631167" y="208400"/>
                  <a:pt x="632155" y="208256"/>
                  <a:pt x="633040" y="207975"/>
                </a:cubicBezTo>
                <a:cubicBezTo>
                  <a:pt x="633933" y="207687"/>
                  <a:pt x="634690" y="207283"/>
                  <a:pt x="635331" y="206751"/>
                </a:cubicBezTo>
                <a:cubicBezTo>
                  <a:pt x="635980" y="206232"/>
                  <a:pt x="636476" y="205584"/>
                  <a:pt x="636815" y="204820"/>
                </a:cubicBezTo>
                <a:cubicBezTo>
                  <a:pt x="637160" y="204056"/>
                  <a:pt x="637327" y="203185"/>
                  <a:pt x="637327" y="202205"/>
                </a:cubicBezTo>
                <a:cubicBezTo>
                  <a:pt x="637327" y="201154"/>
                  <a:pt x="637089" y="200254"/>
                  <a:pt x="636613" y="199511"/>
                </a:cubicBezTo>
                <a:cubicBezTo>
                  <a:pt x="636130" y="198769"/>
                  <a:pt x="635504" y="198114"/>
                  <a:pt x="634718" y="197544"/>
                </a:cubicBezTo>
                <a:cubicBezTo>
                  <a:pt x="633933" y="196983"/>
                  <a:pt x="633040" y="196471"/>
                  <a:pt x="632031" y="195996"/>
                </a:cubicBezTo>
                <a:cubicBezTo>
                  <a:pt x="631031" y="195535"/>
                  <a:pt x="630000" y="195052"/>
                  <a:pt x="628949" y="194563"/>
                </a:cubicBezTo>
                <a:cubicBezTo>
                  <a:pt x="627897" y="194080"/>
                  <a:pt x="626882" y="193540"/>
                  <a:pt x="625888" y="192941"/>
                </a:cubicBezTo>
                <a:cubicBezTo>
                  <a:pt x="624886" y="192351"/>
                  <a:pt x="624000" y="191652"/>
                  <a:pt x="623215" y="190846"/>
                </a:cubicBezTo>
                <a:cubicBezTo>
                  <a:pt x="622429" y="190045"/>
                  <a:pt x="621795" y="189102"/>
                  <a:pt x="621306" y="188022"/>
                </a:cubicBezTo>
                <a:cubicBezTo>
                  <a:pt x="620816" y="186942"/>
                  <a:pt x="620571" y="185645"/>
                  <a:pt x="620571" y="184139"/>
                </a:cubicBezTo>
                <a:cubicBezTo>
                  <a:pt x="620571" y="182590"/>
                  <a:pt x="620852" y="181207"/>
                  <a:pt x="621421" y="179991"/>
                </a:cubicBezTo>
                <a:cubicBezTo>
                  <a:pt x="621990" y="178780"/>
                  <a:pt x="622768" y="177764"/>
                  <a:pt x="623777" y="176936"/>
                </a:cubicBezTo>
                <a:cubicBezTo>
                  <a:pt x="624779" y="176114"/>
                  <a:pt x="625974" y="175488"/>
                  <a:pt x="627357" y="175063"/>
                </a:cubicBezTo>
                <a:cubicBezTo>
                  <a:pt x="628746" y="174624"/>
                  <a:pt x="630238" y="174415"/>
                  <a:pt x="631851" y="174415"/>
                </a:cubicBezTo>
                <a:cubicBezTo>
                  <a:pt x="632673" y="174415"/>
                  <a:pt x="633502" y="174480"/>
                  <a:pt x="634337" y="174624"/>
                </a:cubicBezTo>
                <a:cubicBezTo>
                  <a:pt x="635166" y="174768"/>
                  <a:pt x="635944" y="174963"/>
                  <a:pt x="636678" y="175207"/>
                </a:cubicBezTo>
                <a:cubicBezTo>
                  <a:pt x="637413" y="175444"/>
                  <a:pt x="638076" y="175704"/>
                  <a:pt x="638652" y="176007"/>
                </a:cubicBezTo>
                <a:cubicBezTo>
                  <a:pt x="639221" y="176302"/>
                  <a:pt x="639595" y="176547"/>
                  <a:pt x="639782" y="176720"/>
                </a:cubicBezTo>
                <a:cubicBezTo>
                  <a:pt x="639955" y="176900"/>
                  <a:pt x="640078" y="177044"/>
                  <a:pt x="640143" y="177152"/>
                </a:cubicBezTo>
                <a:cubicBezTo>
                  <a:pt x="640194" y="177252"/>
                  <a:pt x="640244" y="177390"/>
                  <a:pt x="640286" y="177555"/>
                </a:cubicBezTo>
                <a:cubicBezTo>
                  <a:pt x="640323" y="177714"/>
                  <a:pt x="640344" y="177915"/>
                  <a:pt x="640374" y="178139"/>
                </a:cubicBezTo>
                <a:cubicBezTo>
                  <a:pt x="640388" y="178376"/>
                  <a:pt x="640395" y="178672"/>
                  <a:pt x="640395" y="179032"/>
                </a:cubicBezTo>
                <a:cubicBezTo>
                  <a:pt x="640395" y="179378"/>
                  <a:pt x="640380" y="179680"/>
                  <a:pt x="640351" y="179947"/>
                </a:cubicBezTo>
                <a:cubicBezTo>
                  <a:pt x="640323" y="180221"/>
                  <a:pt x="640286" y="180443"/>
                  <a:pt x="640229" y="180617"/>
                </a:cubicBezTo>
                <a:cubicBezTo>
                  <a:pt x="640164" y="180805"/>
                  <a:pt x="640093" y="180941"/>
                  <a:pt x="639984" y="181020"/>
                </a:cubicBezTo>
                <a:cubicBezTo>
                  <a:pt x="639884" y="181114"/>
                  <a:pt x="639754" y="181157"/>
                  <a:pt x="639617" y="181157"/>
                </a:cubicBezTo>
                <a:cubicBezTo>
                  <a:pt x="639407" y="181157"/>
                  <a:pt x="639077" y="181020"/>
                  <a:pt x="638637" y="180753"/>
                </a:cubicBezTo>
                <a:cubicBezTo>
                  <a:pt x="638183" y="180480"/>
                  <a:pt x="637629" y="180177"/>
                  <a:pt x="636980" y="179853"/>
                </a:cubicBezTo>
                <a:cubicBezTo>
                  <a:pt x="636332" y="179514"/>
                  <a:pt x="635569" y="179212"/>
                  <a:pt x="634676" y="178931"/>
                </a:cubicBezTo>
                <a:cubicBezTo>
                  <a:pt x="633782" y="178650"/>
                  <a:pt x="632789" y="178514"/>
                  <a:pt x="631679" y="178514"/>
                </a:cubicBezTo>
                <a:cubicBezTo>
                  <a:pt x="630642" y="178514"/>
                  <a:pt x="629742" y="178650"/>
                  <a:pt x="628985" y="178931"/>
                </a:cubicBezTo>
                <a:cubicBezTo>
                  <a:pt x="628214" y="179212"/>
                  <a:pt x="627587" y="179572"/>
                  <a:pt x="627091" y="180033"/>
                </a:cubicBezTo>
                <a:cubicBezTo>
                  <a:pt x="626593" y="180487"/>
                  <a:pt x="626219" y="181042"/>
                  <a:pt x="625959" y="181669"/>
                </a:cubicBezTo>
                <a:cubicBezTo>
                  <a:pt x="625714" y="182303"/>
                  <a:pt x="625599" y="182973"/>
                  <a:pt x="625599" y="183678"/>
                </a:cubicBezTo>
                <a:cubicBezTo>
                  <a:pt x="625599" y="184716"/>
                  <a:pt x="625829" y="185601"/>
                  <a:pt x="626313" y="186344"/>
                </a:cubicBezTo>
                <a:cubicBezTo>
                  <a:pt x="626788" y="187093"/>
                  <a:pt x="627428" y="187756"/>
                  <a:pt x="628221" y="188325"/>
                </a:cubicBezTo>
                <a:cubicBezTo>
                  <a:pt x="629020" y="188901"/>
                  <a:pt x="629922" y="189426"/>
                  <a:pt x="630930" y="189895"/>
                </a:cubicBezTo>
                <a:cubicBezTo>
                  <a:pt x="631945" y="190384"/>
                  <a:pt x="632975" y="190867"/>
                  <a:pt x="634027" y="191349"/>
                </a:cubicBezTo>
                <a:cubicBezTo>
                  <a:pt x="635078" y="191840"/>
                  <a:pt x="636116" y="192372"/>
                  <a:pt x="637124" y="192956"/>
                </a:cubicBezTo>
                <a:cubicBezTo>
                  <a:pt x="638141" y="193540"/>
                  <a:pt x="639047" y="194232"/>
                  <a:pt x="639840" y="195023"/>
                </a:cubicBezTo>
                <a:cubicBezTo>
                  <a:pt x="640633" y="195816"/>
                  <a:pt x="641274" y="196752"/>
                  <a:pt x="641757" y="197833"/>
                </a:cubicBezTo>
                <a:cubicBezTo>
                  <a:pt x="642246" y="198921"/>
                  <a:pt x="642491" y="200196"/>
                  <a:pt x="642491" y="201665"/>
                </a:cubicBezTo>
                <a:cubicBezTo>
                  <a:pt x="642491" y="203401"/>
                  <a:pt x="642174" y="204958"/>
                  <a:pt x="641533" y="206311"/>
                </a:cubicBezTo>
                <a:cubicBezTo>
                  <a:pt x="640892" y="207665"/>
                  <a:pt x="639999" y="208825"/>
                  <a:pt x="638861" y="209769"/>
                </a:cubicBezTo>
                <a:cubicBezTo>
                  <a:pt x="637723" y="210712"/>
                  <a:pt x="636383" y="211426"/>
                  <a:pt x="634848" y="211909"/>
                </a:cubicBezTo>
                <a:cubicBezTo>
                  <a:pt x="633307" y="212376"/>
                  <a:pt x="631650" y="212614"/>
                  <a:pt x="629870" y="212614"/>
                </a:cubicBezTo>
                <a:cubicBezTo>
                  <a:pt x="628625" y="212614"/>
                  <a:pt x="627472" y="212514"/>
                  <a:pt x="626413" y="212311"/>
                </a:cubicBezTo>
                <a:close/>
                <a:moveTo>
                  <a:pt x="375303" y="212175"/>
                </a:moveTo>
                <a:cubicBezTo>
                  <a:pt x="374993" y="212131"/>
                  <a:pt x="374742" y="212066"/>
                  <a:pt x="374547" y="212009"/>
                </a:cubicBezTo>
                <a:cubicBezTo>
                  <a:pt x="374353" y="211936"/>
                  <a:pt x="374223" y="211850"/>
                  <a:pt x="374144" y="211729"/>
                </a:cubicBezTo>
                <a:cubicBezTo>
                  <a:pt x="374064" y="211612"/>
                  <a:pt x="374036" y="211476"/>
                  <a:pt x="374036" y="211325"/>
                </a:cubicBezTo>
                <a:lnTo>
                  <a:pt x="374036" y="177080"/>
                </a:lnTo>
                <a:cubicBezTo>
                  <a:pt x="374036" y="176317"/>
                  <a:pt x="374231" y="175769"/>
                  <a:pt x="374641" y="175444"/>
                </a:cubicBezTo>
                <a:cubicBezTo>
                  <a:pt x="375030" y="175120"/>
                  <a:pt x="375484" y="174963"/>
                  <a:pt x="375981" y="174963"/>
                </a:cubicBezTo>
                <a:lnTo>
                  <a:pt x="383926" y="174963"/>
                </a:lnTo>
                <a:cubicBezTo>
                  <a:pt x="384733" y="174963"/>
                  <a:pt x="385503" y="174990"/>
                  <a:pt x="386238" y="175055"/>
                </a:cubicBezTo>
                <a:cubicBezTo>
                  <a:pt x="386972" y="175128"/>
                  <a:pt x="387838" y="175264"/>
                  <a:pt x="388847" y="175488"/>
                </a:cubicBezTo>
                <a:cubicBezTo>
                  <a:pt x="389847" y="175704"/>
                  <a:pt x="390870" y="176114"/>
                  <a:pt x="391908" y="176720"/>
                </a:cubicBezTo>
                <a:cubicBezTo>
                  <a:pt x="392952" y="177325"/>
                  <a:pt x="393838" y="178066"/>
                  <a:pt x="394565" y="178945"/>
                </a:cubicBezTo>
                <a:cubicBezTo>
                  <a:pt x="395293" y="179824"/>
                  <a:pt x="395855" y="180847"/>
                  <a:pt x="396252" y="182006"/>
                </a:cubicBezTo>
                <a:cubicBezTo>
                  <a:pt x="396633" y="183153"/>
                  <a:pt x="396834" y="184435"/>
                  <a:pt x="396834" y="185831"/>
                </a:cubicBezTo>
                <a:cubicBezTo>
                  <a:pt x="396834" y="187683"/>
                  <a:pt x="396524" y="189355"/>
                  <a:pt x="395919" y="190846"/>
                </a:cubicBezTo>
                <a:cubicBezTo>
                  <a:pt x="395300" y="192336"/>
                  <a:pt x="394429" y="193611"/>
                  <a:pt x="393291" y="194663"/>
                </a:cubicBezTo>
                <a:cubicBezTo>
                  <a:pt x="392153" y="195715"/>
                  <a:pt x="390762" y="196529"/>
                  <a:pt x="389105" y="197098"/>
                </a:cubicBezTo>
                <a:cubicBezTo>
                  <a:pt x="387449" y="197674"/>
                  <a:pt x="385468" y="197963"/>
                  <a:pt x="383177" y="197963"/>
                </a:cubicBezTo>
                <a:lnTo>
                  <a:pt x="378962" y="197963"/>
                </a:lnTo>
                <a:lnTo>
                  <a:pt x="378962" y="211325"/>
                </a:lnTo>
                <a:cubicBezTo>
                  <a:pt x="378962" y="211476"/>
                  <a:pt x="378920" y="211612"/>
                  <a:pt x="378833" y="211729"/>
                </a:cubicBezTo>
                <a:cubicBezTo>
                  <a:pt x="378753" y="211850"/>
                  <a:pt x="378610" y="211936"/>
                  <a:pt x="378430" y="212009"/>
                </a:cubicBezTo>
                <a:cubicBezTo>
                  <a:pt x="378257" y="212066"/>
                  <a:pt x="378004" y="212131"/>
                  <a:pt x="377681" y="212175"/>
                </a:cubicBezTo>
                <a:cubicBezTo>
                  <a:pt x="377370" y="212218"/>
                  <a:pt x="376975" y="212254"/>
                  <a:pt x="376493" y="212254"/>
                </a:cubicBezTo>
                <a:cubicBezTo>
                  <a:pt x="376024" y="212254"/>
                  <a:pt x="375621" y="212218"/>
                  <a:pt x="375303" y="212175"/>
                </a:cubicBezTo>
                <a:close/>
                <a:moveTo>
                  <a:pt x="401481" y="212175"/>
                </a:moveTo>
                <a:cubicBezTo>
                  <a:pt x="401127" y="212131"/>
                  <a:pt x="400883" y="212038"/>
                  <a:pt x="400738" y="211909"/>
                </a:cubicBezTo>
                <a:cubicBezTo>
                  <a:pt x="400594" y="211764"/>
                  <a:pt x="400537" y="211570"/>
                  <a:pt x="400537" y="211317"/>
                </a:cubicBezTo>
                <a:cubicBezTo>
                  <a:pt x="400544" y="211058"/>
                  <a:pt x="400631" y="210720"/>
                  <a:pt x="400782" y="210294"/>
                </a:cubicBezTo>
                <a:lnTo>
                  <a:pt x="413230" y="175812"/>
                </a:lnTo>
                <a:cubicBezTo>
                  <a:pt x="413309" y="175603"/>
                  <a:pt x="413410" y="175438"/>
                  <a:pt x="413531" y="175308"/>
                </a:cubicBezTo>
                <a:cubicBezTo>
                  <a:pt x="413655" y="175164"/>
                  <a:pt x="413841" y="175063"/>
                  <a:pt x="414071" y="174990"/>
                </a:cubicBezTo>
                <a:cubicBezTo>
                  <a:pt x="414324" y="174912"/>
                  <a:pt x="414619" y="174861"/>
                  <a:pt x="414994" y="174833"/>
                </a:cubicBezTo>
                <a:cubicBezTo>
                  <a:pt x="415369" y="174804"/>
                  <a:pt x="415844" y="174783"/>
                  <a:pt x="416413" y="174783"/>
                </a:cubicBezTo>
                <a:cubicBezTo>
                  <a:pt x="417026" y="174783"/>
                  <a:pt x="417536" y="174804"/>
                  <a:pt x="417940" y="174833"/>
                </a:cubicBezTo>
                <a:cubicBezTo>
                  <a:pt x="418336" y="174861"/>
                  <a:pt x="418660" y="174912"/>
                  <a:pt x="418913" y="174990"/>
                </a:cubicBezTo>
                <a:cubicBezTo>
                  <a:pt x="419158" y="175063"/>
                  <a:pt x="419352" y="175170"/>
                  <a:pt x="419482" y="175315"/>
                </a:cubicBezTo>
                <a:cubicBezTo>
                  <a:pt x="419618" y="175459"/>
                  <a:pt x="419727" y="175639"/>
                  <a:pt x="419798" y="175855"/>
                </a:cubicBezTo>
                <a:lnTo>
                  <a:pt x="432254" y="210323"/>
                </a:lnTo>
                <a:cubicBezTo>
                  <a:pt x="432405" y="210748"/>
                  <a:pt x="432484" y="211087"/>
                  <a:pt x="432491" y="211346"/>
                </a:cubicBezTo>
                <a:cubicBezTo>
                  <a:pt x="432505" y="211606"/>
                  <a:pt x="432426" y="211800"/>
                  <a:pt x="432275" y="211930"/>
                </a:cubicBezTo>
                <a:cubicBezTo>
                  <a:pt x="432131" y="212066"/>
                  <a:pt x="431872" y="212154"/>
                  <a:pt x="431518" y="212189"/>
                </a:cubicBezTo>
                <a:cubicBezTo>
                  <a:pt x="431166" y="212233"/>
                  <a:pt x="430691" y="212254"/>
                  <a:pt x="430093" y="212254"/>
                </a:cubicBezTo>
                <a:cubicBezTo>
                  <a:pt x="429501" y="212254"/>
                  <a:pt x="429034" y="212233"/>
                  <a:pt x="428680" y="212210"/>
                </a:cubicBezTo>
                <a:cubicBezTo>
                  <a:pt x="428321" y="212175"/>
                  <a:pt x="428054" y="212131"/>
                  <a:pt x="427873" y="212060"/>
                </a:cubicBezTo>
                <a:cubicBezTo>
                  <a:pt x="427693" y="211995"/>
                  <a:pt x="427563" y="211909"/>
                  <a:pt x="427471" y="211786"/>
                </a:cubicBezTo>
                <a:cubicBezTo>
                  <a:pt x="427383" y="211677"/>
                  <a:pt x="427312" y="211534"/>
                  <a:pt x="427226" y="211361"/>
                </a:cubicBezTo>
                <a:lnTo>
                  <a:pt x="424042" y="202321"/>
                </a:lnTo>
                <a:lnTo>
                  <a:pt x="408619" y="202321"/>
                </a:lnTo>
                <a:lnTo>
                  <a:pt x="405572" y="211246"/>
                </a:lnTo>
                <a:cubicBezTo>
                  <a:pt x="405515" y="211419"/>
                  <a:pt x="405436" y="211562"/>
                  <a:pt x="405342" y="211692"/>
                </a:cubicBezTo>
                <a:cubicBezTo>
                  <a:pt x="405248" y="211815"/>
                  <a:pt x="405103" y="211915"/>
                  <a:pt x="404931" y="212009"/>
                </a:cubicBezTo>
                <a:cubicBezTo>
                  <a:pt x="404751" y="212095"/>
                  <a:pt x="404492" y="212154"/>
                  <a:pt x="404153" y="212189"/>
                </a:cubicBezTo>
                <a:cubicBezTo>
                  <a:pt x="403814" y="212233"/>
                  <a:pt x="403383" y="212254"/>
                  <a:pt x="402849" y="212254"/>
                </a:cubicBezTo>
                <a:cubicBezTo>
                  <a:pt x="402295" y="212254"/>
                  <a:pt x="401841" y="212225"/>
                  <a:pt x="401481" y="212175"/>
                </a:cubicBezTo>
                <a:close/>
                <a:moveTo>
                  <a:pt x="444131" y="212175"/>
                </a:moveTo>
                <a:cubicBezTo>
                  <a:pt x="443815" y="212131"/>
                  <a:pt x="443562" y="212074"/>
                  <a:pt x="443376" y="212009"/>
                </a:cubicBezTo>
                <a:cubicBezTo>
                  <a:pt x="443181" y="211936"/>
                  <a:pt x="443037" y="211850"/>
                  <a:pt x="442972" y="211729"/>
                </a:cubicBezTo>
                <a:cubicBezTo>
                  <a:pt x="442892" y="211612"/>
                  <a:pt x="442850" y="211484"/>
                  <a:pt x="442850" y="211325"/>
                </a:cubicBezTo>
                <a:lnTo>
                  <a:pt x="442850" y="176965"/>
                </a:lnTo>
                <a:cubicBezTo>
                  <a:pt x="442850" y="176216"/>
                  <a:pt x="443045" y="175704"/>
                  <a:pt x="443440" y="175409"/>
                </a:cubicBezTo>
                <a:cubicBezTo>
                  <a:pt x="443836" y="175113"/>
                  <a:pt x="444246" y="174963"/>
                  <a:pt x="444686" y="174963"/>
                </a:cubicBezTo>
                <a:lnTo>
                  <a:pt x="452574" y="174963"/>
                </a:lnTo>
                <a:cubicBezTo>
                  <a:pt x="453511" y="174963"/>
                  <a:pt x="454296" y="174984"/>
                  <a:pt x="454915" y="175027"/>
                </a:cubicBezTo>
                <a:cubicBezTo>
                  <a:pt x="455535" y="175078"/>
                  <a:pt x="456089" y="175135"/>
                  <a:pt x="456587" y="175185"/>
                </a:cubicBezTo>
                <a:cubicBezTo>
                  <a:pt x="458027" y="175438"/>
                  <a:pt x="459295" y="175833"/>
                  <a:pt x="460397" y="176359"/>
                </a:cubicBezTo>
                <a:cubicBezTo>
                  <a:pt x="461492" y="176900"/>
                  <a:pt x="462414" y="177577"/>
                  <a:pt x="463163" y="178398"/>
                </a:cubicBezTo>
                <a:cubicBezTo>
                  <a:pt x="463913" y="179227"/>
                  <a:pt x="464467" y="180171"/>
                  <a:pt x="464842" y="181222"/>
                </a:cubicBezTo>
                <a:cubicBezTo>
                  <a:pt x="465208" y="182288"/>
                  <a:pt x="465403" y="183454"/>
                  <a:pt x="465403" y="184737"/>
                </a:cubicBezTo>
                <a:cubicBezTo>
                  <a:pt x="465403" y="185984"/>
                  <a:pt x="465231" y="187099"/>
                  <a:pt x="464899" y="188080"/>
                </a:cubicBezTo>
                <a:cubicBezTo>
                  <a:pt x="464561" y="189074"/>
                  <a:pt x="464078" y="189938"/>
                  <a:pt x="463444" y="190687"/>
                </a:cubicBezTo>
                <a:cubicBezTo>
                  <a:pt x="462817" y="191451"/>
                  <a:pt x="462061" y="192106"/>
                  <a:pt x="461182" y="192661"/>
                </a:cubicBezTo>
                <a:cubicBezTo>
                  <a:pt x="460297" y="193215"/>
                  <a:pt x="459309" y="193676"/>
                  <a:pt x="458229" y="194058"/>
                </a:cubicBezTo>
                <a:cubicBezTo>
                  <a:pt x="458841" y="194324"/>
                  <a:pt x="459395" y="194671"/>
                  <a:pt x="459893" y="195081"/>
                </a:cubicBezTo>
                <a:cubicBezTo>
                  <a:pt x="460389" y="195492"/>
                  <a:pt x="460851" y="195989"/>
                  <a:pt x="461291" y="196557"/>
                </a:cubicBezTo>
                <a:cubicBezTo>
                  <a:pt x="461716" y="197134"/>
                  <a:pt x="462119" y="197789"/>
                  <a:pt x="462500" y="198538"/>
                </a:cubicBezTo>
                <a:cubicBezTo>
                  <a:pt x="462882" y="199281"/>
                  <a:pt x="463264" y="200124"/>
                  <a:pt x="463653" y="201060"/>
                </a:cubicBezTo>
                <a:lnTo>
                  <a:pt x="466974" y="209235"/>
                </a:lnTo>
                <a:cubicBezTo>
                  <a:pt x="467240" y="209927"/>
                  <a:pt x="467413" y="210410"/>
                  <a:pt x="467493" y="210683"/>
                </a:cubicBezTo>
                <a:cubicBezTo>
                  <a:pt x="467564" y="210965"/>
                  <a:pt x="467608" y="211173"/>
                  <a:pt x="467608" y="211325"/>
                </a:cubicBezTo>
                <a:cubicBezTo>
                  <a:pt x="467608" y="211484"/>
                  <a:pt x="467579" y="211612"/>
                  <a:pt x="467521" y="211729"/>
                </a:cubicBezTo>
                <a:cubicBezTo>
                  <a:pt x="467464" y="211850"/>
                  <a:pt x="467341" y="211944"/>
                  <a:pt x="467146" y="212016"/>
                </a:cubicBezTo>
                <a:cubicBezTo>
                  <a:pt x="466953" y="212095"/>
                  <a:pt x="466685" y="212154"/>
                  <a:pt x="466347" y="212189"/>
                </a:cubicBezTo>
                <a:cubicBezTo>
                  <a:pt x="466001" y="212233"/>
                  <a:pt x="465541" y="212254"/>
                  <a:pt x="464963" y="212254"/>
                </a:cubicBezTo>
                <a:cubicBezTo>
                  <a:pt x="464467" y="212254"/>
                  <a:pt x="464070" y="212233"/>
                  <a:pt x="463747" y="212189"/>
                </a:cubicBezTo>
                <a:cubicBezTo>
                  <a:pt x="463430" y="212154"/>
                  <a:pt x="463178" y="212095"/>
                  <a:pt x="462983" y="212009"/>
                </a:cubicBezTo>
                <a:cubicBezTo>
                  <a:pt x="462796" y="211915"/>
                  <a:pt x="462651" y="211800"/>
                  <a:pt x="462544" y="211649"/>
                </a:cubicBezTo>
                <a:cubicBezTo>
                  <a:pt x="462436" y="211497"/>
                  <a:pt x="462342" y="211302"/>
                  <a:pt x="462270" y="211072"/>
                </a:cubicBezTo>
                <a:lnTo>
                  <a:pt x="458862" y="202328"/>
                </a:lnTo>
                <a:cubicBezTo>
                  <a:pt x="458460" y="201326"/>
                  <a:pt x="458041" y="200411"/>
                  <a:pt x="457617" y="199583"/>
                </a:cubicBezTo>
                <a:cubicBezTo>
                  <a:pt x="457177" y="198754"/>
                  <a:pt x="456665" y="198034"/>
                  <a:pt x="456083" y="197429"/>
                </a:cubicBezTo>
                <a:cubicBezTo>
                  <a:pt x="455484" y="196831"/>
                  <a:pt x="454786" y="196356"/>
                  <a:pt x="453978" y="196032"/>
                </a:cubicBezTo>
                <a:cubicBezTo>
                  <a:pt x="453172" y="195693"/>
                  <a:pt x="452214" y="195527"/>
                  <a:pt x="451082" y="195527"/>
                </a:cubicBezTo>
                <a:lnTo>
                  <a:pt x="447791" y="195527"/>
                </a:lnTo>
                <a:lnTo>
                  <a:pt x="447791" y="211325"/>
                </a:lnTo>
                <a:cubicBezTo>
                  <a:pt x="447791" y="211484"/>
                  <a:pt x="447748" y="211612"/>
                  <a:pt x="447654" y="211729"/>
                </a:cubicBezTo>
                <a:cubicBezTo>
                  <a:pt x="447568" y="211850"/>
                  <a:pt x="447439" y="211936"/>
                  <a:pt x="447257" y="212009"/>
                </a:cubicBezTo>
                <a:cubicBezTo>
                  <a:pt x="447071" y="212074"/>
                  <a:pt x="446826" y="212131"/>
                  <a:pt x="446508" y="212175"/>
                </a:cubicBezTo>
                <a:cubicBezTo>
                  <a:pt x="446192" y="212225"/>
                  <a:pt x="445796" y="212254"/>
                  <a:pt x="445320" y="212254"/>
                </a:cubicBezTo>
                <a:cubicBezTo>
                  <a:pt x="444845" y="212254"/>
                  <a:pt x="444441" y="212225"/>
                  <a:pt x="444131" y="212175"/>
                </a:cubicBezTo>
                <a:close/>
                <a:moveTo>
                  <a:pt x="486783" y="212175"/>
                </a:moveTo>
                <a:cubicBezTo>
                  <a:pt x="486459" y="212131"/>
                  <a:pt x="486193" y="212074"/>
                  <a:pt x="486005" y="212009"/>
                </a:cubicBezTo>
                <a:cubicBezTo>
                  <a:pt x="485818" y="211936"/>
                  <a:pt x="485681" y="211850"/>
                  <a:pt x="485601" y="211729"/>
                </a:cubicBezTo>
                <a:cubicBezTo>
                  <a:pt x="485530" y="211612"/>
                  <a:pt x="485494" y="211484"/>
                  <a:pt x="485494" y="211325"/>
                </a:cubicBezTo>
                <a:lnTo>
                  <a:pt x="485494" y="179148"/>
                </a:lnTo>
                <a:lnTo>
                  <a:pt x="475049" y="179148"/>
                </a:lnTo>
                <a:cubicBezTo>
                  <a:pt x="474890" y="179148"/>
                  <a:pt x="474754" y="179112"/>
                  <a:pt x="474630" y="179032"/>
                </a:cubicBezTo>
                <a:cubicBezTo>
                  <a:pt x="474509" y="178960"/>
                  <a:pt x="474408" y="178838"/>
                  <a:pt x="474335" y="178672"/>
                </a:cubicBezTo>
                <a:cubicBezTo>
                  <a:pt x="474256" y="178514"/>
                  <a:pt x="474191" y="178298"/>
                  <a:pt x="474141" y="178038"/>
                </a:cubicBezTo>
                <a:cubicBezTo>
                  <a:pt x="474098" y="177764"/>
                  <a:pt x="474076" y="177440"/>
                  <a:pt x="474076" y="177080"/>
                </a:cubicBezTo>
                <a:cubicBezTo>
                  <a:pt x="474076" y="176720"/>
                  <a:pt x="474098" y="176396"/>
                  <a:pt x="474141" y="176122"/>
                </a:cubicBezTo>
                <a:cubicBezTo>
                  <a:pt x="474191" y="175848"/>
                  <a:pt x="474256" y="175618"/>
                  <a:pt x="474335" y="175444"/>
                </a:cubicBezTo>
                <a:cubicBezTo>
                  <a:pt x="474408" y="175272"/>
                  <a:pt x="474509" y="175149"/>
                  <a:pt x="474630" y="175070"/>
                </a:cubicBezTo>
                <a:cubicBezTo>
                  <a:pt x="474754" y="174998"/>
                  <a:pt x="474890" y="174963"/>
                  <a:pt x="475049" y="174963"/>
                </a:cubicBezTo>
                <a:lnTo>
                  <a:pt x="500873" y="174963"/>
                </a:lnTo>
                <a:cubicBezTo>
                  <a:pt x="501018" y="174963"/>
                  <a:pt x="501160" y="174998"/>
                  <a:pt x="501276" y="175070"/>
                </a:cubicBezTo>
                <a:cubicBezTo>
                  <a:pt x="501405" y="175149"/>
                  <a:pt x="501514" y="175272"/>
                  <a:pt x="501600" y="175444"/>
                </a:cubicBezTo>
                <a:cubicBezTo>
                  <a:pt x="501679" y="175618"/>
                  <a:pt x="501744" y="175848"/>
                  <a:pt x="501780" y="176122"/>
                </a:cubicBezTo>
                <a:cubicBezTo>
                  <a:pt x="501817" y="176396"/>
                  <a:pt x="501838" y="176720"/>
                  <a:pt x="501838" y="177080"/>
                </a:cubicBezTo>
                <a:cubicBezTo>
                  <a:pt x="501838" y="177440"/>
                  <a:pt x="501817" y="177764"/>
                  <a:pt x="501780" y="178038"/>
                </a:cubicBezTo>
                <a:cubicBezTo>
                  <a:pt x="501744" y="178298"/>
                  <a:pt x="501679" y="178514"/>
                  <a:pt x="501600" y="178672"/>
                </a:cubicBezTo>
                <a:cubicBezTo>
                  <a:pt x="501514" y="178838"/>
                  <a:pt x="501405" y="178960"/>
                  <a:pt x="501276" y="179032"/>
                </a:cubicBezTo>
                <a:cubicBezTo>
                  <a:pt x="501160" y="179112"/>
                  <a:pt x="501018" y="179148"/>
                  <a:pt x="500873" y="179148"/>
                </a:cubicBezTo>
                <a:lnTo>
                  <a:pt x="490428" y="179148"/>
                </a:lnTo>
                <a:lnTo>
                  <a:pt x="490428" y="211325"/>
                </a:lnTo>
                <a:cubicBezTo>
                  <a:pt x="490428" y="211484"/>
                  <a:pt x="490384" y="211612"/>
                  <a:pt x="490305" y="211729"/>
                </a:cubicBezTo>
                <a:cubicBezTo>
                  <a:pt x="490233" y="211850"/>
                  <a:pt x="490104" y="211936"/>
                  <a:pt x="489909" y="212009"/>
                </a:cubicBezTo>
                <a:cubicBezTo>
                  <a:pt x="489715" y="212074"/>
                  <a:pt x="489463" y="212131"/>
                  <a:pt x="489153" y="212175"/>
                </a:cubicBezTo>
                <a:cubicBezTo>
                  <a:pt x="488829" y="212225"/>
                  <a:pt x="488432" y="212254"/>
                  <a:pt x="487957" y="212254"/>
                </a:cubicBezTo>
                <a:cubicBezTo>
                  <a:pt x="487496" y="212254"/>
                  <a:pt x="487107" y="212225"/>
                  <a:pt x="486783" y="212175"/>
                </a:cubicBezTo>
                <a:close/>
                <a:moveTo>
                  <a:pt x="512867" y="212175"/>
                </a:moveTo>
                <a:cubicBezTo>
                  <a:pt x="512557" y="212131"/>
                  <a:pt x="512304" y="212074"/>
                  <a:pt x="512131" y="212009"/>
                </a:cubicBezTo>
                <a:cubicBezTo>
                  <a:pt x="511944" y="211936"/>
                  <a:pt x="511815" y="211844"/>
                  <a:pt x="511735" y="211714"/>
                </a:cubicBezTo>
                <a:cubicBezTo>
                  <a:pt x="511656" y="211591"/>
                  <a:pt x="511614" y="211469"/>
                  <a:pt x="511614" y="211325"/>
                </a:cubicBezTo>
                <a:lnTo>
                  <a:pt x="511614" y="177080"/>
                </a:lnTo>
                <a:cubicBezTo>
                  <a:pt x="511614" y="176317"/>
                  <a:pt x="511829" y="175777"/>
                  <a:pt x="512269" y="175444"/>
                </a:cubicBezTo>
                <a:cubicBezTo>
                  <a:pt x="512700" y="175120"/>
                  <a:pt x="513169" y="174963"/>
                  <a:pt x="513688" y="174963"/>
                </a:cubicBezTo>
                <a:lnTo>
                  <a:pt x="516115" y="174963"/>
                </a:lnTo>
                <a:cubicBezTo>
                  <a:pt x="516692" y="174963"/>
                  <a:pt x="517159" y="175013"/>
                  <a:pt x="517548" y="175106"/>
                </a:cubicBezTo>
                <a:cubicBezTo>
                  <a:pt x="517931" y="175200"/>
                  <a:pt x="518283" y="175358"/>
                  <a:pt x="518579" y="175574"/>
                </a:cubicBezTo>
                <a:cubicBezTo>
                  <a:pt x="518889" y="175798"/>
                  <a:pt x="519184" y="176101"/>
                  <a:pt x="519471" y="176497"/>
                </a:cubicBezTo>
                <a:cubicBezTo>
                  <a:pt x="519760" y="176892"/>
                  <a:pt x="520063" y="177382"/>
                  <a:pt x="520373" y="177974"/>
                </a:cubicBezTo>
                <a:lnTo>
                  <a:pt x="529081" y="194260"/>
                </a:lnTo>
                <a:cubicBezTo>
                  <a:pt x="529615" y="195261"/>
                  <a:pt x="530132" y="196226"/>
                  <a:pt x="530630" y="197178"/>
                </a:cubicBezTo>
                <a:cubicBezTo>
                  <a:pt x="531128" y="198122"/>
                  <a:pt x="531617" y="199057"/>
                  <a:pt x="532070" y="199972"/>
                </a:cubicBezTo>
                <a:cubicBezTo>
                  <a:pt x="532532" y="200886"/>
                  <a:pt x="532992" y="201794"/>
                  <a:pt x="533446" y="202688"/>
                </a:cubicBezTo>
                <a:cubicBezTo>
                  <a:pt x="533900" y="203574"/>
                  <a:pt x="534346" y="204474"/>
                  <a:pt x="534794" y="205368"/>
                </a:cubicBezTo>
                <a:lnTo>
                  <a:pt x="534815" y="205368"/>
                </a:lnTo>
                <a:cubicBezTo>
                  <a:pt x="534779" y="203855"/>
                  <a:pt x="534758" y="202284"/>
                  <a:pt x="534750" y="200642"/>
                </a:cubicBezTo>
                <a:cubicBezTo>
                  <a:pt x="534736" y="199014"/>
                  <a:pt x="534736" y="197436"/>
                  <a:pt x="534736" y="195931"/>
                </a:cubicBezTo>
                <a:lnTo>
                  <a:pt x="534736" y="175791"/>
                </a:lnTo>
                <a:cubicBezTo>
                  <a:pt x="534736" y="175653"/>
                  <a:pt x="534779" y="175532"/>
                  <a:pt x="534851" y="175415"/>
                </a:cubicBezTo>
                <a:cubicBezTo>
                  <a:pt x="534938" y="175308"/>
                  <a:pt x="535068" y="175207"/>
                  <a:pt x="535254" y="175113"/>
                </a:cubicBezTo>
                <a:cubicBezTo>
                  <a:pt x="535457" y="175027"/>
                  <a:pt x="535708" y="174969"/>
                  <a:pt x="536018" y="174933"/>
                </a:cubicBezTo>
                <a:cubicBezTo>
                  <a:pt x="536336" y="174890"/>
                  <a:pt x="536738" y="174869"/>
                  <a:pt x="537242" y="174869"/>
                </a:cubicBezTo>
                <a:cubicBezTo>
                  <a:pt x="537690" y="174869"/>
                  <a:pt x="538071" y="174890"/>
                  <a:pt x="538395" y="174933"/>
                </a:cubicBezTo>
                <a:cubicBezTo>
                  <a:pt x="538713" y="174969"/>
                  <a:pt x="538964" y="175027"/>
                  <a:pt x="539152" y="175113"/>
                </a:cubicBezTo>
                <a:cubicBezTo>
                  <a:pt x="539332" y="175207"/>
                  <a:pt x="539462" y="175308"/>
                  <a:pt x="539548" y="175415"/>
                </a:cubicBezTo>
                <a:cubicBezTo>
                  <a:pt x="539619" y="175532"/>
                  <a:pt x="539663" y="175653"/>
                  <a:pt x="539663" y="175791"/>
                </a:cubicBezTo>
                <a:lnTo>
                  <a:pt x="539663" y="210042"/>
                </a:lnTo>
                <a:cubicBezTo>
                  <a:pt x="539663" y="210424"/>
                  <a:pt x="539605" y="210748"/>
                  <a:pt x="539468" y="211015"/>
                </a:cubicBezTo>
                <a:cubicBezTo>
                  <a:pt x="539347" y="211289"/>
                  <a:pt x="539173" y="211505"/>
                  <a:pt x="538964" y="211677"/>
                </a:cubicBezTo>
                <a:cubicBezTo>
                  <a:pt x="538763" y="211850"/>
                  <a:pt x="538525" y="211974"/>
                  <a:pt x="538265" y="212045"/>
                </a:cubicBezTo>
                <a:cubicBezTo>
                  <a:pt x="538014" y="212116"/>
                  <a:pt x="537754" y="212160"/>
                  <a:pt x="537502" y="212160"/>
                </a:cubicBezTo>
                <a:lnTo>
                  <a:pt x="535867" y="212160"/>
                </a:lnTo>
                <a:cubicBezTo>
                  <a:pt x="535355" y="212160"/>
                  <a:pt x="534901" y="212110"/>
                  <a:pt x="534513" y="212009"/>
                </a:cubicBezTo>
                <a:cubicBezTo>
                  <a:pt x="534131" y="211901"/>
                  <a:pt x="533764" y="211714"/>
                  <a:pt x="533417" y="211432"/>
                </a:cubicBezTo>
                <a:cubicBezTo>
                  <a:pt x="533078" y="211160"/>
                  <a:pt x="532726" y="210770"/>
                  <a:pt x="532381" y="210294"/>
                </a:cubicBezTo>
                <a:cubicBezTo>
                  <a:pt x="532034" y="209827"/>
                  <a:pt x="531674" y="209207"/>
                  <a:pt x="531278" y="208465"/>
                </a:cubicBezTo>
                <a:lnTo>
                  <a:pt x="519962" y="187352"/>
                </a:lnTo>
                <a:cubicBezTo>
                  <a:pt x="519371" y="186264"/>
                  <a:pt x="518773" y="185119"/>
                  <a:pt x="518168" y="183931"/>
                </a:cubicBezTo>
                <a:cubicBezTo>
                  <a:pt x="517571" y="182728"/>
                  <a:pt x="517002" y="181567"/>
                  <a:pt x="516489" y="180437"/>
                </a:cubicBezTo>
                <a:lnTo>
                  <a:pt x="516433" y="180437"/>
                </a:lnTo>
                <a:cubicBezTo>
                  <a:pt x="516468" y="181813"/>
                  <a:pt x="516497" y="183217"/>
                  <a:pt x="516519" y="184657"/>
                </a:cubicBezTo>
                <a:cubicBezTo>
                  <a:pt x="516540" y="186084"/>
                  <a:pt x="516548" y="187511"/>
                  <a:pt x="516548" y="188936"/>
                </a:cubicBezTo>
                <a:lnTo>
                  <a:pt x="516548" y="211325"/>
                </a:lnTo>
                <a:cubicBezTo>
                  <a:pt x="516548" y="211469"/>
                  <a:pt x="516504" y="211591"/>
                  <a:pt x="516425" y="211714"/>
                </a:cubicBezTo>
                <a:cubicBezTo>
                  <a:pt x="516345" y="211844"/>
                  <a:pt x="516209" y="211936"/>
                  <a:pt x="516014" y="212009"/>
                </a:cubicBezTo>
                <a:cubicBezTo>
                  <a:pt x="515820" y="212074"/>
                  <a:pt x="515568" y="212131"/>
                  <a:pt x="515257" y="212175"/>
                </a:cubicBezTo>
                <a:cubicBezTo>
                  <a:pt x="514948" y="212225"/>
                  <a:pt x="514552" y="212254"/>
                  <a:pt x="514062" y="212254"/>
                </a:cubicBezTo>
                <a:cubicBezTo>
                  <a:pt x="513579" y="212254"/>
                  <a:pt x="513177" y="212225"/>
                  <a:pt x="512867" y="212175"/>
                </a:cubicBezTo>
                <a:close/>
                <a:moveTo>
                  <a:pt x="588314" y="212175"/>
                </a:moveTo>
                <a:cubicBezTo>
                  <a:pt x="587990" y="212131"/>
                  <a:pt x="587739" y="212074"/>
                  <a:pt x="587551" y="212009"/>
                </a:cubicBezTo>
                <a:cubicBezTo>
                  <a:pt x="587356" y="211936"/>
                  <a:pt x="587220" y="211850"/>
                  <a:pt x="587148" y="211729"/>
                </a:cubicBezTo>
                <a:cubicBezTo>
                  <a:pt x="587069" y="211612"/>
                  <a:pt x="587025" y="211484"/>
                  <a:pt x="587025" y="211325"/>
                </a:cubicBezTo>
                <a:lnTo>
                  <a:pt x="587025" y="176965"/>
                </a:lnTo>
                <a:cubicBezTo>
                  <a:pt x="587025" y="176216"/>
                  <a:pt x="587220" y="175704"/>
                  <a:pt x="587615" y="175409"/>
                </a:cubicBezTo>
                <a:cubicBezTo>
                  <a:pt x="588012" y="175113"/>
                  <a:pt x="588423" y="174963"/>
                  <a:pt x="588869" y="174963"/>
                </a:cubicBezTo>
                <a:lnTo>
                  <a:pt x="596749" y="174963"/>
                </a:lnTo>
                <a:cubicBezTo>
                  <a:pt x="597686" y="174963"/>
                  <a:pt x="598471" y="174984"/>
                  <a:pt x="599090" y="175027"/>
                </a:cubicBezTo>
                <a:cubicBezTo>
                  <a:pt x="599718" y="175078"/>
                  <a:pt x="600264" y="175135"/>
                  <a:pt x="600769" y="175185"/>
                </a:cubicBezTo>
                <a:cubicBezTo>
                  <a:pt x="602203" y="175438"/>
                  <a:pt x="603478" y="175833"/>
                  <a:pt x="604566" y="176359"/>
                </a:cubicBezTo>
                <a:cubicBezTo>
                  <a:pt x="605675" y="176900"/>
                  <a:pt x="606589" y="177577"/>
                  <a:pt x="607339" y="178398"/>
                </a:cubicBezTo>
                <a:cubicBezTo>
                  <a:pt x="608081" y="179227"/>
                  <a:pt x="608642" y="180171"/>
                  <a:pt x="609017" y="181222"/>
                </a:cubicBezTo>
                <a:cubicBezTo>
                  <a:pt x="609391" y="182288"/>
                  <a:pt x="609579" y="183454"/>
                  <a:pt x="609579" y="184737"/>
                </a:cubicBezTo>
                <a:cubicBezTo>
                  <a:pt x="609579" y="185984"/>
                  <a:pt x="609406" y="187099"/>
                  <a:pt x="609075" y="188080"/>
                </a:cubicBezTo>
                <a:cubicBezTo>
                  <a:pt x="608743" y="189074"/>
                  <a:pt x="608253" y="189938"/>
                  <a:pt x="607627" y="190687"/>
                </a:cubicBezTo>
                <a:cubicBezTo>
                  <a:pt x="606993" y="191451"/>
                  <a:pt x="606236" y="192106"/>
                  <a:pt x="605357" y="192661"/>
                </a:cubicBezTo>
                <a:cubicBezTo>
                  <a:pt x="604478" y="193215"/>
                  <a:pt x="603492" y="193676"/>
                  <a:pt x="602404" y="194058"/>
                </a:cubicBezTo>
                <a:cubicBezTo>
                  <a:pt x="603017" y="194324"/>
                  <a:pt x="603572" y="194671"/>
                  <a:pt x="604068" y="195081"/>
                </a:cubicBezTo>
                <a:cubicBezTo>
                  <a:pt x="604566" y="195492"/>
                  <a:pt x="605026" y="195989"/>
                  <a:pt x="605466" y="196557"/>
                </a:cubicBezTo>
                <a:cubicBezTo>
                  <a:pt x="605891" y="197134"/>
                  <a:pt x="606294" y="197789"/>
                  <a:pt x="606683" y="198538"/>
                </a:cubicBezTo>
                <a:cubicBezTo>
                  <a:pt x="607065" y="199281"/>
                  <a:pt x="607439" y="200124"/>
                  <a:pt x="607828" y="201060"/>
                </a:cubicBezTo>
                <a:lnTo>
                  <a:pt x="611157" y="209235"/>
                </a:lnTo>
                <a:cubicBezTo>
                  <a:pt x="611423" y="209927"/>
                  <a:pt x="611588" y="210410"/>
                  <a:pt x="611668" y="210683"/>
                </a:cubicBezTo>
                <a:cubicBezTo>
                  <a:pt x="611741" y="210965"/>
                  <a:pt x="611783" y="211173"/>
                  <a:pt x="611783" y="211325"/>
                </a:cubicBezTo>
                <a:cubicBezTo>
                  <a:pt x="611783" y="211484"/>
                  <a:pt x="611754" y="211612"/>
                  <a:pt x="611697" y="211729"/>
                </a:cubicBezTo>
                <a:cubicBezTo>
                  <a:pt x="611647" y="211850"/>
                  <a:pt x="611517" y="211944"/>
                  <a:pt x="611322" y="212016"/>
                </a:cubicBezTo>
                <a:cubicBezTo>
                  <a:pt x="611128" y="212095"/>
                  <a:pt x="610862" y="212154"/>
                  <a:pt x="610523" y="212189"/>
                </a:cubicBezTo>
                <a:cubicBezTo>
                  <a:pt x="610184" y="212233"/>
                  <a:pt x="609724" y="212254"/>
                  <a:pt x="609146" y="212254"/>
                </a:cubicBezTo>
                <a:cubicBezTo>
                  <a:pt x="608650" y="212254"/>
                  <a:pt x="608239" y="212233"/>
                  <a:pt x="607922" y="212189"/>
                </a:cubicBezTo>
                <a:cubicBezTo>
                  <a:pt x="607605" y="212154"/>
                  <a:pt x="607360" y="212095"/>
                  <a:pt x="607165" y="212009"/>
                </a:cubicBezTo>
                <a:cubicBezTo>
                  <a:pt x="606972" y="211915"/>
                  <a:pt x="606828" y="211800"/>
                  <a:pt x="606719" y="211649"/>
                </a:cubicBezTo>
                <a:cubicBezTo>
                  <a:pt x="606619" y="211497"/>
                  <a:pt x="606525" y="211302"/>
                  <a:pt x="606453" y="211072"/>
                </a:cubicBezTo>
                <a:lnTo>
                  <a:pt x="603038" y="202328"/>
                </a:lnTo>
                <a:cubicBezTo>
                  <a:pt x="602635" y="201326"/>
                  <a:pt x="602217" y="200411"/>
                  <a:pt x="601785" y="199583"/>
                </a:cubicBezTo>
                <a:cubicBezTo>
                  <a:pt x="601360" y="198754"/>
                  <a:pt x="600841" y="198034"/>
                  <a:pt x="600258" y="197429"/>
                </a:cubicBezTo>
                <a:cubicBezTo>
                  <a:pt x="599659" y="196831"/>
                  <a:pt x="598961" y="196356"/>
                  <a:pt x="598161" y="196032"/>
                </a:cubicBezTo>
                <a:cubicBezTo>
                  <a:pt x="597355" y="195693"/>
                  <a:pt x="596389" y="195527"/>
                  <a:pt x="595259" y="195527"/>
                </a:cubicBezTo>
                <a:lnTo>
                  <a:pt x="591967" y="195527"/>
                </a:lnTo>
                <a:lnTo>
                  <a:pt x="591967" y="211325"/>
                </a:lnTo>
                <a:cubicBezTo>
                  <a:pt x="591967" y="211484"/>
                  <a:pt x="591923" y="211612"/>
                  <a:pt x="591837" y="211729"/>
                </a:cubicBezTo>
                <a:cubicBezTo>
                  <a:pt x="591743" y="211850"/>
                  <a:pt x="591614" y="211936"/>
                  <a:pt x="591434" y="212009"/>
                </a:cubicBezTo>
                <a:cubicBezTo>
                  <a:pt x="591254" y="212074"/>
                  <a:pt x="591001" y="212131"/>
                  <a:pt x="590691" y="212175"/>
                </a:cubicBezTo>
                <a:cubicBezTo>
                  <a:pt x="590375" y="212225"/>
                  <a:pt x="589971" y="212254"/>
                  <a:pt x="589503" y="212254"/>
                </a:cubicBezTo>
                <a:cubicBezTo>
                  <a:pt x="589021" y="212254"/>
                  <a:pt x="588617" y="212225"/>
                  <a:pt x="588314" y="212175"/>
                </a:cubicBezTo>
                <a:close/>
                <a:moveTo>
                  <a:pt x="655249" y="212175"/>
                </a:moveTo>
                <a:cubicBezTo>
                  <a:pt x="654916" y="212131"/>
                  <a:pt x="654665" y="212066"/>
                  <a:pt x="654477" y="212009"/>
                </a:cubicBezTo>
                <a:cubicBezTo>
                  <a:pt x="654282" y="211936"/>
                  <a:pt x="654146" y="211850"/>
                  <a:pt x="654075" y="211729"/>
                </a:cubicBezTo>
                <a:cubicBezTo>
                  <a:pt x="653995" y="211612"/>
                  <a:pt x="653960" y="211484"/>
                  <a:pt x="653960" y="211325"/>
                </a:cubicBezTo>
                <a:lnTo>
                  <a:pt x="653960" y="175704"/>
                </a:lnTo>
                <a:cubicBezTo>
                  <a:pt x="653960" y="175553"/>
                  <a:pt x="653995" y="175415"/>
                  <a:pt x="654075" y="175308"/>
                </a:cubicBezTo>
                <a:cubicBezTo>
                  <a:pt x="654146" y="175185"/>
                  <a:pt x="654282" y="175099"/>
                  <a:pt x="654477" y="175027"/>
                </a:cubicBezTo>
                <a:cubicBezTo>
                  <a:pt x="654665" y="174963"/>
                  <a:pt x="654916" y="174904"/>
                  <a:pt x="655249" y="174861"/>
                </a:cubicBezTo>
                <a:cubicBezTo>
                  <a:pt x="655573" y="174810"/>
                  <a:pt x="655969" y="174783"/>
                  <a:pt x="656423" y="174783"/>
                </a:cubicBezTo>
                <a:cubicBezTo>
                  <a:pt x="656906" y="174783"/>
                  <a:pt x="657301" y="174810"/>
                  <a:pt x="657611" y="174861"/>
                </a:cubicBezTo>
                <a:cubicBezTo>
                  <a:pt x="657935" y="174904"/>
                  <a:pt x="658187" y="174963"/>
                  <a:pt x="658375" y="175027"/>
                </a:cubicBezTo>
                <a:cubicBezTo>
                  <a:pt x="658561" y="175099"/>
                  <a:pt x="658691" y="175185"/>
                  <a:pt x="658778" y="175308"/>
                </a:cubicBezTo>
                <a:cubicBezTo>
                  <a:pt x="658850" y="175415"/>
                  <a:pt x="658894" y="175553"/>
                  <a:pt x="658894" y="175704"/>
                </a:cubicBezTo>
                <a:lnTo>
                  <a:pt x="658894" y="190564"/>
                </a:lnTo>
                <a:lnTo>
                  <a:pt x="675786" y="190564"/>
                </a:lnTo>
                <a:lnTo>
                  <a:pt x="675786" y="175704"/>
                </a:lnTo>
                <a:cubicBezTo>
                  <a:pt x="675786" y="175553"/>
                  <a:pt x="675821" y="175415"/>
                  <a:pt x="675907" y="175308"/>
                </a:cubicBezTo>
                <a:cubicBezTo>
                  <a:pt x="675972" y="175185"/>
                  <a:pt x="676109" y="175099"/>
                  <a:pt x="676303" y="175027"/>
                </a:cubicBezTo>
                <a:cubicBezTo>
                  <a:pt x="676491" y="174963"/>
                  <a:pt x="676743" y="174904"/>
                  <a:pt x="677046" y="174861"/>
                </a:cubicBezTo>
                <a:cubicBezTo>
                  <a:pt x="677349" y="174810"/>
                  <a:pt x="677751" y="174783"/>
                  <a:pt x="678249" y="174783"/>
                </a:cubicBezTo>
                <a:cubicBezTo>
                  <a:pt x="678709" y="174783"/>
                  <a:pt x="679098" y="174810"/>
                  <a:pt x="679416" y="174861"/>
                </a:cubicBezTo>
                <a:cubicBezTo>
                  <a:pt x="679726" y="174904"/>
                  <a:pt x="679977" y="174963"/>
                  <a:pt x="680172" y="175027"/>
                </a:cubicBezTo>
                <a:cubicBezTo>
                  <a:pt x="680366" y="175099"/>
                  <a:pt x="680503" y="175185"/>
                  <a:pt x="680576" y="175308"/>
                </a:cubicBezTo>
                <a:cubicBezTo>
                  <a:pt x="680655" y="175415"/>
                  <a:pt x="680691" y="175553"/>
                  <a:pt x="680691" y="175704"/>
                </a:cubicBezTo>
                <a:lnTo>
                  <a:pt x="680691" y="211325"/>
                </a:lnTo>
                <a:cubicBezTo>
                  <a:pt x="680691" y="211484"/>
                  <a:pt x="680655" y="211612"/>
                  <a:pt x="680576" y="211729"/>
                </a:cubicBezTo>
                <a:cubicBezTo>
                  <a:pt x="680503" y="211850"/>
                  <a:pt x="680366" y="211936"/>
                  <a:pt x="680172" y="212009"/>
                </a:cubicBezTo>
                <a:cubicBezTo>
                  <a:pt x="679977" y="212066"/>
                  <a:pt x="679726" y="212131"/>
                  <a:pt x="679416" y="212175"/>
                </a:cubicBezTo>
                <a:cubicBezTo>
                  <a:pt x="679098" y="212218"/>
                  <a:pt x="678709" y="212254"/>
                  <a:pt x="678249" y="212254"/>
                </a:cubicBezTo>
                <a:cubicBezTo>
                  <a:pt x="677751" y="212254"/>
                  <a:pt x="677349" y="212218"/>
                  <a:pt x="677046" y="212175"/>
                </a:cubicBezTo>
                <a:cubicBezTo>
                  <a:pt x="676743" y="212131"/>
                  <a:pt x="676491" y="212066"/>
                  <a:pt x="676303" y="212009"/>
                </a:cubicBezTo>
                <a:cubicBezTo>
                  <a:pt x="676109" y="211936"/>
                  <a:pt x="675972" y="211850"/>
                  <a:pt x="675907" y="211729"/>
                </a:cubicBezTo>
                <a:cubicBezTo>
                  <a:pt x="675821" y="211612"/>
                  <a:pt x="675786" y="211484"/>
                  <a:pt x="675786" y="211325"/>
                </a:cubicBezTo>
                <a:lnTo>
                  <a:pt x="675786" y="194864"/>
                </a:lnTo>
                <a:lnTo>
                  <a:pt x="658894" y="194864"/>
                </a:lnTo>
                <a:lnTo>
                  <a:pt x="658894" y="211325"/>
                </a:lnTo>
                <a:cubicBezTo>
                  <a:pt x="658894" y="211484"/>
                  <a:pt x="658850" y="211612"/>
                  <a:pt x="658778" y="211729"/>
                </a:cubicBezTo>
                <a:cubicBezTo>
                  <a:pt x="658691" y="211850"/>
                  <a:pt x="658561" y="211936"/>
                  <a:pt x="658375" y="212009"/>
                </a:cubicBezTo>
                <a:cubicBezTo>
                  <a:pt x="658187" y="212066"/>
                  <a:pt x="657935" y="212131"/>
                  <a:pt x="657611" y="212175"/>
                </a:cubicBezTo>
                <a:cubicBezTo>
                  <a:pt x="657301" y="212218"/>
                  <a:pt x="656906" y="212254"/>
                  <a:pt x="656423" y="212254"/>
                </a:cubicBezTo>
                <a:cubicBezTo>
                  <a:pt x="655969" y="212254"/>
                  <a:pt x="655573" y="212218"/>
                  <a:pt x="655249" y="212175"/>
                </a:cubicBezTo>
                <a:close/>
                <a:moveTo>
                  <a:pt x="696250" y="212175"/>
                </a:moveTo>
                <a:cubicBezTo>
                  <a:pt x="695932" y="212131"/>
                  <a:pt x="695674" y="212066"/>
                  <a:pt x="695480" y="212009"/>
                </a:cubicBezTo>
                <a:cubicBezTo>
                  <a:pt x="695285" y="211936"/>
                  <a:pt x="695147" y="211850"/>
                  <a:pt x="695076" y="211729"/>
                </a:cubicBezTo>
                <a:cubicBezTo>
                  <a:pt x="694997" y="211612"/>
                  <a:pt x="694961" y="211484"/>
                  <a:pt x="694961" y="211325"/>
                </a:cubicBezTo>
                <a:lnTo>
                  <a:pt x="694961" y="175704"/>
                </a:lnTo>
                <a:cubicBezTo>
                  <a:pt x="694961" y="175553"/>
                  <a:pt x="695003" y="175415"/>
                  <a:pt x="695097" y="175308"/>
                </a:cubicBezTo>
                <a:cubicBezTo>
                  <a:pt x="695177" y="175185"/>
                  <a:pt x="695321" y="175099"/>
                  <a:pt x="695522" y="175027"/>
                </a:cubicBezTo>
                <a:cubicBezTo>
                  <a:pt x="695725" y="174963"/>
                  <a:pt x="695984" y="174904"/>
                  <a:pt x="696294" y="174861"/>
                </a:cubicBezTo>
                <a:cubicBezTo>
                  <a:pt x="696610" y="174810"/>
                  <a:pt x="696985" y="174783"/>
                  <a:pt x="697432" y="174783"/>
                </a:cubicBezTo>
                <a:cubicBezTo>
                  <a:pt x="697907" y="174783"/>
                  <a:pt x="698311" y="174810"/>
                  <a:pt x="698620" y="174861"/>
                </a:cubicBezTo>
                <a:cubicBezTo>
                  <a:pt x="698937" y="174904"/>
                  <a:pt x="699190" y="174963"/>
                  <a:pt x="699376" y="175027"/>
                </a:cubicBezTo>
                <a:cubicBezTo>
                  <a:pt x="699564" y="175099"/>
                  <a:pt x="699707" y="175185"/>
                  <a:pt x="699780" y="175308"/>
                </a:cubicBezTo>
                <a:cubicBezTo>
                  <a:pt x="699859" y="175415"/>
                  <a:pt x="699895" y="175553"/>
                  <a:pt x="699895" y="175704"/>
                </a:cubicBezTo>
                <a:lnTo>
                  <a:pt x="699895" y="211325"/>
                </a:lnTo>
                <a:cubicBezTo>
                  <a:pt x="699895" y="211484"/>
                  <a:pt x="699859" y="211612"/>
                  <a:pt x="699780" y="211729"/>
                </a:cubicBezTo>
                <a:cubicBezTo>
                  <a:pt x="699707" y="211850"/>
                  <a:pt x="699564" y="211936"/>
                  <a:pt x="699376" y="212009"/>
                </a:cubicBezTo>
                <a:cubicBezTo>
                  <a:pt x="699190" y="212066"/>
                  <a:pt x="698937" y="212131"/>
                  <a:pt x="698620" y="212175"/>
                </a:cubicBezTo>
                <a:cubicBezTo>
                  <a:pt x="698311" y="212218"/>
                  <a:pt x="697907" y="212254"/>
                  <a:pt x="697432" y="212254"/>
                </a:cubicBezTo>
                <a:cubicBezTo>
                  <a:pt x="696970" y="212254"/>
                  <a:pt x="696581" y="212218"/>
                  <a:pt x="696250" y="212175"/>
                </a:cubicBezTo>
                <a:close/>
                <a:moveTo>
                  <a:pt x="715440" y="212175"/>
                </a:moveTo>
                <a:cubicBezTo>
                  <a:pt x="715130" y="212131"/>
                  <a:pt x="714877" y="212066"/>
                  <a:pt x="714691" y="212009"/>
                </a:cubicBezTo>
                <a:cubicBezTo>
                  <a:pt x="714489" y="211936"/>
                  <a:pt x="714360" y="211850"/>
                  <a:pt x="714287" y="211729"/>
                </a:cubicBezTo>
                <a:cubicBezTo>
                  <a:pt x="714208" y="211612"/>
                  <a:pt x="714172" y="211476"/>
                  <a:pt x="714172" y="211325"/>
                </a:cubicBezTo>
                <a:lnTo>
                  <a:pt x="714172" y="177080"/>
                </a:lnTo>
                <a:cubicBezTo>
                  <a:pt x="714172" y="176317"/>
                  <a:pt x="714366" y="175769"/>
                  <a:pt x="714777" y="175444"/>
                </a:cubicBezTo>
                <a:cubicBezTo>
                  <a:pt x="715174" y="175120"/>
                  <a:pt x="715626" y="174963"/>
                  <a:pt x="716124" y="174963"/>
                </a:cubicBezTo>
                <a:lnTo>
                  <a:pt x="724062" y="174963"/>
                </a:lnTo>
                <a:cubicBezTo>
                  <a:pt x="724868" y="174963"/>
                  <a:pt x="725640" y="174990"/>
                  <a:pt x="726375" y="175055"/>
                </a:cubicBezTo>
                <a:cubicBezTo>
                  <a:pt x="727109" y="175128"/>
                  <a:pt x="727981" y="175264"/>
                  <a:pt x="728982" y="175488"/>
                </a:cubicBezTo>
                <a:cubicBezTo>
                  <a:pt x="729990" y="175704"/>
                  <a:pt x="731014" y="176114"/>
                  <a:pt x="732051" y="176720"/>
                </a:cubicBezTo>
                <a:cubicBezTo>
                  <a:pt x="733095" y="177325"/>
                  <a:pt x="733981" y="178066"/>
                  <a:pt x="734709" y="178945"/>
                </a:cubicBezTo>
                <a:cubicBezTo>
                  <a:pt x="735437" y="179824"/>
                  <a:pt x="735991" y="180847"/>
                  <a:pt x="736387" y="182006"/>
                </a:cubicBezTo>
                <a:cubicBezTo>
                  <a:pt x="736776" y="183153"/>
                  <a:pt x="736971" y="184435"/>
                  <a:pt x="736971" y="185831"/>
                </a:cubicBezTo>
                <a:cubicBezTo>
                  <a:pt x="736971" y="187683"/>
                  <a:pt x="736661" y="189355"/>
                  <a:pt x="736056" y="190846"/>
                </a:cubicBezTo>
                <a:cubicBezTo>
                  <a:pt x="735443" y="192336"/>
                  <a:pt x="734573" y="193611"/>
                  <a:pt x="733434" y="194663"/>
                </a:cubicBezTo>
                <a:cubicBezTo>
                  <a:pt x="732296" y="195715"/>
                  <a:pt x="730905" y="196529"/>
                  <a:pt x="729241" y="197098"/>
                </a:cubicBezTo>
                <a:cubicBezTo>
                  <a:pt x="727584" y="197674"/>
                  <a:pt x="725611" y="197963"/>
                  <a:pt x="723320" y="197963"/>
                </a:cubicBezTo>
                <a:lnTo>
                  <a:pt x="719106" y="197963"/>
                </a:lnTo>
                <a:lnTo>
                  <a:pt x="719106" y="211325"/>
                </a:lnTo>
                <a:cubicBezTo>
                  <a:pt x="719106" y="211476"/>
                  <a:pt x="719056" y="211612"/>
                  <a:pt x="718976" y="211729"/>
                </a:cubicBezTo>
                <a:cubicBezTo>
                  <a:pt x="718890" y="211850"/>
                  <a:pt x="718754" y="211936"/>
                  <a:pt x="718574" y="212009"/>
                </a:cubicBezTo>
                <a:cubicBezTo>
                  <a:pt x="718392" y="212066"/>
                  <a:pt x="718148" y="212131"/>
                  <a:pt x="717823" y="212175"/>
                </a:cubicBezTo>
                <a:cubicBezTo>
                  <a:pt x="717514" y="212218"/>
                  <a:pt x="717118" y="212254"/>
                  <a:pt x="716635" y="212254"/>
                </a:cubicBezTo>
                <a:cubicBezTo>
                  <a:pt x="716160" y="212254"/>
                  <a:pt x="715764" y="212218"/>
                  <a:pt x="715440" y="212175"/>
                </a:cubicBezTo>
                <a:close/>
                <a:moveTo>
                  <a:pt x="554530" y="211627"/>
                </a:moveTo>
                <a:cubicBezTo>
                  <a:pt x="554134" y="211332"/>
                  <a:pt x="553940" y="210821"/>
                  <a:pt x="553940" y="210072"/>
                </a:cubicBezTo>
                <a:lnTo>
                  <a:pt x="553940" y="176965"/>
                </a:lnTo>
                <a:cubicBezTo>
                  <a:pt x="553940" y="176223"/>
                  <a:pt x="554134" y="175704"/>
                  <a:pt x="554530" y="175409"/>
                </a:cubicBezTo>
                <a:cubicBezTo>
                  <a:pt x="554919" y="175113"/>
                  <a:pt x="555331" y="174963"/>
                  <a:pt x="555777" y="174963"/>
                </a:cubicBezTo>
                <a:lnTo>
                  <a:pt x="573382" y="174963"/>
                </a:lnTo>
                <a:cubicBezTo>
                  <a:pt x="573540" y="174963"/>
                  <a:pt x="573677" y="174998"/>
                  <a:pt x="573807" y="175070"/>
                </a:cubicBezTo>
                <a:cubicBezTo>
                  <a:pt x="573929" y="175157"/>
                  <a:pt x="574023" y="175279"/>
                  <a:pt x="574102" y="175444"/>
                </a:cubicBezTo>
                <a:cubicBezTo>
                  <a:pt x="574182" y="175618"/>
                  <a:pt x="574247" y="175833"/>
                  <a:pt x="574282" y="176093"/>
                </a:cubicBezTo>
                <a:cubicBezTo>
                  <a:pt x="574341" y="176352"/>
                  <a:pt x="574368" y="176669"/>
                  <a:pt x="574368" y="177051"/>
                </a:cubicBezTo>
                <a:cubicBezTo>
                  <a:pt x="574368" y="177390"/>
                  <a:pt x="574341" y="177700"/>
                  <a:pt x="574282" y="177959"/>
                </a:cubicBezTo>
                <a:cubicBezTo>
                  <a:pt x="574247" y="178218"/>
                  <a:pt x="574182" y="178426"/>
                  <a:pt x="574102" y="178585"/>
                </a:cubicBezTo>
                <a:cubicBezTo>
                  <a:pt x="574023" y="178751"/>
                  <a:pt x="573929" y="178874"/>
                  <a:pt x="573807" y="178945"/>
                </a:cubicBezTo>
                <a:cubicBezTo>
                  <a:pt x="573677" y="179024"/>
                  <a:pt x="573540" y="179068"/>
                  <a:pt x="573382" y="179068"/>
                </a:cubicBezTo>
                <a:lnTo>
                  <a:pt x="558867" y="179068"/>
                </a:lnTo>
                <a:lnTo>
                  <a:pt x="558867" y="190702"/>
                </a:lnTo>
                <a:lnTo>
                  <a:pt x="571322" y="190702"/>
                </a:lnTo>
                <a:cubicBezTo>
                  <a:pt x="571472" y="190702"/>
                  <a:pt x="571610" y="190752"/>
                  <a:pt x="571740" y="190832"/>
                </a:cubicBezTo>
                <a:cubicBezTo>
                  <a:pt x="571862" y="190924"/>
                  <a:pt x="571970" y="191039"/>
                  <a:pt x="572050" y="191192"/>
                </a:cubicBezTo>
                <a:cubicBezTo>
                  <a:pt x="572143" y="191349"/>
                  <a:pt x="572200" y="191558"/>
                  <a:pt x="572244" y="191826"/>
                </a:cubicBezTo>
                <a:cubicBezTo>
                  <a:pt x="572280" y="192092"/>
                  <a:pt x="572294" y="192416"/>
                  <a:pt x="572294" y="192769"/>
                </a:cubicBezTo>
                <a:cubicBezTo>
                  <a:pt x="572294" y="193115"/>
                  <a:pt x="572280" y="193410"/>
                  <a:pt x="572244" y="193663"/>
                </a:cubicBezTo>
                <a:cubicBezTo>
                  <a:pt x="572200" y="193907"/>
                  <a:pt x="572143" y="194109"/>
                  <a:pt x="572050" y="194260"/>
                </a:cubicBezTo>
                <a:cubicBezTo>
                  <a:pt x="571970" y="194418"/>
                  <a:pt x="571862" y="194527"/>
                  <a:pt x="571740" y="194592"/>
                </a:cubicBezTo>
                <a:cubicBezTo>
                  <a:pt x="571610" y="194657"/>
                  <a:pt x="571472" y="194699"/>
                  <a:pt x="571322" y="194699"/>
                </a:cubicBezTo>
                <a:lnTo>
                  <a:pt x="558867" y="194699"/>
                </a:lnTo>
                <a:lnTo>
                  <a:pt x="558867" y="207975"/>
                </a:lnTo>
                <a:lnTo>
                  <a:pt x="573583" y="207975"/>
                </a:lnTo>
                <a:cubicBezTo>
                  <a:pt x="573734" y="207975"/>
                  <a:pt x="573879" y="208019"/>
                  <a:pt x="574002" y="208090"/>
                </a:cubicBezTo>
                <a:cubicBezTo>
                  <a:pt x="574131" y="208170"/>
                  <a:pt x="574232" y="208291"/>
                  <a:pt x="574333" y="208444"/>
                </a:cubicBezTo>
                <a:cubicBezTo>
                  <a:pt x="574427" y="208616"/>
                  <a:pt x="574498" y="208825"/>
                  <a:pt x="574527" y="209078"/>
                </a:cubicBezTo>
                <a:cubicBezTo>
                  <a:pt x="574577" y="209337"/>
                  <a:pt x="574592" y="209661"/>
                  <a:pt x="574592" y="210042"/>
                </a:cubicBezTo>
                <a:cubicBezTo>
                  <a:pt x="574592" y="210381"/>
                  <a:pt x="574577" y="210683"/>
                  <a:pt x="574527" y="210942"/>
                </a:cubicBezTo>
                <a:cubicBezTo>
                  <a:pt x="574498" y="211202"/>
                  <a:pt x="574427" y="211419"/>
                  <a:pt x="574333" y="211584"/>
                </a:cubicBezTo>
                <a:cubicBezTo>
                  <a:pt x="574232" y="211764"/>
                  <a:pt x="574131" y="211886"/>
                  <a:pt x="574002" y="211959"/>
                </a:cubicBezTo>
                <a:cubicBezTo>
                  <a:pt x="573879" y="212038"/>
                  <a:pt x="573734" y="212074"/>
                  <a:pt x="573583" y="212074"/>
                </a:cubicBezTo>
                <a:lnTo>
                  <a:pt x="555777" y="212074"/>
                </a:lnTo>
                <a:cubicBezTo>
                  <a:pt x="555331" y="212074"/>
                  <a:pt x="554919" y="211923"/>
                  <a:pt x="554530" y="211627"/>
                </a:cubicBezTo>
                <a:close/>
                <a:moveTo>
                  <a:pt x="51512" y="205778"/>
                </a:moveTo>
                <a:lnTo>
                  <a:pt x="60314" y="174321"/>
                </a:lnTo>
                <a:lnTo>
                  <a:pt x="55845" y="167458"/>
                </a:lnTo>
                <a:cubicBezTo>
                  <a:pt x="55550" y="167673"/>
                  <a:pt x="55204" y="167825"/>
                  <a:pt x="54831" y="167892"/>
                </a:cubicBezTo>
                <a:lnTo>
                  <a:pt x="51512" y="205778"/>
                </a:lnTo>
                <a:close/>
                <a:moveTo>
                  <a:pt x="19722" y="203158"/>
                </a:moveTo>
                <a:lnTo>
                  <a:pt x="17477" y="188871"/>
                </a:lnTo>
                <a:lnTo>
                  <a:pt x="8270" y="168414"/>
                </a:lnTo>
                <a:lnTo>
                  <a:pt x="19722" y="203158"/>
                </a:lnTo>
                <a:close/>
                <a:moveTo>
                  <a:pt x="296908" y="202555"/>
                </a:moveTo>
                <a:lnTo>
                  <a:pt x="310130" y="169880"/>
                </a:lnTo>
                <a:cubicBezTo>
                  <a:pt x="310012" y="169901"/>
                  <a:pt x="309891" y="169912"/>
                  <a:pt x="309767" y="169912"/>
                </a:cubicBezTo>
                <a:cubicBezTo>
                  <a:pt x="308887" y="169912"/>
                  <a:pt x="308140" y="169361"/>
                  <a:pt x="307856" y="168583"/>
                </a:cubicBezTo>
                <a:lnTo>
                  <a:pt x="308024" y="168587"/>
                </a:lnTo>
                <a:lnTo>
                  <a:pt x="302262" y="168428"/>
                </a:lnTo>
                <a:lnTo>
                  <a:pt x="296908" y="202555"/>
                </a:lnTo>
                <a:close/>
                <a:moveTo>
                  <a:pt x="422752" y="198394"/>
                </a:moveTo>
                <a:lnTo>
                  <a:pt x="416269" y="179889"/>
                </a:lnTo>
                <a:lnTo>
                  <a:pt x="416241" y="179889"/>
                </a:lnTo>
                <a:lnTo>
                  <a:pt x="409851" y="198394"/>
                </a:lnTo>
                <a:lnTo>
                  <a:pt x="422752" y="198394"/>
                </a:lnTo>
                <a:close/>
                <a:moveTo>
                  <a:pt x="387131" y="193345"/>
                </a:moveTo>
                <a:cubicBezTo>
                  <a:pt x="388104" y="192964"/>
                  <a:pt x="388933" y="192430"/>
                  <a:pt x="389602" y="191753"/>
                </a:cubicBezTo>
                <a:cubicBezTo>
                  <a:pt x="390272" y="191076"/>
                  <a:pt x="390784" y="190262"/>
                  <a:pt x="391122" y="189311"/>
                </a:cubicBezTo>
                <a:cubicBezTo>
                  <a:pt x="391468" y="188367"/>
                  <a:pt x="391640" y="187344"/>
                  <a:pt x="391640" y="186220"/>
                </a:cubicBezTo>
                <a:cubicBezTo>
                  <a:pt x="391640" y="184722"/>
                  <a:pt x="391360" y="183454"/>
                  <a:pt x="390797" y="182446"/>
                </a:cubicBezTo>
                <a:cubicBezTo>
                  <a:pt x="390230" y="181431"/>
                  <a:pt x="389531" y="180667"/>
                  <a:pt x="388702" y="180177"/>
                </a:cubicBezTo>
                <a:cubicBezTo>
                  <a:pt x="387874" y="179680"/>
                  <a:pt x="387009" y="179370"/>
                  <a:pt x="386116" y="179227"/>
                </a:cubicBezTo>
                <a:cubicBezTo>
                  <a:pt x="385237" y="179097"/>
                  <a:pt x="384365" y="179032"/>
                  <a:pt x="383522" y="179032"/>
                </a:cubicBezTo>
                <a:lnTo>
                  <a:pt x="378962" y="179032"/>
                </a:lnTo>
                <a:lnTo>
                  <a:pt x="378962" y="193914"/>
                </a:lnTo>
                <a:lnTo>
                  <a:pt x="383407" y="193914"/>
                </a:lnTo>
                <a:cubicBezTo>
                  <a:pt x="384898" y="193914"/>
                  <a:pt x="386137" y="193727"/>
                  <a:pt x="387131" y="193345"/>
                </a:cubicBezTo>
                <a:close/>
                <a:moveTo>
                  <a:pt x="727268" y="193345"/>
                </a:moveTo>
                <a:cubicBezTo>
                  <a:pt x="728247" y="192964"/>
                  <a:pt x="729076" y="192430"/>
                  <a:pt x="729746" y="191753"/>
                </a:cubicBezTo>
                <a:cubicBezTo>
                  <a:pt x="730415" y="191076"/>
                  <a:pt x="730920" y="190262"/>
                  <a:pt x="731265" y="189311"/>
                </a:cubicBezTo>
                <a:cubicBezTo>
                  <a:pt x="731604" y="188367"/>
                  <a:pt x="731784" y="187344"/>
                  <a:pt x="731784" y="186220"/>
                </a:cubicBezTo>
                <a:cubicBezTo>
                  <a:pt x="731784" y="184722"/>
                  <a:pt x="731503" y="183454"/>
                  <a:pt x="730934" y="182446"/>
                </a:cubicBezTo>
                <a:cubicBezTo>
                  <a:pt x="730365" y="181431"/>
                  <a:pt x="729674" y="180667"/>
                  <a:pt x="728838" y="180177"/>
                </a:cubicBezTo>
                <a:cubicBezTo>
                  <a:pt x="728009" y="179680"/>
                  <a:pt x="727145" y="179370"/>
                  <a:pt x="726252" y="179227"/>
                </a:cubicBezTo>
                <a:cubicBezTo>
                  <a:pt x="725373" y="179097"/>
                  <a:pt x="724502" y="179032"/>
                  <a:pt x="723665" y="179032"/>
                </a:cubicBezTo>
                <a:lnTo>
                  <a:pt x="719106" y="179032"/>
                </a:lnTo>
                <a:lnTo>
                  <a:pt x="719106" y="193914"/>
                </a:lnTo>
                <a:lnTo>
                  <a:pt x="723544" y="193914"/>
                </a:lnTo>
                <a:cubicBezTo>
                  <a:pt x="725042" y="193914"/>
                  <a:pt x="726281" y="193727"/>
                  <a:pt x="727268" y="193345"/>
                </a:cubicBezTo>
                <a:close/>
                <a:moveTo>
                  <a:pt x="455974" y="191069"/>
                </a:moveTo>
                <a:cubicBezTo>
                  <a:pt x="456924" y="190752"/>
                  <a:pt x="457711" y="190313"/>
                  <a:pt x="458345" y="189744"/>
                </a:cubicBezTo>
                <a:cubicBezTo>
                  <a:pt x="458971" y="189181"/>
                  <a:pt x="459439" y="188519"/>
                  <a:pt x="459734" y="187756"/>
                </a:cubicBezTo>
                <a:cubicBezTo>
                  <a:pt x="460029" y="186984"/>
                  <a:pt x="460174" y="186156"/>
                  <a:pt x="460174" y="185264"/>
                </a:cubicBezTo>
                <a:cubicBezTo>
                  <a:pt x="460174" y="183808"/>
                  <a:pt x="459857" y="182569"/>
                  <a:pt x="459209" y="181575"/>
                </a:cubicBezTo>
                <a:cubicBezTo>
                  <a:pt x="458552" y="180566"/>
                  <a:pt x="457466" y="179846"/>
                  <a:pt x="455938" y="179407"/>
                </a:cubicBezTo>
                <a:cubicBezTo>
                  <a:pt x="455449" y="179277"/>
                  <a:pt x="454915" y="179177"/>
                  <a:pt x="454310" y="179118"/>
                </a:cubicBezTo>
                <a:cubicBezTo>
                  <a:pt x="453706" y="179068"/>
                  <a:pt x="452913" y="179032"/>
                  <a:pt x="451948" y="179032"/>
                </a:cubicBezTo>
                <a:lnTo>
                  <a:pt x="447791" y="179032"/>
                </a:lnTo>
                <a:lnTo>
                  <a:pt x="447791" y="191537"/>
                </a:lnTo>
                <a:lnTo>
                  <a:pt x="452610" y="191537"/>
                </a:lnTo>
                <a:cubicBezTo>
                  <a:pt x="453900" y="191537"/>
                  <a:pt x="455030" y="191378"/>
                  <a:pt x="455974" y="191069"/>
                </a:cubicBezTo>
                <a:close/>
                <a:moveTo>
                  <a:pt x="600149" y="191069"/>
                </a:moveTo>
                <a:cubicBezTo>
                  <a:pt x="601101" y="190752"/>
                  <a:pt x="601886" y="190313"/>
                  <a:pt x="602520" y="189744"/>
                </a:cubicBezTo>
                <a:cubicBezTo>
                  <a:pt x="603147" y="189181"/>
                  <a:pt x="603614" y="188519"/>
                  <a:pt x="603909" y="187756"/>
                </a:cubicBezTo>
                <a:cubicBezTo>
                  <a:pt x="604206" y="186984"/>
                  <a:pt x="604357" y="186156"/>
                  <a:pt x="604357" y="185264"/>
                </a:cubicBezTo>
                <a:cubicBezTo>
                  <a:pt x="604357" y="183808"/>
                  <a:pt x="604032" y="182569"/>
                  <a:pt x="603377" y="181575"/>
                </a:cubicBezTo>
                <a:cubicBezTo>
                  <a:pt x="602729" y="180566"/>
                  <a:pt x="601641" y="179846"/>
                  <a:pt x="600113" y="179407"/>
                </a:cubicBezTo>
                <a:cubicBezTo>
                  <a:pt x="599632" y="179277"/>
                  <a:pt x="599090" y="179177"/>
                  <a:pt x="598486" y="179118"/>
                </a:cubicBezTo>
                <a:cubicBezTo>
                  <a:pt x="597887" y="179068"/>
                  <a:pt x="597096" y="179032"/>
                  <a:pt x="596123" y="179032"/>
                </a:cubicBezTo>
                <a:lnTo>
                  <a:pt x="591967" y="179032"/>
                </a:lnTo>
                <a:lnTo>
                  <a:pt x="591967" y="191537"/>
                </a:lnTo>
                <a:lnTo>
                  <a:pt x="596786" y="191537"/>
                </a:lnTo>
                <a:cubicBezTo>
                  <a:pt x="598082" y="191537"/>
                  <a:pt x="599206" y="191378"/>
                  <a:pt x="600149" y="191069"/>
                </a:cubicBezTo>
                <a:close/>
                <a:moveTo>
                  <a:pt x="17297" y="187727"/>
                </a:moveTo>
                <a:lnTo>
                  <a:pt x="13859" y="165836"/>
                </a:lnTo>
                <a:lnTo>
                  <a:pt x="7899" y="165836"/>
                </a:lnTo>
                <a:cubicBezTo>
                  <a:pt x="7809" y="165955"/>
                  <a:pt x="7700" y="166059"/>
                  <a:pt x="7580" y="166145"/>
                </a:cubicBezTo>
                <a:lnTo>
                  <a:pt x="17297" y="187727"/>
                </a:lnTo>
                <a:close/>
                <a:moveTo>
                  <a:pt x="259202" y="185136"/>
                </a:moveTo>
                <a:lnTo>
                  <a:pt x="269916" y="169033"/>
                </a:lnTo>
                <a:cubicBezTo>
                  <a:pt x="269056" y="168900"/>
                  <a:pt x="268337" y="168322"/>
                  <a:pt x="268012" y="167538"/>
                </a:cubicBezTo>
                <a:lnTo>
                  <a:pt x="268218" y="167539"/>
                </a:lnTo>
                <a:lnTo>
                  <a:pt x="254226" y="167363"/>
                </a:lnTo>
                <a:lnTo>
                  <a:pt x="259202" y="185136"/>
                </a:lnTo>
                <a:close/>
                <a:moveTo>
                  <a:pt x="60424" y="173926"/>
                </a:moveTo>
                <a:lnTo>
                  <a:pt x="62677" y="165873"/>
                </a:lnTo>
                <a:lnTo>
                  <a:pt x="56831" y="165854"/>
                </a:lnTo>
                <a:cubicBezTo>
                  <a:pt x="56742" y="166405"/>
                  <a:pt x="56471" y="166894"/>
                  <a:pt x="56083" y="167260"/>
                </a:cubicBezTo>
                <a:lnTo>
                  <a:pt x="60424" y="173926"/>
                </a:lnTo>
                <a:close/>
                <a:moveTo>
                  <a:pt x="307893" y="168271"/>
                </a:moveTo>
                <a:lnTo>
                  <a:pt x="307770" y="168267"/>
                </a:lnTo>
                <a:cubicBezTo>
                  <a:pt x="307748" y="168145"/>
                  <a:pt x="307736" y="168018"/>
                  <a:pt x="307736" y="167888"/>
                </a:cubicBezTo>
                <a:cubicBezTo>
                  <a:pt x="307736" y="166941"/>
                  <a:pt x="308399" y="166139"/>
                  <a:pt x="309294" y="165927"/>
                </a:cubicBezTo>
                <a:lnTo>
                  <a:pt x="309356" y="166042"/>
                </a:lnTo>
                <a:lnTo>
                  <a:pt x="305551" y="158978"/>
                </a:lnTo>
                <a:lnTo>
                  <a:pt x="305351" y="158978"/>
                </a:lnTo>
                <a:cubicBezTo>
                  <a:pt x="305237" y="159906"/>
                  <a:pt x="304448" y="160630"/>
                  <a:pt x="303486" y="160634"/>
                </a:cubicBezTo>
                <a:lnTo>
                  <a:pt x="302311" y="168121"/>
                </a:lnTo>
                <a:lnTo>
                  <a:pt x="307893" y="168271"/>
                </a:lnTo>
                <a:close/>
                <a:moveTo>
                  <a:pt x="301690" y="168104"/>
                </a:moveTo>
                <a:lnTo>
                  <a:pt x="302607" y="162262"/>
                </a:lnTo>
                <a:lnTo>
                  <a:pt x="300670" y="168076"/>
                </a:lnTo>
                <a:lnTo>
                  <a:pt x="301690" y="168104"/>
                </a:lnTo>
                <a:close/>
                <a:moveTo>
                  <a:pt x="300030" y="168059"/>
                </a:moveTo>
                <a:lnTo>
                  <a:pt x="302579" y="160405"/>
                </a:lnTo>
                <a:cubicBezTo>
                  <a:pt x="302057" y="160121"/>
                  <a:pt x="301681" y="159594"/>
                  <a:pt x="301604" y="158978"/>
                </a:cubicBezTo>
                <a:lnTo>
                  <a:pt x="270598" y="158978"/>
                </a:lnTo>
                <a:lnTo>
                  <a:pt x="271058" y="164422"/>
                </a:lnTo>
                <a:lnTo>
                  <a:pt x="271043" y="164221"/>
                </a:lnTo>
                <a:cubicBezTo>
                  <a:pt x="272047" y="164536"/>
                  <a:pt x="272778" y="165476"/>
                  <a:pt x="272778" y="166585"/>
                </a:cubicBezTo>
                <a:cubicBezTo>
                  <a:pt x="272778" y="166840"/>
                  <a:pt x="272739" y="167085"/>
                  <a:pt x="272669" y="167314"/>
                </a:cubicBezTo>
                <a:lnTo>
                  <a:pt x="289980" y="167788"/>
                </a:lnTo>
                <a:lnTo>
                  <a:pt x="300030" y="168059"/>
                </a:lnTo>
                <a:close/>
                <a:moveTo>
                  <a:pt x="311742" y="167833"/>
                </a:moveTo>
                <a:lnTo>
                  <a:pt x="313678" y="160947"/>
                </a:lnTo>
                <a:cubicBezTo>
                  <a:pt x="312891" y="160610"/>
                  <a:pt x="312326" y="159868"/>
                  <a:pt x="312241" y="158978"/>
                </a:cubicBezTo>
                <a:lnTo>
                  <a:pt x="308650" y="158978"/>
                </a:lnTo>
                <a:lnTo>
                  <a:pt x="310360" y="165963"/>
                </a:lnTo>
                <a:cubicBezTo>
                  <a:pt x="311127" y="166202"/>
                  <a:pt x="311702" y="166888"/>
                  <a:pt x="311775" y="167710"/>
                </a:cubicBezTo>
                <a:lnTo>
                  <a:pt x="311742" y="167833"/>
                </a:lnTo>
                <a:close/>
                <a:moveTo>
                  <a:pt x="267822" y="166585"/>
                </a:moveTo>
                <a:cubicBezTo>
                  <a:pt x="267822" y="165732"/>
                  <a:pt x="268255" y="164979"/>
                  <a:pt x="268913" y="164535"/>
                </a:cubicBezTo>
                <a:lnTo>
                  <a:pt x="265400" y="158978"/>
                </a:lnTo>
                <a:lnTo>
                  <a:pt x="253350" y="158978"/>
                </a:lnTo>
                <a:cubicBezTo>
                  <a:pt x="253269" y="159627"/>
                  <a:pt x="252857" y="160175"/>
                  <a:pt x="252291" y="160449"/>
                </a:cubicBezTo>
                <a:lnTo>
                  <a:pt x="254136" y="167043"/>
                </a:lnTo>
                <a:lnTo>
                  <a:pt x="267901" y="167215"/>
                </a:lnTo>
                <a:cubicBezTo>
                  <a:pt x="267849" y="167014"/>
                  <a:pt x="267822" y="166803"/>
                  <a:pt x="267822" y="166585"/>
                </a:cubicBezTo>
                <a:close/>
                <a:moveTo>
                  <a:pt x="253495" y="167035"/>
                </a:moveTo>
                <a:lnTo>
                  <a:pt x="251701" y="160621"/>
                </a:lnTo>
                <a:cubicBezTo>
                  <a:pt x="251627" y="160630"/>
                  <a:pt x="251552" y="160634"/>
                  <a:pt x="251477" y="160634"/>
                </a:cubicBezTo>
                <a:cubicBezTo>
                  <a:pt x="251253" y="160634"/>
                  <a:pt x="251039" y="160596"/>
                  <a:pt x="250840" y="160523"/>
                </a:cubicBezTo>
                <a:lnTo>
                  <a:pt x="247443" y="166958"/>
                </a:lnTo>
                <a:lnTo>
                  <a:pt x="253495" y="167035"/>
                </a:lnTo>
                <a:close/>
                <a:moveTo>
                  <a:pt x="246752" y="166949"/>
                </a:moveTo>
                <a:lnTo>
                  <a:pt x="250304" y="160224"/>
                </a:lnTo>
                <a:cubicBezTo>
                  <a:pt x="249926" y="159923"/>
                  <a:pt x="249664" y="159481"/>
                  <a:pt x="249603" y="158978"/>
                </a:cubicBezTo>
                <a:lnTo>
                  <a:pt x="249635" y="158978"/>
                </a:lnTo>
                <a:lnTo>
                  <a:pt x="164925" y="158944"/>
                </a:lnTo>
                <a:lnTo>
                  <a:pt x="162384" y="163099"/>
                </a:lnTo>
                <a:cubicBezTo>
                  <a:pt x="162755" y="163534"/>
                  <a:pt x="163012" y="164069"/>
                  <a:pt x="163099" y="164647"/>
                </a:cubicBezTo>
                <a:cubicBezTo>
                  <a:pt x="163124" y="164823"/>
                  <a:pt x="163136" y="164995"/>
                  <a:pt x="163135" y="165165"/>
                </a:cubicBezTo>
                <a:lnTo>
                  <a:pt x="163626" y="165877"/>
                </a:lnTo>
                <a:lnTo>
                  <a:pt x="200708" y="166369"/>
                </a:lnTo>
                <a:lnTo>
                  <a:pt x="246752" y="166949"/>
                </a:lnTo>
                <a:close/>
                <a:moveTo>
                  <a:pt x="310052" y="165893"/>
                </a:moveTo>
                <a:lnTo>
                  <a:pt x="308355" y="158978"/>
                </a:lnTo>
                <a:lnTo>
                  <a:pt x="305895" y="158978"/>
                </a:lnTo>
                <a:lnTo>
                  <a:pt x="309611" y="165878"/>
                </a:lnTo>
                <a:cubicBezTo>
                  <a:pt x="309663" y="165874"/>
                  <a:pt x="309715" y="165871"/>
                  <a:pt x="309767" y="165871"/>
                </a:cubicBezTo>
                <a:cubicBezTo>
                  <a:pt x="309863" y="165871"/>
                  <a:pt x="309958" y="165879"/>
                  <a:pt x="310052" y="165893"/>
                </a:cubicBezTo>
                <a:close/>
                <a:moveTo>
                  <a:pt x="156811" y="165648"/>
                </a:moveTo>
                <a:cubicBezTo>
                  <a:pt x="156590" y="164217"/>
                  <a:pt x="157326" y="162926"/>
                  <a:pt x="158481" y="162326"/>
                </a:cubicBezTo>
                <a:lnTo>
                  <a:pt x="158440" y="162237"/>
                </a:lnTo>
                <a:cubicBezTo>
                  <a:pt x="158382" y="162240"/>
                  <a:pt x="158324" y="162241"/>
                  <a:pt x="158265" y="162241"/>
                </a:cubicBezTo>
                <a:lnTo>
                  <a:pt x="158244" y="162241"/>
                </a:lnTo>
                <a:cubicBezTo>
                  <a:pt x="157598" y="162241"/>
                  <a:pt x="156994" y="162073"/>
                  <a:pt x="156469" y="161776"/>
                </a:cubicBezTo>
                <a:lnTo>
                  <a:pt x="153669" y="165837"/>
                </a:lnTo>
                <a:lnTo>
                  <a:pt x="156845" y="165846"/>
                </a:lnTo>
                <a:cubicBezTo>
                  <a:pt x="156831" y="165781"/>
                  <a:pt x="156819" y="165715"/>
                  <a:pt x="156811" y="165648"/>
                </a:cubicBezTo>
                <a:close/>
                <a:moveTo>
                  <a:pt x="152901" y="165834"/>
                </a:moveTo>
                <a:lnTo>
                  <a:pt x="155947" y="161416"/>
                </a:lnTo>
                <a:cubicBezTo>
                  <a:pt x="155221" y="160819"/>
                  <a:pt x="154734" y="159945"/>
                  <a:pt x="154648" y="158956"/>
                </a:cubicBezTo>
                <a:lnTo>
                  <a:pt x="154754" y="158956"/>
                </a:lnTo>
                <a:lnTo>
                  <a:pt x="66904" y="158937"/>
                </a:lnTo>
                <a:cubicBezTo>
                  <a:pt x="66827" y="159432"/>
                  <a:pt x="66557" y="159864"/>
                  <a:pt x="66175" y="160152"/>
                </a:cubicBezTo>
                <a:lnTo>
                  <a:pt x="69030" y="165560"/>
                </a:lnTo>
                <a:lnTo>
                  <a:pt x="152901" y="165834"/>
                </a:lnTo>
                <a:close/>
                <a:moveTo>
                  <a:pt x="68349" y="165558"/>
                </a:moveTo>
                <a:lnTo>
                  <a:pt x="65645" y="160434"/>
                </a:lnTo>
                <a:cubicBezTo>
                  <a:pt x="65455" y="160499"/>
                  <a:pt x="65251" y="160534"/>
                  <a:pt x="65039" y="160534"/>
                </a:cubicBezTo>
                <a:cubicBezTo>
                  <a:pt x="64967" y="160534"/>
                  <a:pt x="64895" y="160530"/>
                  <a:pt x="64825" y="160523"/>
                </a:cubicBezTo>
                <a:lnTo>
                  <a:pt x="63421" y="165542"/>
                </a:lnTo>
                <a:lnTo>
                  <a:pt x="68349" y="165558"/>
                </a:lnTo>
                <a:close/>
                <a:moveTo>
                  <a:pt x="62772" y="165539"/>
                </a:moveTo>
                <a:lnTo>
                  <a:pt x="64223" y="160350"/>
                </a:lnTo>
                <a:cubicBezTo>
                  <a:pt x="63671" y="160086"/>
                  <a:pt x="63268" y="159561"/>
                  <a:pt x="63173" y="158935"/>
                </a:cubicBezTo>
                <a:lnTo>
                  <a:pt x="63259" y="158935"/>
                </a:lnTo>
                <a:lnTo>
                  <a:pt x="59027" y="158931"/>
                </a:lnTo>
                <a:lnTo>
                  <a:pt x="56186" y="163754"/>
                </a:lnTo>
                <a:cubicBezTo>
                  <a:pt x="56606" y="164197"/>
                  <a:pt x="56864" y="164797"/>
                  <a:pt x="56864" y="165453"/>
                </a:cubicBezTo>
                <a:cubicBezTo>
                  <a:pt x="56864" y="165476"/>
                  <a:pt x="56863" y="165497"/>
                  <a:pt x="56863" y="165519"/>
                </a:cubicBezTo>
                <a:lnTo>
                  <a:pt x="62769" y="165539"/>
                </a:lnTo>
                <a:lnTo>
                  <a:pt x="62772" y="165539"/>
                </a:lnTo>
                <a:close/>
                <a:moveTo>
                  <a:pt x="13811" y="165526"/>
                </a:moveTo>
                <a:lnTo>
                  <a:pt x="13126" y="161160"/>
                </a:lnTo>
                <a:cubicBezTo>
                  <a:pt x="13096" y="161161"/>
                  <a:pt x="13067" y="161161"/>
                  <a:pt x="13038" y="161161"/>
                </a:cubicBezTo>
                <a:cubicBezTo>
                  <a:pt x="11728" y="161161"/>
                  <a:pt x="10641" y="160168"/>
                  <a:pt x="10492" y="158891"/>
                </a:cubicBezTo>
                <a:lnTo>
                  <a:pt x="9743" y="158891"/>
                </a:lnTo>
                <a:lnTo>
                  <a:pt x="7928" y="164074"/>
                </a:lnTo>
                <a:cubicBezTo>
                  <a:pt x="8101" y="164318"/>
                  <a:pt x="8205" y="164615"/>
                  <a:pt x="8205" y="164936"/>
                </a:cubicBezTo>
                <a:cubicBezTo>
                  <a:pt x="8205" y="165146"/>
                  <a:pt x="8160" y="165346"/>
                  <a:pt x="8082" y="165526"/>
                </a:cubicBezTo>
                <a:lnTo>
                  <a:pt x="13811" y="165526"/>
                </a:lnTo>
                <a:close/>
                <a:moveTo>
                  <a:pt x="15022" y="165526"/>
                </a:moveTo>
                <a:lnTo>
                  <a:pt x="13922" y="162222"/>
                </a:lnTo>
                <a:lnTo>
                  <a:pt x="14440" y="165526"/>
                </a:lnTo>
                <a:lnTo>
                  <a:pt x="15022" y="165526"/>
                </a:lnTo>
                <a:close/>
                <a:moveTo>
                  <a:pt x="51909" y="165453"/>
                </a:moveTo>
                <a:cubicBezTo>
                  <a:pt x="51909" y="164218"/>
                  <a:pt x="52805" y="163194"/>
                  <a:pt x="53993" y="163007"/>
                </a:cubicBezTo>
                <a:lnTo>
                  <a:pt x="52891" y="158925"/>
                </a:lnTo>
                <a:lnTo>
                  <a:pt x="52885" y="158925"/>
                </a:lnTo>
                <a:lnTo>
                  <a:pt x="15585" y="158896"/>
                </a:lnTo>
                <a:cubicBezTo>
                  <a:pt x="15479" y="159791"/>
                  <a:pt x="14916" y="160545"/>
                  <a:pt x="14135" y="160916"/>
                </a:cubicBezTo>
                <a:lnTo>
                  <a:pt x="15672" y="165526"/>
                </a:lnTo>
                <a:lnTo>
                  <a:pt x="51909" y="165526"/>
                </a:lnTo>
                <a:cubicBezTo>
                  <a:pt x="51909" y="165502"/>
                  <a:pt x="51909" y="165478"/>
                  <a:pt x="51909" y="165453"/>
                </a:cubicBezTo>
                <a:close/>
                <a:moveTo>
                  <a:pt x="269450" y="164459"/>
                </a:moveTo>
                <a:lnTo>
                  <a:pt x="269349" y="164298"/>
                </a:lnTo>
                <a:cubicBezTo>
                  <a:pt x="269642" y="164176"/>
                  <a:pt x="269963" y="164107"/>
                  <a:pt x="270300" y="164107"/>
                </a:cubicBezTo>
                <a:cubicBezTo>
                  <a:pt x="270434" y="164107"/>
                  <a:pt x="270567" y="164119"/>
                  <a:pt x="270697" y="164140"/>
                </a:cubicBezTo>
                <a:lnTo>
                  <a:pt x="270263" y="158978"/>
                </a:lnTo>
                <a:lnTo>
                  <a:pt x="265971" y="158978"/>
                </a:lnTo>
                <a:lnTo>
                  <a:pt x="269450" y="164459"/>
                </a:lnTo>
                <a:close/>
                <a:moveTo>
                  <a:pt x="55956" y="163538"/>
                </a:moveTo>
                <a:lnTo>
                  <a:pt x="58668" y="158931"/>
                </a:lnTo>
                <a:lnTo>
                  <a:pt x="58664" y="158931"/>
                </a:lnTo>
                <a:lnTo>
                  <a:pt x="53210" y="158927"/>
                </a:lnTo>
                <a:lnTo>
                  <a:pt x="53269" y="159129"/>
                </a:lnTo>
                <a:lnTo>
                  <a:pt x="54312" y="163007"/>
                </a:lnTo>
                <a:lnTo>
                  <a:pt x="54304" y="162977"/>
                </a:lnTo>
                <a:cubicBezTo>
                  <a:pt x="54331" y="162977"/>
                  <a:pt x="54359" y="162975"/>
                  <a:pt x="54386" y="162975"/>
                </a:cubicBezTo>
                <a:cubicBezTo>
                  <a:pt x="54981" y="162975"/>
                  <a:pt x="55529" y="163187"/>
                  <a:pt x="55956" y="163538"/>
                </a:cubicBezTo>
                <a:close/>
                <a:moveTo>
                  <a:pt x="162158" y="162859"/>
                </a:moveTo>
                <a:lnTo>
                  <a:pt x="164563" y="158944"/>
                </a:lnTo>
                <a:lnTo>
                  <a:pt x="161861" y="158944"/>
                </a:lnTo>
                <a:cubicBezTo>
                  <a:pt x="161778" y="159941"/>
                  <a:pt x="161287" y="160823"/>
                  <a:pt x="160556" y="161423"/>
                </a:cubicBezTo>
                <a:lnTo>
                  <a:pt x="161225" y="162394"/>
                </a:lnTo>
                <a:lnTo>
                  <a:pt x="161073" y="162172"/>
                </a:lnTo>
                <a:cubicBezTo>
                  <a:pt x="161478" y="162324"/>
                  <a:pt x="161847" y="162561"/>
                  <a:pt x="162158" y="162859"/>
                </a:cubicBezTo>
                <a:close/>
                <a:moveTo>
                  <a:pt x="8112" y="162645"/>
                </a:moveTo>
                <a:lnTo>
                  <a:pt x="9424" y="158891"/>
                </a:lnTo>
                <a:lnTo>
                  <a:pt x="9029" y="158891"/>
                </a:lnTo>
                <a:lnTo>
                  <a:pt x="8112" y="162645"/>
                </a:lnTo>
                <a:close/>
                <a:moveTo>
                  <a:pt x="159597" y="161989"/>
                </a:moveTo>
                <a:cubicBezTo>
                  <a:pt x="159302" y="162023"/>
                  <a:pt x="159020" y="162094"/>
                  <a:pt x="158758" y="162199"/>
                </a:cubicBezTo>
                <a:lnTo>
                  <a:pt x="158762" y="162208"/>
                </a:lnTo>
                <a:cubicBezTo>
                  <a:pt x="159052" y="162168"/>
                  <a:pt x="159331" y="162094"/>
                  <a:pt x="159597" y="161989"/>
                </a:cubicBezTo>
                <a:close/>
                <a:moveTo>
                  <a:pt x="160185" y="161980"/>
                </a:moveTo>
                <a:lnTo>
                  <a:pt x="160043" y="161776"/>
                </a:lnTo>
                <a:cubicBezTo>
                  <a:pt x="159899" y="161857"/>
                  <a:pt x="159750" y="161930"/>
                  <a:pt x="159597" y="161989"/>
                </a:cubicBezTo>
                <a:cubicBezTo>
                  <a:pt x="159786" y="161971"/>
                  <a:pt x="159983" y="161967"/>
                  <a:pt x="160185" y="161980"/>
                </a:cubicBezTo>
                <a:close/>
                <a:moveTo>
                  <a:pt x="265013" y="158366"/>
                </a:moveTo>
                <a:lnTo>
                  <a:pt x="255911" y="143967"/>
                </a:lnTo>
                <a:lnTo>
                  <a:pt x="252216" y="157167"/>
                </a:lnTo>
                <a:lnTo>
                  <a:pt x="252255" y="157029"/>
                </a:lnTo>
                <a:cubicBezTo>
                  <a:pt x="252797" y="157275"/>
                  <a:pt x="253202" y="157769"/>
                  <a:pt x="253325" y="158366"/>
                </a:cubicBezTo>
                <a:lnTo>
                  <a:pt x="265013" y="158366"/>
                </a:lnTo>
                <a:close/>
                <a:moveTo>
                  <a:pt x="270211" y="158366"/>
                </a:moveTo>
                <a:lnTo>
                  <a:pt x="265981" y="107995"/>
                </a:lnTo>
                <a:lnTo>
                  <a:pt x="256072" y="143386"/>
                </a:lnTo>
                <a:lnTo>
                  <a:pt x="265582" y="158366"/>
                </a:lnTo>
                <a:lnTo>
                  <a:pt x="270211" y="158366"/>
                </a:lnTo>
                <a:close/>
                <a:moveTo>
                  <a:pt x="302613" y="157071"/>
                </a:moveTo>
                <a:lnTo>
                  <a:pt x="299510" y="147762"/>
                </a:lnTo>
                <a:lnTo>
                  <a:pt x="278915" y="109520"/>
                </a:lnTo>
                <a:lnTo>
                  <a:pt x="270125" y="93192"/>
                </a:lnTo>
                <a:lnTo>
                  <a:pt x="266222" y="107131"/>
                </a:lnTo>
                <a:lnTo>
                  <a:pt x="270546" y="158366"/>
                </a:lnTo>
                <a:lnTo>
                  <a:pt x="301629" y="158366"/>
                </a:lnTo>
                <a:cubicBezTo>
                  <a:pt x="301744" y="157802"/>
                  <a:pt x="302115" y="157328"/>
                  <a:pt x="302613" y="157071"/>
                </a:cubicBezTo>
                <a:close/>
                <a:moveTo>
                  <a:pt x="308206" y="158366"/>
                </a:moveTo>
                <a:lnTo>
                  <a:pt x="295791" y="107742"/>
                </a:lnTo>
                <a:lnTo>
                  <a:pt x="302980" y="153567"/>
                </a:lnTo>
                <a:lnTo>
                  <a:pt x="305565" y="158366"/>
                </a:lnTo>
                <a:lnTo>
                  <a:pt x="308206" y="158366"/>
                </a:lnTo>
                <a:close/>
                <a:moveTo>
                  <a:pt x="313704" y="156538"/>
                </a:moveTo>
                <a:lnTo>
                  <a:pt x="313745" y="156682"/>
                </a:lnTo>
                <a:lnTo>
                  <a:pt x="290498" y="74006"/>
                </a:lnTo>
                <a:lnTo>
                  <a:pt x="293528" y="93324"/>
                </a:lnTo>
                <a:cubicBezTo>
                  <a:pt x="294605" y="93594"/>
                  <a:pt x="295403" y="94572"/>
                  <a:pt x="295403" y="95725"/>
                </a:cubicBezTo>
                <a:cubicBezTo>
                  <a:pt x="295403" y="96613"/>
                  <a:pt x="294936" y="97391"/>
                  <a:pt x="294236" y="97829"/>
                </a:cubicBezTo>
                <a:lnTo>
                  <a:pt x="295226" y="104140"/>
                </a:lnTo>
                <a:lnTo>
                  <a:pt x="308500" y="158366"/>
                </a:lnTo>
                <a:lnTo>
                  <a:pt x="312260" y="158366"/>
                </a:lnTo>
                <a:cubicBezTo>
                  <a:pt x="312391" y="157537"/>
                  <a:pt x="312948" y="156852"/>
                  <a:pt x="313704" y="156538"/>
                </a:cubicBezTo>
                <a:close/>
                <a:moveTo>
                  <a:pt x="250363" y="157225"/>
                </a:moveTo>
                <a:lnTo>
                  <a:pt x="250378" y="157254"/>
                </a:lnTo>
                <a:lnTo>
                  <a:pt x="229128" y="116969"/>
                </a:lnTo>
                <a:lnTo>
                  <a:pt x="211692" y="83920"/>
                </a:lnTo>
                <a:cubicBezTo>
                  <a:pt x="211681" y="83924"/>
                  <a:pt x="211671" y="83928"/>
                  <a:pt x="211658" y="83934"/>
                </a:cubicBezTo>
                <a:cubicBezTo>
                  <a:pt x="211593" y="83955"/>
                  <a:pt x="211542" y="83984"/>
                  <a:pt x="211478" y="83998"/>
                </a:cubicBezTo>
                <a:cubicBezTo>
                  <a:pt x="211455" y="83998"/>
                  <a:pt x="211434" y="83998"/>
                  <a:pt x="211413" y="84005"/>
                </a:cubicBezTo>
                <a:cubicBezTo>
                  <a:pt x="211362" y="84012"/>
                  <a:pt x="211312" y="84020"/>
                  <a:pt x="211261" y="84026"/>
                </a:cubicBezTo>
                <a:cubicBezTo>
                  <a:pt x="211189" y="84041"/>
                  <a:pt x="211118" y="84049"/>
                  <a:pt x="211045" y="84049"/>
                </a:cubicBezTo>
                <a:cubicBezTo>
                  <a:pt x="211024" y="84049"/>
                  <a:pt x="211016" y="84055"/>
                  <a:pt x="210994" y="84055"/>
                </a:cubicBezTo>
                <a:lnTo>
                  <a:pt x="210991" y="84055"/>
                </a:lnTo>
                <a:lnTo>
                  <a:pt x="197913" y="105306"/>
                </a:lnTo>
                <a:lnTo>
                  <a:pt x="165321" y="158321"/>
                </a:lnTo>
                <a:lnTo>
                  <a:pt x="165315" y="158321"/>
                </a:lnTo>
                <a:lnTo>
                  <a:pt x="217849" y="158348"/>
                </a:lnTo>
                <a:lnTo>
                  <a:pt x="249627" y="158358"/>
                </a:lnTo>
                <a:lnTo>
                  <a:pt x="249629" y="158358"/>
                </a:lnTo>
                <a:cubicBezTo>
                  <a:pt x="249727" y="157896"/>
                  <a:pt x="249995" y="157495"/>
                  <a:pt x="250363" y="157225"/>
                </a:cubicBezTo>
                <a:close/>
                <a:moveTo>
                  <a:pt x="154704" y="158330"/>
                </a:moveTo>
                <a:lnTo>
                  <a:pt x="154648" y="158330"/>
                </a:lnTo>
                <a:lnTo>
                  <a:pt x="154704" y="158330"/>
                </a:lnTo>
                <a:close/>
                <a:moveTo>
                  <a:pt x="155572" y="156218"/>
                </a:moveTo>
                <a:lnTo>
                  <a:pt x="155609" y="156294"/>
                </a:lnTo>
                <a:lnTo>
                  <a:pt x="154153" y="153240"/>
                </a:lnTo>
                <a:lnTo>
                  <a:pt x="106266" y="83788"/>
                </a:lnTo>
                <a:cubicBezTo>
                  <a:pt x="106227" y="83804"/>
                  <a:pt x="106189" y="83820"/>
                  <a:pt x="106149" y="83832"/>
                </a:cubicBezTo>
                <a:cubicBezTo>
                  <a:pt x="106128" y="83846"/>
                  <a:pt x="106107" y="83846"/>
                  <a:pt x="106078" y="83854"/>
                </a:cubicBezTo>
                <a:cubicBezTo>
                  <a:pt x="105990" y="83883"/>
                  <a:pt x="105912" y="83904"/>
                  <a:pt x="105818" y="83919"/>
                </a:cubicBezTo>
                <a:cubicBezTo>
                  <a:pt x="105768" y="83934"/>
                  <a:pt x="105710" y="83934"/>
                  <a:pt x="105659" y="83940"/>
                </a:cubicBezTo>
                <a:cubicBezTo>
                  <a:pt x="105609" y="83948"/>
                  <a:pt x="105559" y="83948"/>
                  <a:pt x="105515" y="83948"/>
                </a:cubicBezTo>
                <a:lnTo>
                  <a:pt x="105429" y="83948"/>
                </a:lnTo>
                <a:cubicBezTo>
                  <a:pt x="105400" y="83948"/>
                  <a:pt x="105371" y="83948"/>
                  <a:pt x="105335" y="83940"/>
                </a:cubicBezTo>
                <a:cubicBezTo>
                  <a:pt x="105172" y="83930"/>
                  <a:pt x="105015" y="83898"/>
                  <a:pt x="104867" y="83849"/>
                </a:cubicBezTo>
                <a:lnTo>
                  <a:pt x="66131" y="157212"/>
                </a:lnTo>
                <a:lnTo>
                  <a:pt x="66171" y="157137"/>
                </a:lnTo>
                <a:cubicBezTo>
                  <a:pt x="66544" y="157418"/>
                  <a:pt x="66812" y="157836"/>
                  <a:pt x="66898" y="158317"/>
                </a:cubicBezTo>
                <a:lnTo>
                  <a:pt x="154635" y="158330"/>
                </a:lnTo>
                <a:lnTo>
                  <a:pt x="154648" y="158330"/>
                </a:lnTo>
                <a:cubicBezTo>
                  <a:pt x="154717" y="157521"/>
                  <a:pt x="155055" y="156788"/>
                  <a:pt x="155572" y="156218"/>
                </a:cubicBezTo>
                <a:close/>
                <a:moveTo>
                  <a:pt x="164949" y="158321"/>
                </a:moveTo>
                <a:lnTo>
                  <a:pt x="179033" y="135422"/>
                </a:lnTo>
                <a:lnTo>
                  <a:pt x="210642" y="84017"/>
                </a:lnTo>
                <a:cubicBezTo>
                  <a:pt x="210570" y="84001"/>
                  <a:pt x="210497" y="83986"/>
                  <a:pt x="210425" y="83961"/>
                </a:cubicBezTo>
                <a:cubicBezTo>
                  <a:pt x="210404" y="83948"/>
                  <a:pt x="210375" y="83948"/>
                  <a:pt x="210354" y="83940"/>
                </a:cubicBezTo>
                <a:cubicBezTo>
                  <a:pt x="210300" y="83919"/>
                  <a:pt x="210249" y="83895"/>
                  <a:pt x="210200" y="83871"/>
                </a:cubicBezTo>
                <a:lnTo>
                  <a:pt x="160488" y="155953"/>
                </a:lnTo>
                <a:lnTo>
                  <a:pt x="160558" y="155854"/>
                </a:lnTo>
                <a:cubicBezTo>
                  <a:pt x="161284" y="156452"/>
                  <a:pt x="161773" y="157329"/>
                  <a:pt x="161860" y="158319"/>
                </a:cubicBezTo>
                <a:lnTo>
                  <a:pt x="164944" y="158321"/>
                </a:lnTo>
                <a:lnTo>
                  <a:pt x="164949" y="158321"/>
                </a:lnTo>
                <a:close/>
                <a:moveTo>
                  <a:pt x="63288" y="158315"/>
                </a:moveTo>
                <a:lnTo>
                  <a:pt x="63181" y="158314"/>
                </a:lnTo>
                <a:cubicBezTo>
                  <a:pt x="63288" y="157699"/>
                  <a:pt x="63695" y="157188"/>
                  <a:pt x="64247" y="156934"/>
                </a:cubicBezTo>
                <a:lnTo>
                  <a:pt x="62946" y="152281"/>
                </a:lnTo>
                <a:lnTo>
                  <a:pt x="59392" y="158313"/>
                </a:lnTo>
                <a:lnTo>
                  <a:pt x="59387" y="158313"/>
                </a:lnTo>
                <a:lnTo>
                  <a:pt x="63288" y="158315"/>
                </a:lnTo>
                <a:close/>
                <a:moveTo>
                  <a:pt x="59036" y="158313"/>
                </a:moveTo>
                <a:lnTo>
                  <a:pt x="62832" y="151872"/>
                </a:lnTo>
                <a:lnTo>
                  <a:pt x="44402" y="86031"/>
                </a:lnTo>
                <a:lnTo>
                  <a:pt x="36831" y="88130"/>
                </a:lnTo>
                <a:lnTo>
                  <a:pt x="35354" y="92566"/>
                </a:lnTo>
                <a:lnTo>
                  <a:pt x="53047" y="158307"/>
                </a:lnTo>
                <a:lnTo>
                  <a:pt x="59025" y="158313"/>
                </a:lnTo>
                <a:lnTo>
                  <a:pt x="59036" y="158313"/>
                </a:lnTo>
                <a:close/>
                <a:moveTo>
                  <a:pt x="52731" y="158307"/>
                </a:moveTo>
                <a:lnTo>
                  <a:pt x="52449" y="157257"/>
                </a:lnTo>
                <a:lnTo>
                  <a:pt x="35179" y="93088"/>
                </a:lnTo>
                <a:lnTo>
                  <a:pt x="14416" y="155414"/>
                </a:lnTo>
                <a:lnTo>
                  <a:pt x="14072" y="156447"/>
                </a:lnTo>
                <a:lnTo>
                  <a:pt x="14134" y="156263"/>
                </a:lnTo>
                <a:cubicBezTo>
                  <a:pt x="14915" y="156632"/>
                  <a:pt x="15479" y="157384"/>
                  <a:pt x="15585" y="158282"/>
                </a:cubicBezTo>
                <a:lnTo>
                  <a:pt x="52719" y="158307"/>
                </a:lnTo>
                <a:lnTo>
                  <a:pt x="52731" y="158307"/>
                </a:lnTo>
                <a:close/>
                <a:moveTo>
                  <a:pt x="8859" y="158280"/>
                </a:moveTo>
                <a:lnTo>
                  <a:pt x="19768" y="113673"/>
                </a:lnTo>
                <a:lnTo>
                  <a:pt x="21631" y="101798"/>
                </a:lnTo>
                <a:cubicBezTo>
                  <a:pt x="20896" y="101696"/>
                  <a:pt x="20336" y="101072"/>
                  <a:pt x="20336" y="100313"/>
                </a:cubicBezTo>
                <a:cubicBezTo>
                  <a:pt x="20336" y="99485"/>
                  <a:pt x="21006" y="98815"/>
                  <a:pt x="21841" y="98815"/>
                </a:cubicBezTo>
                <a:cubicBezTo>
                  <a:pt x="21926" y="98815"/>
                  <a:pt x="22012" y="98823"/>
                  <a:pt x="22095" y="98838"/>
                </a:cubicBezTo>
                <a:lnTo>
                  <a:pt x="26019" y="73827"/>
                </a:lnTo>
                <a:lnTo>
                  <a:pt x="2646" y="157017"/>
                </a:lnTo>
                <a:lnTo>
                  <a:pt x="2686" y="156879"/>
                </a:lnTo>
                <a:cubicBezTo>
                  <a:pt x="3238" y="157137"/>
                  <a:pt x="3645" y="157656"/>
                  <a:pt x="3748" y="158280"/>
                </a:cubicBezTo>
                <a:lnTo>
                  <a:pt x="8859" y="158280"/>
                </a:lnTo>
                <a:close/>
                <a:moveTo>
                  <a:pt x="9638" y="158280"/>
                </a:moveTo>
                <a:lnTo>
                  <a:pt x="13716" y="146617"/>
                </a:lnTo>
                <a:lnTo>
                  <a:pt x="15320" y="142033"/>
                </a:lnTo>
                <a:lnTo>
                  <a:pt x="19198" y="117307"/>
                </a:lnTo>
                <a:lnTo>
                  <a:pt x="9179" y="158280"/>
                </a:lnTo>
                <a:lnTo>
                  <a:pt x="9638" y="158280"/>
                </a:lnTo>
                <a:close/>
                <a:moveTo>
                  <a:pt x="13038" y="156018"/>
                </a:moveTo>
                <a:cubicBezTo>
                  <a:pt x="13066" y="156018"/>
                  <a:pt x="13095" y="156019"/>
                  <a:pt x="13124" y="156020"/>
                </a:cubicBezTo>
                <a:lnTo>
                  <a:pt x="15054" y="143730"/>
                </a:lnTo>
                <a:lnTo>
                  <a:pt x="9957" y="158280"/>
                </a:lnTo>
                <a:lnTo>
                  <a:pt x="10492" y="158280"/>
                </a:lnTo>
                <a:cubicBezTo>
                  <a:pt x="10645" y="157001"/>
                  <a:pt x="11731" y="156018"/>
                  <a:pt x="13038" y="156018"/>
                </a:cubicBezTo>
                <a:close/>
                <a:moveTo>
                  <a:pt x="305136" y="158211"/>
                </a:moveTo>
                <a:lnTo>
                  <a:pt x="304616" y="157242"/>
                </a:lnTo>
                <a:lnTo>
                  <a:pt x="304614" y="157242"/>
                </a:lnTo>
                <a:lnTo>
                  <a:pt x="305136" y="158211"/>
                </a:lnTo>
                <a:close/>
                <a:moveTo>
                  <a:pt x="304614" y="157242"/>
                </a:moveTo>
                <a:lnTo>
                  <a:pt x="303122" y="154469"/>
                </a:lnTo>
                <a:lnTo>
                  <a:pt x="303498" y="156862"/>
                </a:lnTo>
                <a:cubicBezTo>
                  <a:pt x="303918" y="156866"/>
                  <a:pt x="304304" y="157006"/>
                  <a:pt x="304614" y="157242"/>
                </a:cubicBezTo>
                <a:close/>
                <a:moveTo>
                  <a:pt x="64286" y="157071"/>
                </a:moveTo>
                <a:lnTo>
                  <a:pt x="64247" y="156934"/>
                </a:lnTo>
                <a:lnTo>
                  <a:pt x="64286" y="157071"/>
                </a:lnTo>
                <a:close/>
                <a:moveTo>
                  <a:pt x="65561" y="156976"/>
                </a:moveTo>
                <a:lnTo>
                  <a:pt x="104308" y="83552"/>
                </a:lnTo>
                <a:cubicBezTo>
                  <a:pt x="104151" y="83431"/>
                  <a:pt x="104013" y="83285"/>
                  <a:pt x="103902" y="83120"/>
                </a:cubicBezTo>
                <a:cubicBezTo>
                  <a:pt x="103863" y="83067"/>
                  <a:pt x="103830" y="83011"/>
                  <a:pt x="103799" y="82953"/>
                </a:cubicBezTo>
                <a:lnTo>
                  <a:pt x="63376" y="151552"/>
                </a:lnTo>
                <a:lnTo>
                  <a:pt x="63443" y="151792"/>
                </a:lnTo>
                <a:lnTo>
                  <a:pt x="64836" y="156771"/>
                </a:lnTo>
                <a:cubicBezTo>
                  <a:pt x="64903" y="156763"/>
                  <a:pt x="64971" y="156759"/>
                  <a:pt x="65039" y="156759"/>
                </a:cubicBezTo>
                <a:cubicBezTo>
                  <a:pt x="65243" y="156759"/>
                  <a:pt x="65440" y="156792"/>
                  <a:pt x="65626" y="156853"/>
                </a:cubicBezTo>
                <a:lnTo>
                  <a:pt x="65561" y="156976"/>
                </a:lnTo>
                <a:close/>
                <a:moveTo>
                  <a:pt x="251477" y="156859"/>
                </a:moveTo>
                <a:cubicBezTo>
                  <a:pt x="251537" y="156859"/>
                  <a:pt x="251596" y="156863"/>
                  <a:pt x="251657" y="156869"/>
                </a:cubicBezTo>
                <a:lnTo>
                  <a:pt x="255466" y="143263"/>
                </a:lnTo>
                <a:lnTo>
                  <a:pt x="216592" y="81764"/>
                </a:lnTo>
                <a:lnTo>
                  <a:pt x="212920" y="82235"/>
                </a:lnTo>
                <a:lnTo>
                  <a:pt x="212944" y="82233"/>
                </a:lnTo>
                <a:cubicBezTo>
                  <a:pt x="212918" y="82519"/>
                  <a:pt x="212825" y="82783"/>
                  <a:pt x="212687" y="83011"/>
                </a:cubicBezTo>
                <a:cubicBezTo>
                  <a:pt x="212573" y="83244"/>
                  <a:pt x="212415" y="83445"/>
                  <a:pt x="212223" y="83605"/>
                </a:cubicBezTo>
                <a:lnTo>
                  <a:pt x="250909" y="156948"/>
                </a:lnTo>
                <a:cubicBezTo>
                  <a:pt x="251088" y="156891"/>
                  <a:pt x="251278" y="156859"/>
                  <a:pt x="251477" y="156859"/>
                </a:cubicBezTo>
                <a:close/>
                <a:moveTo>
                  <a:pt x="64854" y="156836"/>
                </a:moveTo>
                <a:lnTo>
                  <a:pt x="64836" y="156771"/>
                </a:lnTo>
                <a:lnTo>
                  <a:pt x="64854" y="156836"/>
                </a:lnTo>
                <a:close/>
                <a:moveTo>
                  <a:pt x="2070" y="156779"/>
                </a:moveTo>
                <a:lnTo>
                  <a:pt x="2087" y="156714"/>
                </a:lnTo>
                <a:lnTo>
                  <a:pt x="2070" y="156779"/>
                </a:lnTo>
                <a:close/>
                <a:moveTo>
                  <a:pt x="13120" y="156053"/>
                </a:moveTo>
                <a:lnTo>
                  <a:pt x="13124" y="156020"/>
                </a:lnTo>
                <a:lnTo>
                  <a:pt x="13120" y="156053"/>
                </a:lnTo>
                <a:close/>
                <a:moveTo>
                  <a:pt x="155821" y="156038"/>
                </a:moveTo>
                <a:lnTo>
                  <a:pt x="155798" y="155990"/>
                </a:lnTo>
                <a:cubicBezTo>
                  <a:pt x="155849" y="155944"/>
                  <a:pt x="155902" y="155897"/>
                  <a:pt x="155955" y="155854"/>
                </a:cubicBezTo>
                <a:lnTo>
                  <a:pt x="155996" y="155913"/>
                </a:lnTo>
                <a:lnTo>
                  <a:pt x="155235" y="154808"/>
                </a:lnTo>
                <a:lnTo>
                  <a:pt x="155821" y="156038"/>
                </a:lnTo>
                <a:close/>
                <a:moveTo>
                  <a:pt x="159900" y="155709"/>
                </a:moveTo>
                <a:lnTo>
                  <a:pt x="160043" y="155500"/>
                </a:lnTo>
                <a:lnTo>
                  <a:pt x="159900" y="155709"/>
                </a:lnTo>
                <a:close/>
                <a:moveTo>
                  <a:pt x="156591" y="155679"/>
                </a:moveTo>
                <a:lnTo>
                  <a:pt x="156468" y="155500"/>
                </a:lnTo>
                <a:cubicBezTo>
                  <a:pt x="156992" y="155202"/>
                  <a:pt x="157598" y="155030"/>
                  <a:pt x="158244" y="155030"/>
                </a:cubicBezTo>
                <a:lnTo>
                  <a:pt x="158265" y="155030"/>
                </a:lnTo>
                <a:cubicBezTo>
                  <a:pt x="158911" y="155030"/>
                  <a:pt x="159517" y="155201"/>
                  <a:pt x="160043" y="155500"/>
                </a:cubicBezTo>
                <a:lnTo>
                  <a:pt x="209683" y="83513"/>
                </a:lnTo>
                <a:cubicBezTo>
                  <a:pt x="209377" y="83219"/>
                  <a:pt x="209172" y="82831"/>
                  <a:pt x="209119" y="82392"/>
                </a:cubicBezTo>
                <a:lnTo>
                  <a:pt x="209225" y="82392"/>
                </a:lnTo>
                <a:lnTo>
                  <a:pt x="120712" y="82374"/>
                </a:lnTo>
                <a:lnTo>
                  <a:pt x="129229" y="100234"/>
                </a:lnTo>
                <a:lnTo>
                  <a:pt x="153540" y="151254"/>
                </a:lnTo>
                <a:lnTo>
                  <a:pt x="156591" y="155679"/>
                </a:lnTo>
                <a:close/>
                <a:moveTo>
                  <a:pt x="302591" y="155069"/>
                </a:moveTo>
                <a:lnTo>
                  <a:pt x="302239" y="152831"/>
                </a:lnTo>
                <a:lnTo>
                  <a:pt x="301204" y="150908"/>
                </a:lnTo>
                <a:lnTo>
                  <a:pt x="302591" y="155069"/>
                </a:lnTo>
                <a:close/>
                <a:moveTo>
                  <a:pt x="13921" y="154960"/>
                </a:moveTo>
                <a:lnTo>
                  <a:pt x="34888" y="92007"/>
                </a:lnTo>
                <a:lnTo>
                  <a:pt x="34527" y="90660"/>
                </a:lnTo>
                <a:cubicBezTo>
                  <a:pt x="34275" y="90744"/>
                  <a:pt x="34005" y="90791"/>
                  <a:pt x="33726" y="90791"/>
                </a:cubicBezTo>
                <a:cubicBezTo>
                  <a:pt x="33684" y="90791"/>
                  <a:pt x="33641" y="90791"/>
                  <a:pt x="33599" y="90788"/>
                </a:cubicBezTo>
                <a:lnTo>
                  <a:pt x="16190" y="140486"/>
                </a:lnTo>
                <a:lnTo>
                  <a:pt x="13921" y="154960"/>
                </a:lnTo>
                <a:close/>
                <a:moveTo>
                  <a:pt x="302098" y="151927"/>
                </a:moveTo>
                <a:lnTo>
                  <a:pt x="294052" y="100652"/>
                </a:lnTo>
                <a:lnTo>
                  <a:pt x="293439" y="98149"/>
                </a:lnTo>
                <a:cubicBezTo>
                  <a:pt x="293274" y="98185"/>
                  <a:pt x="293102" y="98202"/>
                  <a:pt x="292926" y="98202"/>
                </a:cubicBezTo>
                <a:cubicBezTo>
                  <a:pt x="291564" y="98202"/>
                  <a:pt x="290448" y="97093"/>
                  <a:pt x="290448" y="95725"/>
                </a:cubicBezTo>
                <a:cubicBezTo>
                  <a:pt x="290448" y="95566"/>
                  <a:pt x="290461" y="95408"/>
                  <a:pt x="290492" y="95256"/>
                </a:cubicBezTo>
                <a:lnTo>
                  <a:pt x="281027" y="90353"/>
                </a:lnTo>
                <a:lnTo>
                  <a:pt x="300644" y="149228"/>
                </a:lnTo>
                <a:lnTo>
                  <a:pt x="302098" y="151927"/>
                </a:lnTo>
                <a:close/>
                <a:moveTo>
                  <a:pt x="63261" y="151143"/>
                </a:moveTo>
                <a:lnTo>
                  <a:pt x="103657" y="82603"/>
                </a:lnTo>
                <a:cubicBezTo>
                  <a:pt x="103615" y="82458"/>
                  <a:pt x="103591" y="82300"/>
                  <a:pt x="103586" y="82135"/>
                </a:cubicBezTo>
                <a:lnTo>
                  <a:pt x="102044" y="81934"/>
                </a:lnTo>
                <a:lnTo>
                  <a:pt x="72738" y="78175"/>
                </a:lnTo>
                <a:lnTo>
                  <a:pt x="45000" y="85866"/>
                </a:lnTo>
                <a:lnTo>
                  <a:pt x="63261" y="151143"/>
                </a:lnTo>
                <a:close/>
                <a:moveTo>
                  <a:pt x="152459" y="149686"/>
                </a:moveTo>
                <a:lnTo>
                  <a:pt x="148945" y="142309"/>
                </a:lnTo>
                <a:lnTo>
                  <a:pt x="120365" y="82374"/>
                </a:lnTo>
                <a:lnTo>
                  <a:pt x="120356" y="82374"/>
                </a:lnTo>
                <a:lnTo>
                  <a:pt x="107369" y="82370"/>
                </a:lnTo>
                <a:cubicBezTo>
                  <a:pt x="107299" y="82791"/>
                  <a:pt x="107088" y="83161"/>
                  <a:pt x="106791" y="83440"/>
                </a:cubicBezTo>
                <a:lnTo>
                  <a:pt x="152459" y="149686"/>
                </a:lnTo>
                <a:close/>
                <a:moveTo>
                  <a:pt x="298949" y="146081"/>
                </a:moveTo>
                <a:lnTo>
                  <a:pt x="280246" y="89948"/>
                </a:lnTo>
                <a:lnTo>
                  <a:pt x="272201" y="85778"/>
                </a:lnTo>
                <a:lnTo>
                  <a:pt x="270243" y="92772"/>
                </a:lnTo>
                <a:lnTo>
                  <a:pt x="298949" y="146081"/>
                </a:lnTo>
                <a:close/>
                <a:moveTo>
                  <a:pt x="255628" y="142685"/>
                </a:moveTo>
                <a:lnTo>
                  <a:pt x="265833" y="106235"/>
                </a:lnTo>
                <a:lnTo>
                  <a:pt x="263937" y="83646"/>
                </a:lnTo>
                <a:cubicBezTo>
                  <a:pt x="263640" y="83744"/>
                  <a:pt x="263324" y="83796"/>
                  <a:pt x="262996" y="83796"/>
                </a:cubicBezTo>
                <a:cubicBezTo>
                  <a:pt x="261483" y="83796"/>
                  <a:pt x="260225" y="82671"/>
                  <a:pt x="260026" y="81202"/>
                </a:cubicBezTo>
                <a:lnTo>
                  <a:pt x="260171" y="81211"/>
                </a:lnTo>
                <a:lnTo>
                  <a:pt x="234004" y="79530"/>
                </a:lnTo>
                <a:lnTo>
                  <a:pt x="216929" y="81722"/>
                </a:lnTo>
                <a:lnTo>
                  <a:pt x="255628" y="142685"/>
                </a:lnTo>
                <a:close/>
                <a:moveTo>
                  <a:pt x="16457" y="138788"/>
                </a:moveTo>
                <a:lnTo>
                  <a:pt x="33275" y="90750"/>
                </a:lnTo>
                <a:cubicBezTo>
                  <a:pt x="33060" y="90710"/>
                  <a:pt x="32855" y="90642"/>
                  <a:pt x="32663" y="90551"/>
                </a:cubicBezTo>
                <a:lnTo>
                  <a:pt x="23239" y="100789"/>
                </a:lnTo>
                <a:lnTo>
                  <a:pt x="20944" y="110172"/>
                </a:lnTo>
                <a:lnTo>
                  <a:pt x="16457" y="138788"/>
                </a:lnTo>
                <a:close/>
                <a:moveTo>
                  <a:pt x="469956" y="133003"/>
                </a:moveTo>
                <a:cubicBezTo>
                  <a:pt x="467363" y="132087"/>
                  <a:pt x="465216" y="130704"/>
                  <a:pt x="463494" y="128846"/>
                </a:cubicBezTo>
                <a:cubicBezTo>
                  <a:pt x="461772" y="126988"/>
                  <a:pt x="460483" y="124617"/>
                  <a:pt x="459626" y="121750"/>
                </a:cubicBezTo>
                <a:cubicBezTo>
                  <a:pt x="458761" y="118884"/>
                  <a:pt x="458337" y="115492"/>
                  <a:pt x="458337" y="111573"/>
                </a:cubicBezTo>
                <a:cubicBezTo>
                  <a:pt x="458337" y="107963"/>
                  <a:pt x="458799" y="104722"/>
                  <a:pt x="459705" y="101841"/>
                </a:cubicBezTo>
                <a:cubicBezTo>
                  <a:pt x="460628" y="98966"/>
                  <a:pt x="461996" y="96510"/>
                  <a:pt x="463812" y="94493"/>
                </a:cubicBezTo>
                <a:cubicBezTo>
                  <a:pt x="465620" y="92477"/>
                  <a:pt x="467859" y="90927"/>
                  <a:pt x="470532" y="89847"/>
                </a:cubicBezTo>
                <a:cubicBezTo>
                  <a:pt x="473205" y="88767"/>
                  <a:pt x="476317" y="88226"/>
                  <a:pt x="479839" y="88226"/>
                </a:cubicBezTo>
                <a:cubicBezTo>
                  <a:pt x="483217" y="88226"/>
                  <a:pt x="486199" y="88673"/>
                  <a:pt x="488779" y="89566"/>
                </a:cubicBezTo>
                <a:cubicBezTo>
                  <a:pt x="491364" y="90460"/>
                  <a:pt x="493518" y="91843"/>
                  <a:pt x="495247" y="93701"/>
                </a:cubicBezTo>
                <a:cubicBezTo>
                  <a:pt x="496983" y="95559"/>
                  <a:pt x="498294" y="97907"/>
                  <a:pt x="499173" y="100738"/>
                </a:cubicBezTo>
                <a:cubicBezTo>
                  <a:pt x="500059" y="103577"/>
                  <a:pt x="500499" y="106911"/>
                  <a:pt x="500499" y="110773"/>
                </a:cubicBezTo>
                <a:cubicBezTo>
                  <a:pt x="500499" y="114468"/>
                  <a:pt x="500037" y="117775"/>
                  <a:pt x="499122" y="120692"/>
                </a:cubicBezTo>
                <a:cubicBezTo>
                  <a:pt x="498200" y="123602"/>
                  <a:pt x="496839" y="126073"/>
                  <a:pt x="495023" y="128105"/>
                </a:cubicBezTo>
                <a:cubicBezTo>
                  <a:pt x="493209" y="130128"/>
                  <a:pt x="490968" y="131685"/>
                  <a:pt x="488296" y="132750"/>
                </a:cubicBezTo>
                <a:cubicBezTo>
                  <a:pt x="485624" y="133817"/>
                  <a:pt x="482525" y="134349"/>
                  <a:pt x="479018" y="134349"/>
                </a:cubicBezTo>
                <a:cubicBezTo>
                  <a:pt x="475553" y="134349"/>
                  <a:pt x="472527" y="133895"/>
                  <a:pt x="469956" y="133003"/>
                </a:cubicBezTo>
                <a:close/>
                <a:moveTo>
                  <a:pt x="387196" y="132794"/>
                </a:moveTo>
                <a:cubicBezTo>
                  <a:pt x="384388" y="131763"/>
                  <a:pt x="382011" y="130287"/>
                  <a:pt x="380050" y="128342"/>
                </a:cubicBezTo>
                <a:cubicBezTo>
                  <a:pt x="378106" y="126404"/>
                  <a:pt x="376615" y="124048"/>
                  <a:pt x="375585" y="121254"/>
                </a:cubicBezTo>
                <a:cubicBezTo>
                  <a:pt x="374547" y="118465"/>
                  <a:pt x="374036" y="115304"/>
                  <a:pt x="374036" y="111774"/>
                </a:cubicBezTo>
                <a:cubicBezTo>
                  <a:pt x="374036" y="108122"/>
                  <a:pt x="374583" y="104852"/>
                  <a:pt x="375685" y="101949"/>
                </a:cubicBezTo>
                <a:cubicBezTo>
                  <a:pt x="376788" y="99045"/>
                  <a:pt x="378351" y="96582"/>
                  <a:pt x="380368" y="94544"/>
                </a:cubicBezTo>
                <a:cubicBezTo>
                  <a:pt x="382385" y="92519"/>
                  <a:pt x="384827" y="90964"/>
                  <a:pt x="387679" y="89883"/>
                </a:cubicBezTo>
                <a:cubicBezTo>
                  <a:pt x="390539" y="88803"/>
                  <a:pt x="393722" y="88263"/>
                  <a:pt x="397231" y="88263"/>
                </a:cubicBezTo>
                <a:cubicBezTo>
                  <a:pt x="399161" y="88263"/>
                  <a:pt x="400918" y="88399"/>
                  <a:pt x="402496" y="88658"/>
                </a:cubicBezTo>
                <a:cubicBezTo>
                  <a:pt x="404082" y="88925"/>
                  <a:pt x="405465" y="89249"/>
                  <a:pt x="406645" y="89623"/>
                </a:cubicBezTo>
                <a:cubicBezTo>
                  <a:pt x="407827" y="89998"/>
                  <a:pt x="408813" y="90409"/>
                  <a:pt x="409591" y="90841"/>
                </a:cubicBezTo>
                <a:cubicBezTo>
                  <a:pt x="410370" y="91288"/>
                  <a:pt x="410918" y="91663"/>
                  <a:pt x="411227" y="91986"/>
                </a:cubicBezTo>
                <a:cubicBezTo>
                  <a:pt x="411537" y="92303"/>
                  <a:pt x="411759" y="92757"/>
                  <a:pt x="411897" y="93341"/>
                </a:cubicBezTo>
                <a:cubicBezTo>
                  <a:pt x="412033" y="93923"/>
                  <a:pt x="412098" y="94796"/>
                  <a:pt x="412098" y="95940"/>
                </a:cubicBezTo>
                <a:cubicBezTo>
                  <a:pt x="412098" y="96604"/>
                  <a:pt x="412077" y="97181"/>
                  <a:pt x="412019" y="97662"/>
                </a:cubicBezTo>
                <a:cubicBezTo>
                  <a:pt x="411962" y="98138"/>
                  <a:pt x="411882" y="98527"/>
                  <a:pt x="411774" y="98815"/>
                </a:cubicBezTo>
                <a:cubicBezTo>
                  <a:pt x="411673" y="99104"/>
                  <a:pt x="411544" y="99298"/>
                  <a:pt x="411393" y="99420"/>
                </a:cubicBezTo>
                <a:cubicBezTo>
                  <a:pt x="411248" y="99529"/>
                  <a:pt x="411068" y="99585"/>
                  <a:pt x="410859" y="99585"/>
                </a:cubicBezTo>
                <a:cubicBezTo>
                  <a:pt x="410556" y="99585"/>
                  <a:pt x="410081" y="99378"/>
                  <a:pt x="409411" y="98966"/>
                </a:cubicBezTo>
                <a:cubicBezTo>
                  <a:pt x="408756" y="98556"/>
                  <a:pt x="407869" y="98110"/>
                  <a:pt x="406768" y="97627"/>
                </a:cubicBezTo>
                <a:cubicBezTo>
                  <a:pt x="405666" y="97144"/>
                  <a:pt x="404354" y="96698"/>
                  <a:pt x="402828" y="96287"/>
                </a:cubicBezTo>
                <a:cubicBezTo>
                  <a:pt x="401301" y="95869"/>
                  <a:pt x="399529" y="95668"/>
                  <a:pt x="397512" y="95668"/>
                </a:cubicBezTo>
                <a:cubicBezTo>
                  <a:pt x="395350" y="95668"/>
                  <a:pt x="393398" y="96042"/>
                  <a:pt x="391655" y="96792"/>
                </a:cubicBezTo>
                <a:cubicBezTo>
                  <a:pt x="389919" y="97533"/>
                  <a:pt x="388428" y="98585"/>
                  <a:pt x="387182" y="99953"/>
                </a:cubicBezTo>
                <a:cubicBezTo>
                  <a:pt x="385943" y="101315"/>
                  <a:pt x="384992" y="102958"/>
                  <a:pt x="384323" y="104873"/>
                </a:cubicBezTo>
                <a:cubicBezTo>
                  <a:pt x="383660" y="106789"/>
                  <a:pt x="383321" y="108900"/>
                  <a:pt x="383321" y="111227"/>
                </a:cubicBezTo>
                <a:cubicBezTo>
                  <a:pt x="383321" y="113770"/>
                  <a:pt x="383666" y="116017"/>
                  <a:pt x="384344" y="117948"/>
                </a:cubicBezTo>
                <a:cubicBezTo>
                  <a:pt x="385014" y="119899"/>
                  <a:pt x="385965" y="121514"/>
                  <a:pt x="387182" y="122824"/>
                </a:cubicBezTo>
                <a:cubicBezTo>
                  <a:pt x="388393" y="124128"/>
                  <a:pt x="389862" y="125115"/>
                  <a:pt x="391569" y="125785"/>
                </a:cubicBezTo>
                <a:cubicBezTo>
                  <a:pt x="393283" y="126448"/>
                  <a:pt x="395164" y="126779"/>
                  <a:pt x="397231" y="126779"/>
                </a:cubicBezTo>
                <a:cubicBezTo>
                  <a:pt x="398246" y="126779"/>
                  <a:pt x="399240" y="126671"/>
                  <a:pt x="400234" y="126440"/>
                </a:cubicBezTo>
                <a:cubicBezTo>
                  <a:pt x="401213" y="126209"/>
                  <a:pt x="402129" y="125864"/>
                  <a:pt x="402979" y="125410"/>
                </a:cubicBezTo>
                <a:lnTo>
                  <a:pt x="402979" y="115080"/>
                </a:lnTo>
                <a:lnTo>
                  <a:pt x="394544" y="115080"/>
                </a:lnTo>
                <a:cubicBezTo>
                  <a:pt x="394133" y="115080"/>
                  <a:pt x="393816" y="114821"/>
                  <a:pt x="393586" y="114303"/>
                </a:cubicBezTo>
                <a:cubicBezTo>
                  <a:pt x="393356" y="113791"/>
                  <a:pt x="393241" y="112912"/>
                  <a:pt x="393241" y="111673"/>
                </a:cubicBezTo>
                <a:cubicBezTo>
                  <a:pt x="393241" y="111033"/>
                  <a:pt x="393268" y="110485"/>
                  <a:pt x="393327" y="110052"/>
                </a:cubicBezTo>
                <a:cubicBezTo>
                  <a:pt x="393384" y="109620"/>
                  <a:pt x="393471" y="109267"/>
                  <a:pt x="393586" y="108993"/>
                </a:cubicBezTo>
                <a:cubicBezTo>
                  <a:pt x="393693" y="108742"/>
                  <a:pt x="393838" y="108547"/>
                  <a:pt x="393990" y="108417"/>
                </a:cubicBezTo>
                <a:cubicBezTo>
                  <a:pt x="394162" y="108294"/>
                  <a:pt x="394342" y="108229"/>
                  <a:pt x="394544" y="108229"/>
                </a:cubicBezTo>
                <a:lnTo>
                  <a:pt x="409591" y="108229"/>
                </a:lnTo>
                <a:cubicBezTo>
                  <a:pt x="409959" y="108229"/>
                  <a:pt x="410284" y="108294"/>
                  <a:pt x="410564" y="108417"/>
                </a:cubicBezTo>
                <a:cubicBezTo>
                  <a:pt x="410853" y="108547"/>
                  <a:pt x="411104" y="108734"/>
                  <a:pt x="411334" y="108986"/>
                </a:cubicBezTo>
                <a:cubicBezTo>
                  <a:pt x="411544" y="109238"/>
                  <a:pt x="411709" y="109541"/>
                  <a:pt x="411832" y="109894"/>
                </a:cubicBezTo>
                <a:cubicBezTo>
                  <a:pt x="411939" y="110254"/>
                  <a:pt x="411998" y="110665"/>
                  <a:pt x="411998" y="111125"/>
                </a:cubicBezTo>
                <a:lnTo>
                  <a:pt x="411998" y="128846"/>
                </a:lnTo>
                <a:cubicBezTo>
                  <a:pt x="411998" y="129530"/>
                  <a:pt x="411882" y="130135"/>
                  <a:pt x="411638" y="130662"/>
                </a:cubicBezTo>
                <a:cubicBezTo>
                  <a:pt x="411393" y="131166"/>
                  <a:pt x="410903" y="131576"/>
                  <a:pt x="410160" y="131871"/>
                </a:cubicBezTo>
                <a:cubicBezTo>
                  <a:pt x="409411" y="132175"/>
                  <a:pt x="408489" y="132484"/>
                  <a:pt x="407388" y="132808"/>
                </a:cubicBezTo>
                <a:cubicBezTo>
                  <a:pt x="406285" y="133125"/>
                  <a:pt x="405147" y="133399"/>
                  <a:pt x="403958" y="133636"/>
                </a:cubicBezTo>
                <a:cubicBezTo>
                  <a:pt x="402778" y="133859"/>
                  <a:pt x="401588" y="134039"/>
                  <a:pt x="400386" y="134148"/>
                </a:cubicBezTo>
                <a:cubicBezTo>
                  <a:pt x="399183" y="134263"/>
                  <a:pt x="397966" y="134321"/>
                  <a:pt x="396755" y="134321"/>
                </a:cubicBezTo>
                <a:cubicBezTo>
                  <a:pt x="393189" y="134321"/>
                  <a:pt x="390013" y="133802"/>
                  <a:pt x="387196" y="132794"/>
                </a:cubicBezTo>
                <a:close/>
                <a:moveTo>
                  <a:pt x="746472" y="132794"/>
                </a:moveTo>
                <a:cubicBezTo>
                  <a:pt x="743656" y="131763"/>
                  <a:pt x="741279" y="130287"/>
                  <a:pt x="739327" y="128342"/>
                </a:cubicBezTo>
                <a:cubicBezTo>
                  <a:pt x="737374" y="126404"/>
                  <a:pt x="735883" y="124048"/>
                  <a:pt x="734853" y="121254"/>
                </a:cubicBezTo>
                <a:cubicBezTo>
                  <a:pt x="733815" y="118465"/>
                  <a:pt x="733297" y="115304"/>
                  <a:pt x="733297" y="111774"/>
                </a:cubicBezTo>
                <a:cubicBezTo>
                  <a:pt x="733297" y="108122"/>
                  <a:pt x="733851" y="104852"/>
                  <a:pt x="734954" y="101949"/>
                </a:cubicBezTo>
                <a:cubicBezTo>
                  <a:pt x="736056" y="99045"/>
                  <a:pt x="737611" y="96582"/>
                  <a:pt x="739636" y="94544"/>
                </a:cubicBezTo>
                <a:cubicBezTo>
                  <a:pt x="741653" y="92519"/>
                  <a:pt x="744095" y="90964"/>
                  <a:pt x="746947" y="89883"/>
                </a:cubicBezTo>
                <a:cubicBezTo>
                  <a:pt x="749808" y="88803"/>
                  <a:pt x="752984" y="88263"/>
                  <a:pt x="756499" y="88263"/>
                </a:cubicBezTo>
                <a:cubicBezTo>
                  <a:pt x="758429" y="88263"/>
                  <a:pt x="760180" y="88399"/>
                  <a:pt x="761764" y="88658"/>
                </a:cubicBezTo>
                <a:cubicBezTo>
                  <a:pt x="763350" y="88925"/>
                  <a:pt x="764733" y="89249"/>
                  <a:pt x="765913" y="89623"/>
                </a:cubicBezTo>
                <a:cubicBezTo>
                  <a:pt x="767095" y="89998"/>
                  <a:pt x="768075" y="90409"/>
                  <a:pt x="768853" y="90841"/>
                </a:cubicBezTo>
                <a:cubicBezTo>
                  <a:pt x="769638" y="91288"/>
                  <a:pt x="770178" y="91663"/>
                  <a:pt x="770488" y="91986"/>
                </a:cubicBezTo>
                <a:cubicBezTo>
                  <a:pt x="770797" y="92303"/>
                  <a:pt x="771028" y="92757"/>
                  <a:pt x="771165" y="93341"/>
                </a:cubicBezTo>
                <a:cubicBezTo>
                  <a:pt x="771302" y="93923"/>
                  <a:pt x="771366" y="94796"/>
                  <a:pt x="771366" y="95940"/>
                </a:cubicBezTo>
                <a:cubicBezTo>
                  <a:pt x="771366" y="96604"/>
                  <a:pt x="771337" y="97181"/>
                  <a:pt x="771280" y="97662"/>
                </a:cubicBezTo>
                <a:cubicBezTo>
                  <a:pt x="771222" y="98138"/>
                  <a:pt x="771144" y="98527"/>
                  <a:pt x="771042" y="98815"/>
                </a:cubicBezTo>
                <a:cubicBezTo>
                  <a:pt x="770935" y="99104"/>
                  <a:pt x="770812" y="99298"/>
                  <a:pt x="770661" y="99420"/>
                </a:cubicBezTo>
                <a:cubicBezTo>
                  <a:pt x="770510" y="99529"/>
                  <a:pt x="770337" y="99585"/>
                  <a:pt x="770136" y="99585"/>
                </a:cubicBezTo>
                <a:cubicBezTo>
                  <a:pt x="769832" y="99585"/>
                  <a:pt x="769349" y="99378"/>
                  <a:pt x="768688" y="98966"/>
                </a:cubicBezTo>
                <a:cubicBezTo>
                  <a:pt x="768017" y="98556"/>
                  <a:pt x="767131" y="98110"/>
                  <a:pt x="766037" y="97627"/>
                </a:cubicBezTo>
                <a:cubicBezTo>
                  <a:pt x="764934" y="97144"/>
                  <a:pt x="763616" y="96698"/>
                  <a:pt x="762096" y="96287"/>
                </a:cubicBezTo>
                <a:cubicBezTo>
                  <a:pt x="760569" y="95869"/>
                  <a:pt x="758797" y="95668"/>
                  <a:pt x="756773" y="95668"/>
                </a:cubicBezTo>
                <a:cubicBezTo>
                  <a:pt x="754619" y="95668"/>
                  <a:pt x="752666" y="96042"/>
                  <a:pt x="750923" y="96792"/>
                </a:cubicBezTo>
                <a:cubicBezTo>
                  <a:pt x="749180" y="97533"/>
                  <a:pt x="747689" y="98585"/>
                  <a:pt x="746450" y="99953"/>
                </a:cubicBezTo>
                <a:cubicBezTo>
                  <a:pt x="745204" y="101315"/>
                  <a:pt x="744253" y="102958"/>
                  <a:pt x="743591" y="104873"/>
                </a:cubicBezTo>
                <a:cubicBezTo>
                  <a:pt x="742928" y="106789"/>
                  <a:pt x="742597" y="108900"/>
                  <a:pt x="742597" y="111227"/>
                </a:cubicBezTo>
                <a:cubicBezTo>
                  <a:pt x="742597" y="113770"/>
                  <a:pt x="742928" y="116017"/>
                  <a:pt x="743606" y="117948"/>
                </a:cubicBezTo>
                <a:cubicBezTo>
                  <a:pt x="744282" y="119899"/>
                  <a:pt x="745233" y="121514"/>
                  <a:pt x="746450" y="122824"/>
                </a:cubicBezTo>
                <a:cubicBezTo>
                  <a:pt x="747667" y="124128"/>
                  <a:pt x="749123" y="125115"/>
                  <a:pt x="750837" y="125785"/>
                </a:cubicBezTo>
                <a:cubicBezTo>
                  <a:pt x="752545" y="126448"/>
                  <a:pt x="754432" y="126779"/>
                  <a:pt x="756499" y="126779"/>
                </a:cubicBezTo>
                <a:cubicBezTo>
                  <a:pt x="757508" y="126779"/>
                  <a:pt x="758508" y="126671"/>
                  <a:pt x="759496" y="126440"/>
                </a:cubicBezTo>
                <a:cubicBezTo>
                  <a:pt x="760475" y="126209"/>
                  <a:pt x="761398" y="125864"/>
                  <a:pt x="762247" y="125410"/>
                </a:cubicBezTo>
                <a:lnTo>
                  <a:pt x="762247" y="115080"/>
                </a:lnTo>
                <a:lnTo>
                  <a:pt x="753819" y="115080"/>
                </a:lnTo>
                <a:cubicBezTo>
                  <a:pt x="753401" y="115080"/>
                  <a:pt x="753078" y="114821"/>
                  <a:pt x="752846" y="114303"/>
                </a:cubicBezTo>
                <a:cubicBezTo>
                  <a:pt x="752624" y="113791"/>
                  <a:pt x="752509" y="112912"/>
                  <a:pt x="752509" y="111673"/>
                </a:cubicBezTo>
                <a:cubicBezTo>
                  <a:pt x="752509" y="111033"/>
                  <a:pt x="752537" y="110485"/>
                  <a:pt x="752587" y="110052"/>
                </a:cubicBezTo>
                <a:cubicBezTo>
                  <a:pt x="752645" y="109620"/>
                  <a:pt x="752731" y="109267"/>
                  <a:pt x="752846" y="108993"/>
                </a:cubicBezTo>
                <a:cubicBezTo>
                  <a:pt x="752962" y="108742"/>
                  <a:pt x="753099" y="108547"/>
                  <a:pt x="753265" y="108417"/>
                </a:cubicBezTo>
                <a:cubicBezTo>
                  <a:pt x="753430" y="108294"/>
                  <a:pt x="753610" y="108229"/>
                  <a:pt x="753819" y="108229"/>
                </a:cubicBezTo>
                <a:lnTo>
                  <a:pt x="768853" y="108229"/>
                </a:lnTo>
                <a:cubicBezTo>
                  <a:pt x="769228" y="108229"/>
                  <a:pt x="769544" y="108294"/>
                  <a:pt x="769839" y="108417"/>
                </a:cubicBezTo>
                <a:cubicBezTo>
                  <a:pt x="770121" y="108547"/>
                  <a:pt x="770380" y="108734"/>
                  <a:pt x="770588" y="108986"/>
                </a:cubicBezTo>
                <a:cubicBezTo>
                  <a:pt x="770812" y="109238"/>
                  <a:pt x="770985" y="109541"/>
                  <a:pt x="771092" y="109894"/>
                </a:cubicBezTo>
                <a:cubicBezTo>
                  <a:pt x="771208" y="110254"/>
                  <a:pt x="771272" y="110665"/>
                  <a:pt x="771272" y="111125"/>
                </a:cubicBezTo>
                <a:lnTo>
                  <a:pt x="771272" y="128846"/>
                </a:lnTo>
                <a:cubicBezTo>
                  <a:pt x="771272" y="129530"/>
                  <a:pt x="771144" y="130135"/>
                  <a:pt x="770906" y="130662"/>
                </a:cubicBezTo>
                <a:cubicBezTo>
                  <a:pt x="770661" y="131166"/>
                  <a:pt x="770171" y="131576"/>
                  <a:pt x="769422" y="131871"/>
                </a:cubicBezTo>
                <a:cubicBezTo>
                  <a:pt x="768680" y="132175"/>
                  <a:pt x="767757" y="132484"/>
                  <a:pt x="766656" y="132808"/>
                </a:cubicBezTo>
                <a:cubicBezTo>
                  <a:pt x="765553" y="133125"/>
                  <a:pt x="764409" y="133399"/>
                  <a:pt x="763227" y="133636"/>
                </a:cubicBezTo>
                <a:cubicBezTo>
                  <a:pt x="762046" y="133859"/>
                  <a:pt x="760858" y="134039"/>
                  <a:pt x="759647" y="134148"/>
                </a:cubicBezTo>
                <a:cubicBezTo>
                  <a:pt x="758444" y="134263"/>
                  <a:pt x="757234" y="134321"/>
                  <a:pt x="756016" y="134321"/>
                </a:cubicBezTo>
                <a:cubicBezTo>
                  <a:pt x="752465" y="134321"/>
                  <a:pt x="749274" y="133802"/>
                  <a:pt x="746472" y="132794"/>
                </a:cubicBezTo>
                <a:close/>
                <a:moveTo>
                  <a:pt x="820342" y="133665"/>
                </a:moveTo>
                <a:cubicBezTo>
                  <a:pt x="819752" y="133593"/>
                  <a:pt x="819291" y="133507"/>
                  <a:pt x="818946" y="133391"/>
                </a:cubicBezTo>
                <a:cubicBezTo>
                  <a:pt x="818599" y="133276"/>
                  <a:pt x="818354" y="133125"/>
                  <a:pt x="818203" y="132945"/>
                </a:cubicBezTo>
                <a:cubicBezTo>
                  <a:pt x="818052" y="132757"/>
                  <a:pt x="817979" y="132556"/>
                  <a:pt x="817979" y="132317"/>
                </a:cubicBezTo>
                <a:lnTo>
                  <a:pt x="817979" y="96424"/>
                </a:lnTo>
                <a:lnTo>
                  <a:pt x="806829" y="96424"/>
                </a:lnTo>
                <a:cubicBezTo>
                  <a:pt x="806598" y="96424"/>
                  <a:pt x="806404" y="96352"/>
                  <a:pt x="806245" y="96214"/>
                </a:cubicBezTo>
                <a:cubicBezTo>
                  <a:pt x="806088" y="96078"/>
                  <a:pt x="805950" y="95869"/>
                  <a:pt x="805828" y="95580"/>
                </a:cubicBezTo>
                <a:cubicBezTo>
                  <a:pt x="805712" y="95293"/>
                  <a:pt x="805626" y="94919"/>
                  <a:pt x="805569" y="94442"/>
                </a:cubicBezTo>
                <a:cubicBezTo>
                  <a:pt x="805511" y="93975"/>
                  <a:pt x="805489" y="93406"/>
                  <a:pt x="805489" y="92735"/>
                </a:cubicBezTo>
                <a:cubicBezTo>
                  <a:pt x="805489" y="92051"/>
                  <a:pt x="805511" y="91468"/>
                  <a:pt x="805569" y="90985"/>
                </a:cubicBezTo>
                <a:cubicBezTo>
                  <a:pt x="805626" y="90496"/>
                  <a:pt x="805712" y="90121"/>
                  <a:pt x="805828" y="89832"/>
                </a:cubicBezTo>
                <a:cubicBezTo>
                  <a:pt x="805950" y="89552"/>
                  <a:pt x="806088" y="89343"/>
                  <a:pt x="806245" y="89213"/>
                </a:cubicBezTo>
                <a:cubicBezTo>
                  <a:pt x="806404" y="89091"/>
                  <a:pt x="806598" y="89018"/>
                  <a:pt x="806829" y="89018"/>
                </a:cubicBezTo>
                <a:lnTo>
                  <a:pt x="838221" y="89018"/>
                </a:lnTo>
                <a:cubicBezTo>
                  <a:pt x="838430" y="89018"/>
                  <a:pt x="838617" y="89091"/>
                  <a:pt x="838790" y="89213"/>
                </a:cubicBezTo>
                <a:cubicBezTo>
                  <a:pt x="838963" y="89343"/>
                  <a:pt x="839107" y="89552"/>
                  <a:pt x="839222" y="89832"/>
                </a:cubicBezTo>
                <a:cubicBezTo>
                  <a:pt x="839330" y="90121"/>
                  <a:pt x="839416" y="90496"/>
                  <a:pt x="839481" y="90985"/>
                </a:cubicBezTo>
                <a:cubicBezTo>
                  <a:pt x="839532" y="91468"/>
                  <a:pt x="839569" y="92051"/>
                  <a:pt x="839569" y="92735"/>
                </a:cubicBezTo>
                <a:cubicBezTo>
                  <a:pt x="839569" y="93406"/>
                  <a:pt x="839532" y="93975"/>
                  <a:pt x="839481" y="94442"/>
                </a:cubicBezTo>
                <a:cubicBezTo>
                  <a:pt x="839416" y="94919"/>
                  <a:pt x="839330" y="95293"/>
                  <a:pt x="839222" y="95580"/>
                </a:cubicBezTo>
                <a:cubicBezTo>
                  <a:pt x="839107" y="95869"/>
                  <a:pt x="838963" y="96078"/>
                  <a:pt x="838790" y="96214"/>
                </a:cubicBezTo>
                <a:cubicBezTo>
                  <a:pt x="838617" y="96352"/>
                  <a:pt x="838430" y="96424"/>
                  <a:pt x="838221" y="96424"/>
                </a:cubicBezTo>
                <a:lnTo>
                  <a:pt x="827071" y="96424"/>
                </a:lnTo>
                <a:lnTo>
                  <a:pt x="827071" y="132317"/>
                </a:lnTo>
                <a:cubicBezTo>
                  <a:pt x="827071" y="132556"/>
                  <a:pt x="826991" y="132757"/>
                  <a:pt x="826840" y="132945"/>
                </a:cubicBezTo>
                <a:cubicBezTo>
                  <a:pt x="826688" y="133125"/>
                  <a:pt x="826443" y="133276"/>
                  <a:pt x="826105" y="133391"/>
                </a:cubicBezTo>
                <a:cubicBezTo>
                  <a:pt x="825759" y="133507"/>
                  <a:pt x="825299" y="133593"/>
                  <a:pt x="824708" y="133665"/>
                </a:cubicBezTo>
                <a:cubicBezTo>
                  <a:pt x="824125" y="133738"/>
                  <a:pt x="823403" y="133773"/>
                  <a:pt x="822524" y="133773"/>
                </a:cubicBezTo>
                <a:cubicBezTo>
                  <a:pt x="821654" y="133773"/>
                  <a:pt x="820926" y="133738"/>
                  <a:pt x="820342" y="133665"/>
                </a:cubicBezTo>
                <a:close/>
                <a:moveTo>
                  <a:pt x="1125824" y="133665"/>
                </a:moveTo>
                <a:cubicBezTo>
                  <a:pt x="1125232" y="133593"/>
                  <a:pt x="1124771" y="133507"/>
                  <a:pt x="1124426" y="133391"/>
                </a:cubicBezTo>
                <a:cubicBezTo>
                  <a:pt x="1124081" y="133276"/>
                  <a:pt x="1123828" y="133125"/>
                  <a:pt x="1123684" y="132945"/>
                </a:cubicBezTo>
                <a:cubicBezTo>
                  <a:pt x="1123533" y="132757"/>
                  <a:pt x="1123460" y="132556"/>
                  <a:pt x="1123460" y="132317"/>
                </a:cubicBezTo>
                <a:lnTo>
                  <a:pt x="1123460" y="96424"/>
                </a:lnTo>
                <a:lnTo>
                  <a:pt x="1112309" y="96424"/>
                </a:lnTo>
                <a:cubicBezTo>
                  <a:pt x="1112079" y="96424"/>
                  <a:pt x="1111884" y="96352"/>
                  <a:pt x="1111726" y="96214"/>
                </a:cubicBezTo>
                <a:cubicBezTo>
                  <a:pt x="1111568" y="96078"/>
                  <a:pt x="1111430" y="95869"/>
                  <a:pt x="1111315" y="95580"/>
                </a:cubicBezTo>
                <a:cubicBezTo>
                  <a:pt x="1111200" y="95293"/>
                  <a:pt x="1111106" y="94919"/>
                  <a:pt x="1111056" y="94442"/>
                </a:cubicBezTo>
                <a:cubicBezTo>
                  <a:pt x="1110991" y="93975"/>
                  <a:pt x="1110970" y="93406"/>
                  <a:pt x="1110970" y="92735"/>
                </a:cubicBezTo>
                <a:cubicBezTo>
                  <a:pt x="1110970" y="92051"/>
                  <a:pt x="1110991" y="91468"/>
                  <a:pt x="1111056" y="90985"/>
                </a:cubicBezTo>
                <a:cubicBezTo>
                  <a:pt x="1111106" y="90496"/>
                  <a:pt x="1111200" y="90121"/>
                  <a:pt x="1111315" y="89832"/>
                </a:cubicBezTo>
                <a:cubicBezTo>
                  <a:pt x="1111430" y="89552"/>
                  <a:pt x="1111568" y="89343"/>
                  <a:pt x="1111726" y="89213"/>
                </a:cubicBezTo>
                <a:cubicBezTo>
                  <a:pt x="1111884" y="89091"/>
                  <a:pt x="1112079" y="89018"/>
                  <a:pt x="1112309" y="89018"/>
                </a:cubicBezTo>
                <a:lnTo>
                  <a:pt x="1143702" y="89018"/>
                </a:lnTo>
                <a:cubicBezTo>
                  <a:pt x="1143911" y="89018"/>
                  <a:pt x="1144097" y="89091"/>
                  <a:pt x="1144271" y="89213"/>
                </a:cubicBezTo>
                <a:cubicBezTo>
                  <a:pt x="1144444" y="89343"/>
                  <a:pt x="1144589" y="89552"/>
                  <a:pt x="1144704" y="89832"/>
                </a:cubicBezTo>
                <a:cubicBezTo>
                  <a:pt x="1144811" y="90121"/>
                  <a:pt x="1144898" y="90496"/>
                  <a:pt x="1144955" y="90985"/>
                </a:cubicBezTo>
                <a:cubicBezTo>
                  <a:pt x="1145013" y="91468"/>
                  <a:pt x="1145049" y="92051"/>
                  <a:pt x="1145049" y="92735"/>
                </a:cubicBezTo>
                <a:cubicBezTo>
                  <a:pt x="1145049" y="93406"/>
                  <a:pt x="1145013" y="93975"/>
                  <a:pt x="1144955" y="94442"/>
                </a:cubicBezTo>
                <a:cubicBezTo>
                  <a:pt x="1144898" y="94919"/>
                  <a:pt x="1144811" y="95293"/>
                  <a:pt x="1144704" y="95580"/>
                </a:cubicBezTo>
                <a:cubicBezTo>
                  <a:pt x="1144589" y="95869"/>
                  <a:pt x="1144444" y="96078"/>
                  <a:pt x="1144271" y="96214"/>
                </a:cubicBezTo>
                <a:cubicBezTo>
                  <a:pt x="1144097" y="96352"/>
                  <a:pt x="1143911" y="96424"/>
                  <a:pt x="1143702" y="96424"/>
                </a:cubicBezTo>
                <a:lnTo>
                  <a:pt x="1132551" y="96424"/>
                </a:lnTo>
                <a:lnTo>
                  <a:pt x="1132551" y="132317"/>
                </a:lnTo>
                <a:cubicBezTo>
                  <a:pt x="1132551" y="132556"/>
                  <a:pt x="1132472" y="132757"/>
                  <a:pt x="1132321" y="132945"/>
                </a:cubicBezTo>
                <a:cubicBezTo>
                  <a:pt x="1132170" y="133125"/>
                  <a:pt x="1131932" y="133276"/>
                  <a:pt x="1131586" y="133391"/>
                </a:cubicBezTo>
                <a:cubicBezTo>
                  <a:pt x="1131239" y="133507"/>
                  <a:pt x="1130779" y="133593"/>
                  <a:pt x="1130189" y="133665"/>
                </a:cubicBezTo>
                <a:cubicBezTo>
                  <a:pt x="1129605" y="133738"/>
                  <a:pt x="1128885" y="133773"/>
                  <a:pt x="1128006" y="133773"/>
                </a:cubicBezTo>
                <a:cubicBezTo>
                  <a:pt x="1127134" y="133773"/>
                  <a:pt x="1126406" y="133738"/>
                  <a:pt x="1125824" y="133665"/>
                </a:cubicBezTo>
                <a:close/>
                <a:moveTo>
                  <a:pt x="555034" y="133665"/>
                </a:moveTo>
                <a:cubicBezTo>
                  <a:pt x="554437" y="133593"/>
                  <a:pt x="554019" y="133434"/>
                  <a:pt x="553796" y="133161"/>
                </a:cubicBezTo>
                <a:cubicBezTo>
                  <a:pt x="553559" y="132901"/>
                  <a:pt x="553486" y="132535"/>
                  <a:pt x="553544" y="132045"/>
                </a:cubicBezTo>
                <a:cubicBezTo>
                  <a:pt x="553616" y="131562"/>
                  <a:pt x="553796" y="130921"/>
                  <a:pt x="554069" y="130120"/>
                </a:cubicBezTo>
                <a:lnTo>
                  <a:pt x="567800" y="90603"/>
                </a:lnTo>
                <a:cubicBezTo>
                  <a:pt x="567936" y="90215"/>
                  <a:pt x="568101" y="89897"/>
                  <a:pt x="568281" y="89652"/>
                </a:cubicBezTo>
                <a:cubicBezTo>
                  <a:pt x="568469" y="89422"/>
                  <a:pt x="568765" y="89234"/>
                  <a:pt x="569168" y="89105"/>
                </a:cubicBezTo>
                <a:cubicBezTo>
                  <a:pt x="569564" y="88983"/>
                  <a:pt x="570118" y="88903"/>
                  <a:pt x="570832" y="88868"/>
                </a:cubicBezTo>
                <a:cubicBezTo>
                  <a:pt x="571545" y="88832"/>
                  <a:pt x="572489" y="88809"/>
                  <a:pt x="573656" y="88809"/>
                </a:cubicBezTo>
                <a:cubicBezTo>
                  <a:pt x="575010" y="88809"/>
                  <a:pt x="576084" y="88832"/>
                  <a:pt x="576890" y="88868"/>
                </a:cubicBezTo>
                <a:cubicBezTo>
                  <a:pt x="577689" y="88903"/>
                  <a:pt x="578316" y="88983"/>
                  <a:pt x="578762" y="89105"/>
                </a:cubicBezTo>
                <a:cubicBezTo>
                  <a:pt x="579216" y="89234"/>
                  <a:pt x="579534" y="89422"/>
                  <a:pt x="579729" y="89674"/>
                </a:cubicBezTo>
                <a:cubicBezTo>
                  <a:pt x="579923" y="89933"/>
                  <a:pt x="580089" y="90272"/>
                  <a:pt x="580233" y="90705"/>
                </a:cubicBezTo>
                <a:lnTo>
                  <a:pt x="593991" y="130185"/>
                </a:lnTo>
                <a:cubicBezTo>
                  <a:pt x="594265" y="131014"/>
                  <a:pt x="594445" y="131670"/>
                  <a:pt x="594516" y="132152"/>
                </a:cubicBezTo>
                <a:cubicBezTo>
                  <a:pt x="594581" y="132635"/>
                  <a:pt x="594495" y="133003"/>
                  <a:pt x="594236" y="133233"/>
                </a:cubicBezTo>
                <a:cubicBezTo>
                  <a:pt x="593984" y="133478"/>
                  <a:pt x="593537" y="133622"/>
                  <a:pt x="592896" y="133687"/>
                </a:cubicBezTo>
                <a:cubicBezTo>
                  <a:pt x="592254" y="133744"/>
                  <a:pt x="591369" y="133765"/>
                  <a:pt x="590245" y="133765"/>
                </a:cubicBezTo>
                <a:cubicBezTo>
                  <a:pt x="589071" y="133765"/>
                  <a:pt x="588163" y="133752"/>
                  <a:pt x="587508" y="133715"/>
                </a:cubicBezTo>
                <a:cubicBezTo>
                  <a:pt x="586860" y="133687"/>
                  <a:pt x="586355" y="133614"/>
                  <a:pt x="586010" y="133507"/>
                </a:cubicBezTo>
                <a:cubicBezTo>
                  <a:pt x="585671" y="133405"/>
                  <a:pt x="585426" y="133261"/>
                  <a:pt x="585289" y="133074"/>
                </a:cubicBezTo>
                <a:cubicBezTo>
                  <a:pt x="585144" y="132901"/>
                  <a:pt x="585037" y="132656"/>
                  <a:pt x="584943" y="132355"/>
                </a:cubicBezTo>
                <a:lnTo>
                  <a:pt x="581947" y="123408"/>
                </a:lnTo>
                <a:lnTo>
                  <a:pt x="565220" y="123408"/>
                </a:lnTo>
                <a:lnTo>
                  <a:pt x="562397" y="132116"/>
                </a:lnTo>
                <a:cubicBezTo>
                  <a:pt x="562310" y="132441"/>
                  <a:pt x="562181" y="132707"/>
                  <a:pt x="562029" y="132930"/>
                </a:cubicBezTo>
                <a:cubicBezTo>
                  <a:pt x="561885" y="133146"/>
                  <a:pt x="561640" y="133319"/>
                  <a:pt x="561316" y="133442"/>
                </a:cubicBezTo>
                <a:cubicBezTo>
                  <a:pt x="560985" y="133564"/>
                  <a:pt x="560502" y="133650"/>
                  <a:pt x="559897" y="133701"/>
                </a:cubicBezTo>
                <a:cubicBezTo>
                  <a:pt x="559292" y="133744"/>
                  <a:pt x="558499" y="133765"/>
                  <a:pt x="557513" y="133765"/>
                </a:cubicBezTo>
                <a:cubicBezTo>
                  <a:pt x="556454" y="133765"/>
                  <a:pt x="555626" y="133738"/>
                  <a:pt x="555034" y="133665"/>
                </a:cubicBezTo>
                <a:close/>
                <a:moveTo>
                  <a:pt x="713920" y="133665"/>
                </a:moveTo>
                <a:cubicBezTo>
                  <a:pt x="713329" y="133593"/>
                  <a:pt x="712861" y="133499"/>
                  <a:pt x="712523" y="133391"/>
                </a:cubicBezTo>
                <a:cubicBezTo>
                  <a:pt x="712176" y="133276"/>
                  <a:pt x="711931" y="133125"/>
                  <a:pt x="711788" y="132938"/>
                </a:cubicBezTo>
                <a:cubicBezTo>
                  <a:pt x="711629" y="132757"/>
                  <a:pt x="711564" y="132556"/>
                  <a:pt x="711564" y="132317"/>
                </a:cubicBezTo>
                <a:lnTo>
                  <a:pt x="711564" y="90257"/>
                </a:lnTo>
                <a:cubicBezTo>
                  <a:pt x="711564" y="90035"/>
                  <a:pt x="711629" y="89826"/>
                  <a:pt x="711788" y="89646"/>
                </a:cubicBezTo>
                <a:cubicBezTo>
                  <a:pt x="711931" y="89451"/>
                  <a:pt x="712176" y="89307"/>
                  <a:pt x="712544" y="89198"/>
                </a:cubicBezTo>
                <a:cubicBezTo>
                  <a:pt x="712897" y="89077"/>
                  <a:pt x="713358" y="88989"/>
                  <a:pt x="713934" y="88918"/>
                </a:cubicBezTo>
                <a:cubicBezTo>
                  <a:pt x="714503" y="88853"/>
                  <a:pt x="715231" y="88809"/>
                  <a:pt x="716103" y="88809"/>
                </a:cubicBezTo>
                <a:cubicBezTo>
                  <a:pt x="716996" y="88809"/>
                  <a:pt x="717731" y="88853"/>
                  <a:pt x="718306" y="88918"/>
                </a:cubicBezTo>
                <a:cubicBezTo>
                  <a:pt x="718876" y="88989"/>
                  <a:pt x="719336" y="89077"/>
                  <a:pt x="719683" y="89198"/>
                </a:cubicBezTo>
                <a:cubicBezTo>
                  <a:pt x="720028" y="89307"/>
                  <a:pt x="720273" y="89451"/>
                  <a:pt x="720417" y="89646"/>
                </a:cubicBezTo>
                <a:cubicBezTo>
                  <a:pt x="720568" y="89826"/>
                  <a:pt x="720641" y="90035"/>
                  <a:pt x="720641" y="90257"/>
                </a:cubicBezTo>
                <a:lnTo>
                  <a:pt x="720641" y="132317"/>
                </a:lnTo>
                <a:cubicBezTo>
                  <a:pt x="720641" y="132556"/>
                  <a:pt x="720568" y="132757"/>
                  <a:pt x="720417" y="132938"/>
                </a:cubicBezTo>
                <a:cubicBezTo>
                  <a:pt x="720273" y="133125"/>
                  <a:pt x="720028" y="133276"/>
                  <a:pt x="719683" y="133391"/>
                </a:cubicBezTo>
                <a:cubicBezTo>
                  <a:pt x="719336" y="133499"/>
                  <a:pt x="718876" y="133593"/>
                  <a:pt x="718306" y="133665"/>
                </a:cubicBezTo>
                <a:cubicBezTo>
                  <a:pt x="717731" y="133738"/>
                  <a:pt x="716996" y="133765"/>
                  <a:pt x="716103" y="133765"/>
                </a:cubicBezTo>
                <a:cubicBezTo>
                  <a:pt x="715231" y="133765"/>
                  <a:pt x="714496" y="133738"/>
                  <a:pt x="713920" y="133665"/>
                </a:cubicBezTo>
                <a:close/>
                <a:moveTo>
                  <a:pt x="788202" y="133665"/>
                </a:moveTo>
                <a:cubicBezTo>
                  <a:pt x="787618" y="133593"/>
                  <a:pt x="787156" y="133499"/>
                  <a:pt x="786804" y="133391"/>
                </a:cubicBezTo>
                <a:cubicBezTo>
                  <a:pt x="786457" y="133276"/>
                  <a:pt x="786212" y="133125"/>
                  <a:pt x="786069" y="132938"/>
                </a:cubicBezTo>
                <a:cubicBezTo>
                  <a:pt x="785917" y="132757"/>
                  <a:pt x="785846" y="132556"/>
                  <a:pt x="785846" y="132317"/>
                </a:cubicBezTo>
                <a:lnTo>
                  <a:pt x="785846" y="90257"/>
                </a:lnTo>
                <a:cubicBezTo>
                  <a:pt x="785846" y="90035"/>
                  <a:pt x="785917" y="89826"/>
                  <a:pt x="786069" y="89646"/>
                </a:cubicBezTo>
                <a:cubicBezTo>
                  <a:pt x="786212" y="89451"/>
                  <a:pt x="786465" y="89307"/>
                  <a:pt x="786832" y="89198"/>
                </a:cubicBezTo>
                <a:cubicBezTo>
                  <a:pt x="787178" y="89077"/>
                  <a:pt x="787646" y="88989"/>
                  <a:pt x="788223" y="88918"/>
                </a:cubicBezTo>
                <a:cubicBezTo>
                  <a:pt x="788792" y="88853"/>
                  <a:pt x="789520" y="88809"/>
                  <a:pt x="790391" y="88809"/>
                </a:cubicBezTo>
                <a:cubicBezTo>
                  <a:pt x="791284" y="88809"/>
                  <a:pt x="792019" y="88853"/>
                  <a:pt x="792596" y="88918"/>
                </a:cubicBezTo>
                <a:cubicBezTo>
                  <a:pt x="793165" y="88989"/>
                  <a:pt x="793625" y="89077"/>
                  <a:pt x="793964" y="89198"/>
                </a:cubicBezTo>
                <a:cubicBezTo>
                  <a:pt x="794316" y="89307"/>
                  <a:pt x="794554" y="89451"/>
                  <a:pt x="794705" y="89646"/>
                </a:cubicBezTo>
                <a:cubicBezTo>
                  <a:pt x="794858" y="89826"/>
                  <a:pt x="794936" y="90035"/>
                  <a:pt x="794936" y="90257"/>
                </a:cubicBezTo>
                <a:lnTo>
                  <a:pt x="794936" y="132317"/>
                </a:lnTo>
                <a:cubicBezTo>
                  <a:pt x="794936" y="132556"/>
                  <a:pt x="794858" y="132757"/>
                  <a:pt x="794705" y="132938"/>
                </a:cubicBezTo>
                <a:cubicBezTo>
                  <a:pt x="794554" y="133125"/>
                  <a:pt x="794316" y="133276"/>
                  <a:pt x="793964" y="133391"/>
                </a:cubicBezTo>
                <a:cubicBezTo>
                  <a:pt x="793625" y="133499"/>
                  <a:pt x="793165" y="133593"/>
                  <a:pt x="792596" y="133665"/>
                </a:cubicBezTo>
                <a:cubicBezTo>
                  <a:pt x="792019" y="133738"/>
                  <a:pt x="791284" y="133765"/>
                  <a:pt x="790391" y="133765"/>
                </a:cubicBezTo>
                <a:cubicBezTo>
                  <a:pt x="789520" y="133765"/>
                  <a:pt x="788792" y="133738"/>
                  <a:pt x="788202" y="133665"/>
                </a:cubicBezTo>
                <a:close/>
                <a:moveTo>
                  <a:pt x="842097" y="133665"/>
                </a:moveTo>
                <a:cubicBezTo>
                  <a:pt x="841498" y="133593"/>
                  <a:pt x="841088" y="133434"/>
                  <a:pt x="840864" y="133161"/>
                </a:cubicBezTo>
                <a:cubicBezTo>
                  <a:pt x="840628" y="132901"/>
                  <a:pt x="840548" y="132535"/>
                  <a:pt x="840620" y="132045"/>
                </a:cubicBezTo>
                <a:cubicBezTo>
                  <a:pt x="840684" y="131562"/>
                  <a:pt x="840864" y="130921"/>
                  <a:pt x="841132" y="130120"/>
                </a:cubicBezTo>
                <a:lnTo>
                  <a:pt x="854861" y="90603"/>
                </a:lnTo>
                <a:cubicBezTo>
                  <a:pt x="855005" y="90215"/>
                  <a:pt x="855164" y="89897"/>
                  <a:pt x="855350" y="89652"/>
                </a:cubicBezTo>
                <a:cubicBezTo>
                  <a:pt x="855530" y="89422"/>
                  <a:pt x="855819" y="89234"/>
                  <a:pt x="856229" y="89105"/>
                </a:cubicBezTo>
                <a:cubicBezTo>
                  <a:pt x="856626" y="88983"/>
                  <a:pt x="857187" y="88903"/>
                  <a:pt x="857894" y="88868"/>
                </a:cubicBezTo>
                <a:cubicBezTo>
                  <a:pt x="858606" y="88832"/>
                  <a:pt x="859550" y="88809"/>
                  <a:pt x="860717" y="88809"/>
                </a:cubicBezTo>
                <a:cubicBezTo>
                  <a:pt x="862071" y="88809"/>
                  <a:pt x="863145" y="88832"/>
                  <a:pt x="863952" y="88868"/>
                </a:cubicBezTo>
                <a:cubicBezTo>
                  <a:pt x="864758" y="88903"/>
                  <a:pt x="865385" y="88983"/>
                  <a:pt x="865825" y="89105"/>
                </a:cubicBezTo>
                <a:cubicBezTo>
                  <a:pt x="866279" y="89234"/>
                  <a:pt x="866595" y="89422"/>
                  <a:pt x="866790" y="89674"/>
                </a:cubicBezTo>
                <a:cubicBezTo>
                  <a:pt x="866984" y="89933"/>
                  <a:pt x="867157" y="90272"/>
                  <a:pt x="867294" y="90705"/>
                </a:cubicBezTo>
                <a:lnTo>
                  <a:pt x="881060" y="130185"/>
                </a:lnTo>
                <a:cubicBezTo>
                  <a:pt x="881340" y="131014"/>
                  <a:pt x="881506" y="131670"/>
                  <a:pt x="881579" y="132152"/>
                </a:cubicBezTo>
                <a:cubicBezTo>
                  <a:pt x="881643" y="132635"/>
                  <a:pt x="881556" y="133003"/>
                  <a:pt x="881298" y="133233"/>
                </a:cubicBezTo>
                <a:cubicBezTo>
                  <a:pt x="881045" y="133478"/>
                  <a:pt x="880599" y="133622"/>
                  <a:pt x="879957" y="133687"/>
                </a:cubicBezTo>
                <a:cubicBezTo>
                  <a:pt x="879309" y="133744"/>
                  <a:pt x="878430" y="133765"/>
                  <a:pt x="877306" y="133765"/>
                </a:cubicBezTo>
                <a:cubicBezTo>
                  <a:pt x="876132" y="133765"/>
                  <a:pt x="875232" y="133752"/>
                  <a:pt x="874569" y="133715"/>
                </a:cubicBezTo>
                <a:cubicBezTo>
                  <a:pt x="873921" y="133687"/>
                  <a:pt x="873416" y="133614"/>
                  <a:pt x="873071" y="133507"/>
                </a:cubicBezTo>
                <a:cubicBezTo>
                  <a:pt x="872732" y="133405"/>
                  <a:pt x="872487" y="133261"/>
                  <a:pt x="872351" y="133074"/>
                </a:cubicBezTo>
                <a:cubicBezTo>
                  <a:pt x="872213" y="132901"/>
                  <a:pt x="872098" y="132656"/>
                  <a:pt x="872012" y="132355"/>
                </a:cubicBezTo>
                <a:lnTo>
                  <a:pt x="869009" y="123408"/>
                </a:lnTo>
                <a:lnTo>
                  <a:pt x="852282" y="123408"/>
                </a:lnTo>
                <a:lnTo>
                  <a:pt x="849458" y="132116"/>
                </a:lnTo>
                <a:cubicBezTo>
                  <a:pt x="849365" y="132441"/>
                  <a:pt x="849249" y="132707"/>
                  <a:pt x="849106" y="132930"/>
                </a:cubicBezTo>
                <a:cubicBezTo>
                  <a:pt x="848954" y="133146"/>
                  <a:pt x="848709" y="133319"/>
                  <a:pt x="848378" y="133442"/>
                </a:cubicBezTo>
                <a:cubicBezTo>
                  <a:pt x="848039" y="133564"/>
                  <a:pt x="847571" y="133650"/>
                  <a:pt x="846966" y="133701"/>
                </a:cubicBezTo>
                <a:cubicBezTo>
                  <a:pt x="846354" y="133744"/>
                  <a:pt x="845562" y="133765"/>
                  <a:pt x="844574" y="133765"/>
                </a:cubicBezTo>
                <a:cubicBezTo>
                  <a:pt x="843523" y="133765"/>
                  <a:pt x="842695" y="133738"/>
                  <a:pt x="842097" y="133665"/>
                </a:cubicBezTo>
                <a:close/>
                <a:moveTo>
                  <a:pt x="951263" y="133665"/>
                </a:moveTo>
                <a:cubicBezTo>
                  <a:pt x="950673" y="133593"/>
                  <a:pt x="950204" y="133499"/>
                  <a:pt x="949867" y="133391"/>
                </a:cubicBezTo>
                <a:cubicBezTo>
                  <a:pt x="949520" y="133276"/>
                  <a:pt x="949275" y="133125"/>
                  <a:pt x="949131" y="132938"/>
                </a:cubicBezTo>
                <a:cubicBezTo>
                  <a:pt x="948974" y="132757"/>
                  <a:pt x="948901" y="132556"/>
                  <a:pt x="948901" y="132317"/>
                </a:cubicBezTo>
                <a:lnTo>
                  <a:pt x="948901" y="90257"/>
                </a:lnTo>
                <a:cubicBezTo>
                  <a:pt x="948901" y="90035"/>
                  <a:pt x="948974" y="89826"/>
                  <a:pt x="949131" y="89646"/>
                </a:cubicBezTo>
                <a:cubicBezTo>
                  <a:pt x="949275" y="89451"/>
                  <a:pt x="949520" y="89307"/>
                  <a:pt x="949867" y="89198"/>
                </a:cubicBezTo>
                <a:cubicBezTo>
                  <a:pt x="950204" y="89077"/>
                  <a:pt x="950673" y="88989"/>
                  <a:pt x="951263" y="88918"/>
                </a:cubicBezTo>
                <a:cubicBezTo>
                  <a:pt x="951840" y="88853"/>
                  <a:pt x="952568" y="88809"/>
                  <a:pt x="953447" y="88809"/>
                </a:cubicBezTo>
                <a:cubicBezTo>
                  <a:pt x="954339" y="88809"/>
                  <a:pt x="955075" y="88853"/>
                  <a:pt x="955643" y="88918"/>
                </a:cubicBezTo>
                <a:cubicBezTo>
                  <a:pt x="956220" y="88989"/>
                  <a:pt x="956680" y="89077"/>
                  <a:pt x="957026" y="89198"/>
                </a:cubicBezTo>
                <a:cubicBezTo>
                  <a:pt x="957373" y="89307"/>
                  <a:pt x="957617" y="89451"/>
                  <a:pt x="957747" y="89646"/>
                </a:cubicBezTo>
                <a:cubicBezTo>
                  <a:pt x="957883" y="89826"/>
                  <a:pt x="957956" y="90035"/>
                  <a:pt x="957956" y="90257"/>
                </a:cubicBezTo>
                <a:lnTo>
                  <a:pt x="957956" y="106609"/>
                </a:lnTo>
                <a:lnTo>
                  <a:pt x="974617" y="106609"/>
                </a:lnTo>
                <a:lnTo>
                  <a:pt x="974617" y="90257"/>
                </a:lnTo>
                <a:cubicBezTo>
                  <a:pt x="974617" y="90035"/>
                  <a:pt x="974690" y="89826"/>
                  <a:pt x="974834" y="89646"/>
                </a:cubicBezTo>
                <a:cubicBezTo>
                  <a:pt x="974985" y="89451"/>
                  <a:pt x="975230" y="89307"/>
                  <a:pt x="975568" y="89198"/>
                </a:cubicBezTo>
                <a:cubicBezTo>
                  <a:pt x="975893" y="89077"/>
                  <a:pt x="976353" y="88989"/>
                  <a:pt x="976937" y="88918"/>
                </a:cubicBezTo>
                <a:cubicBezTo>
                  <a:pt x="977521" y="88853"/>
                  <a:pt x="978255" y="88809"/>
                  <a:pt x="979155" y="88809"/>
                </a:cubicBezTo>
                <a:cubicBezTo>
                  <a:pt x="980027" y="88809"/>
                  <a:pt x="980747" y="88853"/>
                  <a:pt x="981323" y="88918"/>
                </a:cubicBezTo>
                <a:cubicBezTo>
                  <a:pt x="981900" y="88989"/>
                  <a:pt x="982361" y="89077"/>
                  <a:pt x="982699" y="89198"/>
                </a:cubicBezTo>
                <a:cubicBezTo>
                  <a:pt x="983053" y="89307"/>
                  <a:pt x="983298" y="89451"/>
                  <a:pt x="983441" y="89646"/>
                </a:cubicBezTo>
                <a:cubicBezTo>
                  <a:pt x="983593" y="89826"/>
                  <a:pt x="983664" y="90035"/>
                  <a:pt x="983664" y="90257"/>
                </a:cubicBezTo>
                <a:lnTo>
                  <a:pt x="983664" y="132317"/>
                </a:lnTo>
                <a:cubicBezTo>
                  <a:pt x="983664" y="132556"/>
                  <a:pt x="983593" y="132757"/>
                  <a:pt x="983441" y="132938"/>
                </a:cubicBezTo>
                <a:cubicBezTo>
                  <a:pt x="983298" y="133125"/>
                  <a:pt x="983053" y="133276"/>
                  <a:pt x="982699" y="133391"/>
                </a:cubicBezTo>
                <a:cubicBezTo>
                  <a:pt x="982361" y="133499"/>
                  <a:pt x="981900" y="133593"/>
                  <a:pt x="981323" y="133665"/>
                </a:cubicBezTo>
                <a:cubicBezTo>
                  <a:pt x="980747" y="133738"/>
                  <a:pt x="980027" y="133765"/>
                  <a:pt x="979155" y="133765"/>
                </a:cubicBezTo>
                <a:cubicBezTo>
                  <a:pt x="978255" y="133765"/>
                  <a:pt x="977521" y="133738"/>
                  <a:pt x="976937" y="133665"/>
                </a:cubicBezTo>
                <a:cubicBezTo>
                  <a:pt x="976353" y="133593"/>
                  <a:pt x="975893" y="133499"/>
                  <a:pt x="975568" y="133391"/>
                </a:cubicBezTo>
                <a:cubicBezTo>
                  <a:pt x="975230" y="133276"/>
                  <a:pt x="974985" y="133125"/>
                  <a:pt x="974834" y="132938"/>
                </a:cubicBezTo>
                <a:cubicBezTo>
                  <a:pt x="974690" y="132757"/>
                  <a:pt x="974617" y="132556"/>
                  <a:pt x="974617" y="132317"/>
                </a:cubicBezTo>
                <a:lnTo>
                  <a:pt x="974617" y="114316"/>
                </a:lnTo>
                <a:lnTo>
                  <a:pt x="957956" y="114316"/>
                </a:lnTo>
                <a:lnTo>
                  <a:pt x="957956" y="132317"/>
                </a:lnTo>
                <a:cubicBezTo>
                  <a:pt x="957956" y="132556"/>
                  <a:pt x="957883" y="132757"/>
                  <a:pt x="957747" y="132938"/>
                </a:cubicBezTo>
                <a:cubicBezTo>
                  <a:pt x="957617" y="133125"/>
                  <a:pt x="957373" y="133276"/>
                  <a:pt x="957026" y="133391"/>
                </a:cubicBezTo>
                <a:cubicBezTo>
                  <a:pt x="956680" y="133499"/>
                  <a:pt x="956220" y="133593"/>
                  <a:pt x="955643" y="133665"/>
                </a:cubicBezTo>
                <a:cubicBezTo>
                  <a:pt x="955075" y="133738"/>
                  <a:pt x="954339" y="133765"/>
                  <a:pt x="953447" y="133765"/>
                </a:cubicBezTo>
                <a:cubicBezTo>
                  <a:pt x="952568" y="133765"/>
                  <a:pt x="951840" y="133738"/>
                  <a:pt x="951263" y="133665"/>
                </a:cubicBezTo>
                <a:close/>
                <a:moveTo>
                  <a:pt x="1034996" y="133665"/>
                </a:moveTo>
                <a:cubicBezTo>
                  <a:pt x="1034405" y="133593"/>
                  <a:pt x="1033987" y="133434"/>
                  <a:pt x="1033757" y="133161"/>
                </a:cubicBezTo>
                <a:cubicBezTo>
                  <a:pt x="1033527" y="132901"/>
                  <a:pt x="1033447" y="132535"/>
                  <a:pt x="1033512" y="132045"/>
                </a:cubicBezTo>
                <a:cubicBezTo>
                  <a:pt x="1033584" y="131562"/>
                  <a:pt x="1033757" y="130921"/>
                  <a:pt x="1034031" y="130120"/>
                </a:cubicBezTo>
                <a:lnTo>
                  <a:pt x="1047768" y="90603"/>
                </a:lnTo>
                <a:cubicBezTo>
                  <a:pt x="1047897" y="90215"/>
                  <a:pt x="1048063" y="89897"/>
                  <a:pt x="1048243" y="89652"/>
                </a:cubicBezTo>
                <a:cubicBezTo>
                  <a:pt x="1048429" y="89422"/>
                  <a:pt x="1048726" y="89234"/>
                  <a:pt x="1049128" y="89105"/>
                </a:cubicBezTo>
                <a:cubicBezTo>
                  <a:pt x="1049525" y="88983"/>
                  <a:pt x="1050080" y="88903"/>
                  <a:pt x="1050793" y="88868"/>
                </a:cubicBezTo>
                <a:cubicBezTo>
                  <a:pt x="1051505" y="88832"/>
                  <a:pt x="1052442" y="88809"/>
                  <a:pt x="1053610" y="88809"/>
                </a:cubicBezTo>
                <a:cubicBezTo>
                  <a:pt x="1054970" y="88809"/>
                  <a:pt x="1056044" y="88832"/>
                  <a:pt x="1056851" y="88868"/>
                </a:cubicBezTo>
                <a:cubicBezTo>
                  <a:pt x="1057657" y="88903"/>
                  <a:pt x="1058276" y="88983"/>
                  <a:pt x="1058724" y="89105"/>
                </a:cubicBezTo>
                <a:cubicBezTo>
                  <a:pt x="1059178" y="89234"/>
                  <a:pt x="1059494" y="89422"/>
                  <a:pt x="1059697" y="89674"/>
                </a:cubicBezTo>
                <a:cubicBezTo>
                  <a:pt x="1059883" y="89933"/>
                  <a:pt x="1060049" y="90272"/>
                  <a:pt x="1060193" y="90705"/>
                </a:cubicBezTo>
                <a:lnTo>
                  <a:pt x="1073959" y="130185"/>
                </a:lnTo>
                <a:cubicBezTo>
                  <a:pt x="1074233" y="131014"/>
                  <a:pt x="1074405" y="131670"/>
                  <a:pt x="1074478" y="132152"/>
                </a:cubicBezTo>
                <a:cubicBezTo>
                  <a:pt x="1074543" y="132635"/>
                  <a:pt x="1074449" y="133003"/>
                  <a:pt x="1074197" y="133233"/>
                </a:cubicBezTo>
                <a:cubicBezTo>
                  <a:pt x="1073944" y="133478"/>
                  <a:pt x="1073498" y="133622"/>
                  <a:pt x="1072856" y="133687"/>
                </a:cubicBezTo>
                <a:cubicBezTo>
                  <a:pt x="1072216" y="133744"/>
                  <a:pt x="1071329" y="133765"/>
                  <a:pt x="1070205" y="133765"/>
                </a:cubicBezTo>
                <a:cubicBezTo>
                  <a:pt x="1069031" y="133765"/>
                  <a:pt x="1068131" y="133752"/>
                  <a:pt x="1067468" y="133715"/>
                </a:cubicBezTo>
                <a:cubicBezTo>
                  <a:pt x="1066820" y="133687"/>
                  <a:pt x="1066316" y="133614"/>
                  <a:pt x="1065978" y="133507"/>
                </a:cubicBezTo>
                <a:cubicBezTo>
                  <a:pt x="1065631" y="133405"/>
                  <a:pt x="1065386" y="133261"/>
                  <a:pt x="1065250" y="133074"/>
                </a:cubicBezTo>
                <a:cubicBezTo>
                  <a:pt x="1065112" y="132901"/>
                  <a:pt x="1064997" y="132656"/>
                  <a:pt x="1064905" y="132355"/>
                </a:cubicBezTo>
                <a:lnTo>
                  <a:pt x="1061915" y="123408"/>
                </a:lnTo>
                <a:lnTo>
                  <a:pt x="1045182" y="123408"/>
                </a:lnTo>
                <a:lnTo>
                  <a:pt x="1042357" y="132116"/>
                </a:lnTo>
                <a:cubicBezTo>
                  <a:pt x="1042271" y="132441"/>
                  <a:pt x="1042141" y="132707"/>
                  <a:pt x="1041991" y="132930"/>
                </a:cubicBezTo>
                <a:cubicBezTo>
                  <a:pt x="1041846" y="133146"/>
                  <a:pt x="1041608" y="133319"/>
                  <a:pt x="1041277" y="133442"/>
                </a:cubicBezTo>
                <a:cubicBezTo>
                  <a:pt x="1040946" y="133564"/>
                  <a:pt x="1040470" y="133650"/>
                  <a:pt x="1039858" y="133701"/>
                </a:cubicBezTo>
                <a:cubicBezTo>
                  <a:pt x="1039254" y="133744"/>
                  <a:pt x="1038461" y="133765"/>
                  <a:pt x="1037473" y="133765"/>
                </a:cubicBezTo>
                <a:cubicBezTo>
                  <a:pt x="1036415" y="133765"/>
                  <a:pt x="1035594" y="133738"/>
                  <a:pt x="1034996" y="133665"/>
                </a:cubicBezTo>
                <a:close/>
                <a:moveTo>
                  <a:pt x="1157957" y="133665"/>
                </a:moveTo>
                <a:cubicBezTo>
                  <a:pt x="1157367" y="133593"/>
                  <a:pt x="1156913" y="133499"/>
                  <a:pt x="1156560" y="133391"/>
                </a:cubicBezTo>
                <a:cubicBezTo>
                  <a:pt x="1156214" y="133276"/>
                  <a:pt x="1155969" y="133125"/>
                  <a:pt x="1155819" y="132938"/>
                </a:cubicBezTo>
                <a:cubicBezTo>
                  <a:pt x="1155674" y="132757"/>
                  <a:pt x="1155602" y="132556"/>
                  <a:pt x="1155602" y="132317"/>
                </a:cubicBezTo>
                <a:lnTo>
                  <a:pt x="1155602" y="90257"/>
                </a:lnTo>
                <a:cubicBezTo>
                  <a:pt x="1155602" y="90035"/>
                  <a:pt x="1155674" y="89826"/>
                  <a:pt x="1155819" y="89646"/>
                </a:cubicBezTo>
                <a:cubicBezTo>
                  <a:pt x="1155969" y="89451"/>
                  <a:pt x="1156214" y="89307"/>
                  <a:pt x="1156560" y="89198"/>
                </a:cubicBezTo>
                <a:cubicBezTo>
                  <a:pt x="1156913" y="89077"/>
                  <a:pt x="1157367" y="88989"/>
                  <a:pt x="1157957" y="88918"/>
                </a:cubicBezTo>
                <a:cubicBezTo>
                  <a:pt x="1158541" y="88853"/>
                  <a:pt x="1159269" y="88809"/>
                  <a:pt x="1160140" y="88809"/>
                </a:cubicBezTo>
                <a:cubicBezTo>
                  <a:pt x="1161033" y="88809"/>
                  <a:pt x="1161776" y="88853"/>
                  <a:pt x="1162345" y="88918"/>
                </a:cubicBezTo>
                <a:cubicBezTo>
                  <a:pt x="1162913" y="88989"/>
                  <a:pt x="1163381" y="89077"/>
                  <a:pt x="1163720" y="89198"/>
                </a:cubicBezTo>
                <a:cubicBezTo>
                  <a:pt x="1164065" y="89307"/>
                  <a:pt x="1164304" y="89451"/>
                  <a:pt x="1164448" y="89646"/>
                </a:cubicBezTo>
                <a:cubicBezTo>
                  <a:pt x="1164584" y="89826"/>
                  <a:pt x="1164649" y="90035"/>
                  <a:pt x="1164649" y="90257"/>
                </a:cubicBezTo>
                <a:lnTo>
                  <a:pt x="1164649" y="106609"/>
                </a:lnTo>
                <a:lnTo>
                  <a:pt x="1181311" y="106609"/>
                </a:lnTo>
                <a:lnTo>
                  <a:pt x="1181311" y="90257"/>
                </a:lnTo>
                <a:cubicBezTo>
                  <a:pt x="1181311" y="90035"/>
                  <a:pt x="1181382" y="89826"/>
                  <a:pt x="1181527" y="89646"/>
                </a:cubicBezTo>
                <a:cubicBezTo>
                  <a:pt x="1181685" y="89451"/>
                  <a:pt x="1181922" y="89307"/>
                  <a:pt x="1182255" y="89198"/>
                </a:cubicBezTo>
                <a:cubicBezTo>
                  <a:pt x="1182593" y="89077"/>
                  <a:pt x="1183047" y="88989"/>
                  <a:pt x="1183638" y="88918"/>
                </a:cubicBezTo>
                <a:cubicBezTo>
                  <a:pt x="1184221" y="88853"/>
                  <a:pt x="1184956" y="88809"/>
                  <a:pt x="1185856" y="88809"/>
                </a:cubicBezTo>
                <a:cubicBezTo>
                  <a:pt x="1186720" y="88809"/>
                  <a:pt x="1187455" y="88853"/>
                  <a:pt x="1188017" y="88918"/>
                </a:cubicBezTo>
                <a:cubicBezTo>
                  <a:pt x="1188601" y="88989"/>
                  <a:pt x="1189055" y="89077"/>
                  <a:pt x="1189400" y="89198"/>
                </a:cubicBezTo>
                <a:cubicBezTo>
                  <a:pt x="1189746" y="89307"/>
                  <a:pt x="1189991" y="89451"/>
                  <a:pt x="1190141" y="89646"/>
                </a:cubicBezTo>
                <a:cubicBezTo>
                  <a:pt x="1190294" y="89826"/>
                  <a:pt x="1190365" y="90035"/>
                  <a:pt x="1190365" y="90257"/>
                </a:cubicBezTo>
                <a:lnTo>
                  <a:pt x="1190365" y="132317"/>
                </a:lnTo>
                <a:cubicBezTo>
                  <a:pt x="1190365" y="132556"/>
                  <a:pt x="1190294" y="132757"/>
                  <a:pt x="1190141" y="132938"/>
                </a:cubicBezTo>
                <a:cubicBezTo>
                  <a:pt x="1189991" y="133125"/>
                  <a:pt x="1189746" y="133276"/>
                  <a:pt x="1189400" y="133391"/>
                </a:cubicBezTo>
                <a:cubicBezTo>
                  <a:pt x="1189055" y="133499"/>
                  <a:pt x="1188601" y="133593"/>
                  <a:pt x="1188017" y="133665"/>
                </a:cubicBezTo>
                <a:cubicBezTo>
                  <a:pt x="1187455" y="133738"/>
                  <a:pt x="1186720" y="133765"/>
                  <a:pt x="1185856" y="133765"/>
                </a:cubicBezTo>
                <a:cubicBezTo>
                  <a:pt x="1184956" y="133765"/>
                  <a:pt x="1184221" y="133738"/>
                  <a:pt x="1183638" y="133665"/>
                </a:cubicBezTo>
                <a:cubicBezTo>
                  <a:pt x="1183047" y="133593"/>
                  <a:pt x="1182593" y="133499"/>
                  <a:pt x="1182255" y="133391"/>
                </a:cubicBezTo>
                <a:cubicBezTo>
                  <a:pt x="1181922" y="133276"/>
                  <a:pt x="1181685" y="133125"/>
                  <a:pt x="1181527" y="132938"/>
                </a:cubicBezTo>
                <a:cubicBezTo>
                  <a:pt x="1181382" y="132757"/>
                  <a:pt x="1181311" y="132556"/>
                  <a:pt x="1181311" y="132317"/>
                </a:cubicBezTo>
                <a:lnTo>
                  <a:pt x="1181311" y="114316"/>
                </a:lnTo>
                <a:lnTo>
                  <a:pt x="1164649" y="114316"/>
                </a:lnTo>
                <a:lnTo>
                  <a:pt x="1164649" y="132317"/>
                </a:lnTo>
                <a:cubicBezTo>
                  <a:pt x="1164649" y="132556"/>
                  <a:pt x="1164584" y="132757"/>
                  <a:pt x="1164448" y="132938"/>
                </a:cubicBezTo>
                <a:cubicBezTo>
                  <a:pt x="1164304" y="133125"/>
                  <a:pt x="1164065" y="133276"/>
                  <a:pt x="1163720" y="133391"/>
                </a:cubicBezTo>
                <a:cubicBezTo>
                  <a:pt x="1163381" y="133499"/>
                  <a:pt x="1162913" y="133593"/>
                  <a:pt x="1162345" y="133665"/>
                </a:cubicBezTo>
                <a:cubicBezTo>
                  <a:pt x="1161776" y="133738"/>
                  <a:pt x="1161033" y="133765"/>
                  <a:pt x="1160140" y="133765"/>
                </a:cubicBezTo>
                <a:cubicBezTo>
                  <a:pt x="1159269" y="133765"/>
                  <a:pt x="1158541" y="133738"/>
                  <a:pt x="1157957" y="133665"/>
                </a:cubicBezTo>
                <a:close/>
                <a:moveTo>
                  <a:pt x="427356" y="132887"/>
                </a:moveTo>
                <a:cubicBezTo>
                  <a:pt x="426837" y="132447"/>
                  <a:pt x="426577" y="131713"/>
                  <a:pt x="426577" y="130704"/>
                </a:cubicBezTo>
                <a:lnTo>
                  <a:pt x="426577" y="90257"/>
                </a:lnTo>
                <a:cubicBezTo>
                  <a:pt x="426577" y="90035"/>
                  <a:pt x="426657" y="89826"/>
                  <a:pt x="426808" y="89646"/>
                </a:cubicBezTo>
                <a:cubicBezTo>
                  <a:pt x="426952" y="89451"/>
                  <a:pt x="427203" y="89307"/>
                  <a:pt x="427550" y="89198"/>
                </a:cubicBezTo>
                <a:cubicBezTo>
                  <a:pt x="427888" y="89077"/>
                  <a:pt x="428356" y="88989"/>
                  <a:pt x="428940" y="88918"/>
                </a:cubicBezTo>
                <a:cubicBezTo>
                  <a:pt x="429524" y="88853"/>
                  <a:pt x="430244" y="88809"/>
                  <a:pt x="431122" y="88809"/>
                </a:cubicBezTo>
                <a:cubicBezTo>
                  <a:pt x="432016" y="88809"/>
                  <a:pt x="432750" y="88853"/>
                  <a:pt x="433319" y="88918"/>
                </a:cubicBezTo>
                <a:cubicBezTo>
                  <a:pt x="433903" y="88989"/>
                  <a:pt x="434357" y="89077"/>
                  <a:pt x="434709" y="89198"/>
                </a:cubicBezTo>
                <a:cubicBezTo>
                  <a:pt x="435048" y="89307"/>
                  <a:pt x="435301" y="89451"/>
                  <a:pt x="435445" y="89646"/>
                </a:cubicBezTo>
                <a:cubicBezTo>
                  <a:pt x="435596" y="89826"/>
                  <a:pt x="435667" y="90035"/>
                  <a:pt x="435667" y="90257"/>
                </a:cubicBezTo>
                <a:lnTo>
                  <a:pt x="435667" y="126094"/>
                </a:lnTo>
                <a:lnTo>
                  <a:pt x="449678" y="126094"/>
                </a:lnTo>
                <a:cubicBezTo>
                  <a:pt x="449908" y="126094"/>
                  <a:pt x="450103" y="126159"/>
                  <a:pt x="450283" y="126282"/>
                </a:cubicBezTo>
                <a:cubicBezTo>
                  <a:pt x="450450" y="126404"/>
                  <a:pt x="450593" y="126613"/>
                  <a:pt x="450716" y="126902"/>
                </a:cubicBezTo>
                <a:cubicBezTo>
                  <a:pt x="450824" y="127189"/>
                  <a:pt x="450910" y="127563"/>
                  <a:pt x="450975" y="128040"/>
                </a:cubicBezTo>
                <a:cubicBezTo>
                  <a:pt x="451025" y="128507"/>
                  <a:pt x="451055" y="129084"/>
                  <a:pt x="451055" y="129775"/>
                </a:cubicBezTo>
                <a:cubicBezTo>
                  <a:pt x="451055" y="130467"/>
                  <a:pt x="451025" y="131051"/>
                  <a:pt x="450975" y="131511"/>
                </a:cubicBezTo>
                <a:cubicBezTo>
                  <a:pt x="450910" y="131987"/>
                  <a:pt x="450824" y="132376"/>
                  <a:pt x="450716" y="132685"/>
                </a:cubicBezTo>
                <a:cubicBezTo>
                  <a:pt x="450593" y="133003"/>
                  <a:pt x="450450" y="133211"/>
                  <a:pt x="450283" y="133348"/>
                </a:cubicBezTo>
                <a:cubicBezTo>
                  <a:pt x="450103" y="133493"/>
                  <a:pt x="449908" y="133564"/>
                  <a:pt x="449678" y="133564"/>
                </a:cubicBezTo>
                <a:lnTo>
                  <a:pt x="429264" y="133564"/>
                </a:lnTo>
                <a:cubicBezTo>
                  <a:pt x="428507" y="133564"/>
                  <a:pt x="427867" y="133341"/>
                  <a:pt x="427356" y="132887"/>
                </a:cubicBezTo>
                <a:close/>
                <a:moveTo>
                  <a:pt x="514171" y="132887"/>
                </a:moveTo>
                <a:cubicBezTo>
                  <a:pt x="513652" y="132447"/>
                  <a:pt x="513399" y="131713"/>
                  <a:pt x="513399" y="130704"/>
                </a:cubicBezTo>
                <a:lnTo>
                  <a:pt x="513399" y="91879"/>
                </a:lnTo>
                <a:cubicBezTo>
                  <a:pt x="513399" y="90862"/>
                  <a:pt x="513652" y="90142"/>
                  <a:pt x="514171" y="89696"/>
                </a:cubicBezTo>
                <a:cubicBezTo>
                  <a:pt x="514682" y="89249"/>
                  <a:pt x="515322" y="89018"/>
                  <a:pt x="516086" y="89018"/>
                </a:cubicBezTo>
                <a:lnTo>
                  <a:pt x="527266" y="89018"/>
                </a:lnTo>
                <a:cubicBezTo>
                  <a:pt x="529996" y="89018"/>
                  <a:pt x="532308" y="89249"/>
                  <a:pt x="534203" y="89703"/>
                </a:cubicBezTo>
                <a:cubicBezTo>
                  <a:pt x="536089" y="90163"/>
                  <a:pt x="537690" y="90862"/>
                  <a:pt x="538985" y="91785"/>
                </a:cubicBezTo>
                <a:cubicBezTo>
                  <a:pt x="540282" y="92728"/>
                  <a:pt x="541276" y="93902"/>
                  <a:pt x="541961" y="95314"/>
                </a:cubicBezTo>
                <a:cubicBezTo>
                  <a:pt x="542653" y="96748"/>
                  <a:pt x="542998" y="98419"/>
                  <a:pt x="542998" y="100343"/>
                </a:cubicBezTo>
                <a:cubicBezTo>
                  <a:pt x="542998" y="101423"/>
                  <a:pt x="542861" y="102446"/>
                  <a:pt x="542580" y="103389"/>
                </a:cubicBezTo>
                <a:cubicBezTo>
                  <a:pt x="542306" y="104347"/>
                  <a:pt x="541910" y="105212"/>
                  <a:pt x="541385" y="105990"/>
                </a:cubicBezTo>
                <a:cubicBezTo>
                  <a:pt x="540851" y="106768"/>
                  <a:pt x="540203" y="107459"/>
                  <a:pt x="539439" y="108049"/>
                </a:cubicBezTo>
                <a:cubicBezTo>
                  <a:pt x="538669" y="108648"/>
                  <a:pt x="537790" y="109137"/>
                  <a:pt x="536803" y="109497"/>
                </a:cubicBezTo>
                <a:cubicBezTo>
                  <a:pt x="538064" y="109736"/>
                  <a:pt x="539230" y="110139"/>
                  <a:pt x="540297" y="110700"/>
                </a:cubicBezTo>
                <a:cubicBezTo>
                  <a:pt x="541362" y="111277"/>
                  <a:pt x="542285" y="112019"/>
                  <a:pt x="543084" y="112920"/>
                </a:cubicBezTo>
                <a:cubicBezTo>
                  <a:pt x="543869" y="113834"/>
                  <a:pt x="544496" y="114900"/>
                  <a:pt x="544957" y="116111"/>
                </a:cubicBezTo>
                <a:cubicBezTo>
                  <a:pt x="545419" y="117327"/>
                  <a:pt x="545649" y="118689"/>
                  <a:pt x="545649" y="120202"/>
                </a:cubicBezTo>
                <a:cubicBezTo>
                  <a:pt x="545649" y="121786"/>
                  <a:pt x="545426" y="123228"/>
                  <a:pt x="544993" y="124510"/>
                </a:cubicBezTo>
                <a:cubicBezTo>
                  <a:pt x="544561" y="125799"/>
                  <a:pt x="543956" y="126929"/>
                  <a:pt x="543178" y="127917"/>
                </a:cubicBezTo>
                <a:cubicBezTo>
                  <a:pt x="542415" y="128904"/>
                  <a:pt x="541500" y="129754"/>
                  <a:pt x="540433" y="130467"/>
                </a:cubicBezTo>
                <a:cubicBezTo>
                  <a:pt x="539368" y="131166"/>
                  <a:pt x="538186" y="131763"/>
                  <a:pt x="536903" y="132217"/>
                </a:cubicBezTo>
                <a:cubicBezTo>
                  <a:pt x="535622" y="132679"/>
                  <a:pt x="534254" y="133016"/>
                  <a:pt x="532791" y="133233"/>
                </a:cubicBezTo>
                <a:cubicBezTo>
                  <a:pt x="531335" y="133449"/>
                  <a:pt x="529715" y="133564"/>
                  <a:pt x="527914" y="133564"/>
                </a:cubicBezTo>
                <a:lnTo>
                  <a:pt x="516086" y="133564"/>
                </a:lnTo>
                <a:cubicBezTo>
                  <a:pt x="515322" y="133564"/>
                  <a:pt x="514682" y="133341"/>
                  <a:pt x="514171" y="132887"/>
                </a:cubicBezTo>
                <a:close/>
                <a:moveTo>
                  <a:pt x="606286" y="132887"/>
                </a:moveTo>
                <a:cubicBezTo>
                  <a:pt x="605775" y="132447"/>
                  <a:pt x="605516" y="131713"/>
                  <a:pt x="605516" y="130704"/>
                </a:cubicBezTo>
                <a:lnTo>
                  <a:pt x="605516" y="90257"/>
                </a:lnTo>
                <a:cubicBezTo>
                  <a:pt x="605516" y="90035"/>
                  <a:pt x="605581" y="89826"/>
                  <a:pt x="605740" y="89646"/>
                </a:cubicBezTo>
                <a:cubicBezTo>
                  <a:pt x="605884" y="89451"/>
                  <a:pt x="606129" y="89307"/>
                  <a:pt x="606474" y="89198"/>
                </a:cubicBezTo>
                <a:cubicBezTo>
                  <a:pt x="606820" y="89077"/>
                  <a:pt x="607288" y="88989"/>
                  <a:pt x="607872" y="88918"/>
                </a:cubicBezTo>
                <a:cubicBezTo>
                  <a:pt x="608456" y="88853"/>
                  <a:pt x="609190" y="88809"/>
                  <a:pt x="610061" y="88809"/>
                </a:cubicBezTo>
                <a:cubicBezTo>
                  <a:pt x="610954" y="88809"/>
                  <a:pt x="611689" y="88853"/>
                  <a:pt x="612266" y="88918"/>
                </a:cubicBezTo>
                <a:cubicBezTo>
                  <a:pt x="612835" y="88989"/>
                  <a:pt x="613296" y="89077"/>
                  <a:pt x="613635" y="89198"/>
                </a:cubicBezTo>
                <a:cubicBezTo>
                  <a:pt x="613988" y="89307"/>
                  <a:pt x="614225" y="89451"/>
                  <a:pt x="614376" y="89646"/>
                </a:cubicBezTo>
                <a:cubicBezTo>
                  <a:pt x="614520" y="89826"/>
                  <a:pt x="614599" y="90035"/>
                  <a:pt x="614599" y="90257"/>
                </a:cubicBezTo>
                <a:lnTo>
                  <a:pt x="614599" y="126094"/>
                </a:lnTo>
                <a:lnTo>
                  <a:pt x="628610" y="126094"/>
                </a:lnTo>
                <a:cubicBezTo>
                  <a:pt x="628840" y="126094"/>
                  <a:pt x="629035" y="126159"/>
                  <a:pt x="629215" y="126282"/>
                </a:cubicBezTo>
                <a:cubicBezTo>
                  <a:pt x="629380" y="126404"/>
                  <a:pt x="629533" y="126613"/>
                  <a:pt x="629640" y="126902"/>
                </a:cubicBezTo>
                <a:cubicBezTo>
                  <a:pt x="629763" y="127189"/>
                  <a:pt x="629842" y="127563"/>
                  <a:pt x="629907" y="128040"/>
                </a:cubicBezTo>
                <a:cubicBezTo>
                  <a:pt x="629957" y="128507"/>
                  <a:pt x="629987" y="129084"/>
                  <a:pt x="629987" y="129775"/>
                </a:cubicBezTo>
                <a:cubicBezTo>
                  <a:pt x="629987" y="130467"/>
                  <a:pt x="629957" y="131051"/>
                  <a:pt x="629907" y="131511"/>
                </a:cubicBezTo>
                <a:cubicBezTo>
                  <a:pt x="629842" y="131987"/>
                  <a:pt x="629763" y="132376"/>
                  <a:pt x="629640" y="132685"/>
                </a:cubicBezTo>
                <a:cubicBezTo>
                  <a:pt x="629533" y="133003"/>
                  <a:pt x="629380" y="133211"/>
                  <a:pt x="629215" y="133348"/>
                </a:cubicBezTo>
                <a:cubicBezTo>
                  <a:pt x="629035" y="133493"/>
                  <a:pt x="628840" y="133564"/>
                  <a:pt x="628610" y="133564"/>
                </a:cubicBezTo>
                <a:lnTo>
                  <a:pt x="608203" y="133564"/>
                </a:lnTo>
                <a:cubicBezTo>
                  <a:pt x="607439" y="133564"/>
                  <a:pt x="606805" y="133341"/>
                  <a:pt x="606286" y="132887"/>
                </a:cubicBezTo>
                <a:close/>
                <a:moveTo>
                  <a:pt x="662610" y="132887"/>
                </a:moveTo>
                <a:cubicBezTo>
                  <a:pt x="662085" y="132447"/>
                  <a:pt x="661825" y="131713"/>
                  <a:pt x="661825" y="130704"/>
                </a:cubicBezTo>
                <a:lnTo>
                  <a:pt x="661825" y="91879"/>
                </a:lnTo>
                <a:cubicBezTo>
                  <a:pt x="661825" y="90870"/>
                  <a:pt x="662085" y="90142"/>
                  <a:pt x="662610" y="89696"/>
                </a:cubicBezTo>
                <a:cubicBezTo>
                  <a:pt x="663121" y="89249"/>
                  <a:pt x="663755" y="89018"/>
                  <a:pt x="664519" y="89018"/>
                </a:cubicBezTo>
                <a:lnTo>
                  <a:pt x="675943" y="89018"/>
                </a:lnTo>
                <a:cubicBezTo>
                  <a:pt x="679920" y="89018"/>
                  <a:pt x="683277" y="89487"/>
                  <a:pt x="686043" y="90409"/>
                </a:cubicBezTo>
                <a:cubicBezTo>
                  <a:pt x="688809" y="91345"/>
                  <a:pt x="691136" y="92728"/>
                  <a:pt x="693038" y="94544"/>
                </a:cubicBezTo>
                <a:cubicBezTo>
                  <a:pt x="694925" y="96373"/>
                  <a:pt x="696372" y="98629"/>
                  <a:pt x="697352" y="101307"/>
                </a:cubicBezTo>
                <a:cubicBezTo>
                  <a:pt x="698338" y="103994"/>
                  <a:pt x="698828" y="107106"/>
                  <a:pt x="698828" y="110636"/>
                </a:cubicBezTo>
                <a:cubicBezTo>
                  <a:pt x="698828" y="114720"/>
                  <a:pt x="698303" y="118221"/>
                  <a:pt x="697229" y="121116"/>
                </a:cubicBezTo>
                <a:cubicBezTo>
                  <a:pt x="696164" y="124027"/>
                  <a:pt x="694637" y="126397"/>
                  <a:pt x="692634" y="128226"/>
                </a:cubicBezTo>
                <a:cubicBezTo>
                  <a:pt x="690638" y="130063"/>
                  <a:pt x="688211" y="131411"/>
                  <a:pt x="685359" y="132267"/>
                </a:cubicBezTo>
                <a:cubicBezTo>
                  <a:pt x="682499" y="133133"/>
                  <a:pt x="679098" y="133564"/>
                  <a:pt x="675158" y="133564"/>
                </a:cubicBezTo>
                <a:lnTo>
                  <a:pt x="664519" y="133564"/>
                </a:lnTo>
                <a:cubicBezTo>
                  <a:pt x="663755" y="133564"/>
                  <a:pt x="663121" y="133341"/>
                  <a:pt x="662610" y="132887"/>
                </a:cubicBezTo>
                <a:close/>
                <a:moveTo>
                  <a:pt x="893355" y="132887"/>
                </a:moveTo>
                <a:cubicBezTo>
                  <a:pt x="892844" y="132447"/>
                  <a:pt x="892585" y="131713"/>
                  <a:pt x="892585" y="130704"/>
                </a:cubicBezTo>
                <a:lnTo>
                  <a:pt x="892585" y="90257"/>
                </a:lnTo>
                <a:cubicBezTo>
                  <a:pt x="892585" y="90035"/>
                  <a:pt x="892650" y="89826"/>
                  <a:pt x="892801" y="89646"/>
                </a:cubicBezTo>
                <a:cubicBezTo>
                  <a:pt x="892945" y="89451"/>
                  <a:pt x="893198" y="89307"/>
                  <a:pt x="893543" y="89198"/>
                </a:cubicBezTo>
                <a:cubicBezTo>
                  <a:pt x="893889" y="89077"/>
                  <a:pt x="894357" y="88989"/>
                  <a:pt x="894941" y="88918"/>
                </a:cubicBezTo>
                <a:cubicBezTo>
                  <a:pt x="895524" y="88853"/>
                  <a:pt x="896251" y="88809"/>
                  <a:pt x="897123" y="88809"/>
                </a:cubicBezTo>
                <a:cubicBezTo>
                  <a:pt x="898017" y="88809"/>
                  <a:pt x="898751" y="88853"/>
                  <a:pt x="899327" y="88918"/>
                </a:cubicBezTo>
                <a:cubicBezTo>
                  <a:pt x="899904" y="88989"/>
                  <a:pt x="900365" y="89077"/>
                  <a:pt x="900703" y="89198"/>
                </a:cubicBezTo>
                <a:cubicBezTo>
                  <a:pt x="901049" y="89307"/>
                  <a:pt x="901294" y="89451"/>
                  <a:pt x="901445" y="89646"/>
                </a:cubicBezTo>
                <a:cubicBezTo>
                  <a:pt x="901589" y="89826"/>
                  <a:pt x="901676" y="90035"/>
                  <a:pt x="901676" y="90257"/>
                </a:cubicBezTo>
                <a:lnTo>
                  <a:pt x="901676" y="126094"/>
                </a:lnTo>
                <a:lnTo>
                  <a:pt x="915679" y="126094"/>
                </a:lnTo>
                <a:cubicBezTo>
                  <a:pt x="915909" y="126094"/>
                  <a:pt x="916112" y="126159"/>
                  <a:pt x="916284" y="126282"/>
                </a:cubicBezTo>
                <a:cubicBezTo>
                  <a:pt x="916457" y="126404"/>
                  <a:pt x="916594" y="126613"/>
                  <a:pt x="916709" y="126902"/>
                </a:cubicBezTo>
                <a:cubicBezTo>
                  <a:pt x="916824" y="127189"/>
                  <a:pt x="916903" y="127563"/>
                  <a:pt x="916968" y="128040"/>
                </a:cubicBezTo>
                <a:cubicBezTo>
                  <a:pt x="917026" y="128507"/>
                  <a:pt x="917056" y="129084"/>
                  <a:pt x="917056" y="129775"/>
                </a:cubicBezTo>
                <a:cubicBezTo>
                  <a:pt x="917056" y="130467"/>
                  <a:pt x="917026" y="131051"/>
                  <a:pt x="916968" y="131511"/>
                </a:cubicBezTo>
                <a:cubicBezTo>
                  <a:pt x="916903" y="131987"/>
                  <a:pt x="916824" y="132376"/>
                  <a:pt x="916709" y="132685"/>
                </a:cubicBezTo>
                <a:cubicBezTo>
                  <a:pt x="916594" y="133003"/>
                  <a:pt x="916457" y="133211"/>
                  <a:pt x="916284" y="133348"/>
                </a:cubicBezTo>
                <a:cubicBezTo>
                  <a:pt x="916112" y="133493"/>
                  <a:pt x="915909" y="133564"/>
                  <a:pt x="915679" y="133564"/>
                </a:cubicBezTo>
                <a:lnTo>
                  <a:pt x="895272" y="133564"/>
                </a:lnTo>
                <a:cubicBezTo>
                  <a:pt x="894508" y="133564"/>
                  <a:pt x="893874" y="133341"/>
                  <a:pt x="893355" y="132887"/>
                </a:cubicBezTo>
                <a:close/>
                <a:moveTo>
                  <a:pt x="999433" y="132887"/>
                </a:moveTo>
                <a:cubicBezTo>
                  <a:pt x="998914" y="132447"/>
                  <a:pt x="998655" y="131713"/>
                  <a:pt x="998655" y="130704"/>
                </a:cubicBezTo>
                <a:lnTo>
                  <a:pt x="998655" y="91879"/>
                </a:lnTo>
                <a:cubicBezTo>
                  <a:pt x="998655" y="90862"/>
                  <a:pt x="998914" y="90142"/>
                  <a:pt x="999433" y="89696"/>
                </a:cubicBezTo>
                <a:cubicBezTo>
                  <a:pt x="999952" y="89242"/>
                  <a:pt x="1000586" y="89018"/>
                  <a:pt x="1001341" y="89018"/>
                </a:cubicBezTo>
                <a:lnTo>
                  <a:pt x="1023586" y="89018"/>
                </a:lnTo>
                <a:cubicBezTo>
                  <a:pt x="1023787" y="89018"/>
                  <a:pt x="1023975" y="89077"/>
                  <a:pt x="1024134" y="89198"/>
                </a:cubicBezTo>
                <a:cubicBezTo>
                  <a:pt x="1024291" y="89307"/>
                  <a:pt x="1024435" y="89508"/>
                  <a:pt x="1024544" y="89797"/>
                </a:cubicBezTo>
                <a:cubicBezTo>
                  <a:pt x="1024659" y="90085"/>
                  <a:pt x="1024738" y="90445"/>
                  <a:pt x="1024795" y="90891"/>
                </a:cubicBezTo>
                <a:cubicBezTo>
                  <a:pt x="1024860" y="91345"/>
                  <a:pt x="1024883" y="91914"/>
                  <a:pt x="1024883" y="92599"/>
                </a:cubicBezTo>
                <a:cubicBezTo>
                  <a:pt x="1024883" y="93239"/>
                  <a:pt x="1024860" y="93787"/>
                  <a:pt x="1024795" y="94234"/>
                </a:cubicBezTo>
                <a:cubicBezTo>
                  <a:pt x="1024738" y="94680"/>
                  <a:pt x="1024659" y="95040"/>
                  <a:pt x="1024544" y="95314"/>
                </a:cubicBezTo>
                <a:cubicBezTo>
                  <a:pt x="1024435" y="95595"/>
                  <a:pt x="1024291" y="95804"/>
                  <a:pt x="1024134" y="95919"/>
                </a:cubicBezTo>
                <a:cubicBezTo>
                  <a:pt x="1023975" y="96049"/>
                  <a:pt x="1023787" y="96107"/>
                  <a:pt x="1023586" y="96107"/>
                </a:cubicBezTo>
                <a:lnTo>
                  <a:pt x="1007681" y="96107"/>
                </a:lnTo>
                <a:lnTo>
                  <a:pt x="1007681" y="106991"/>
                </a:lnTo>
                <a:lnTo>
                  <a:pt x="1021136" y="106991"/>
                </a:lnTo>
                <a:cubicBezTo>
                  <a:pt x="1021345" y="106991"/>
                  <a:pt x="1021533" y="107055"/>
                  <a:pt x="1021705" y="107178"/>
                </a:cubicBezTo>
                <a:cubicBezTo>
                  <a:pt x="1021878" y="107308"/>
                  <a:pt x="1022015" y="107503"/>
                  <a:pt x="1022138" y="107754"/>
                </a:cubicBezTo>
                <a:cubicBezTo>
                  <a:pt x="1022253" y="108028"/>
                  <a:pt x="1022332" y="108382"/>
                  <a:pt x="1022397" y="108828"/>
                </a:cubicBezTo>
                <a:cubicBezTo>
                  <a:pt x="1022447" y="109275"/>
                  <a:pt x="1022477" y="109822"/>
                  <a:pt x="1022477" y="110463"/>
                </a:cubicBezTo>
                <a:cubicBezTo>
                  <a:pt x="1022477" y="111125"/>
                  <a:pt x="1022447" y="111680"/>
                  <a:pt x="1022397" y="112119"/>
                </a:cubicBezTo>
                <a:cubicBezTo>
                  <a:pt x="1022332" y="112552"/>
                  <a:pt x="1022253" y="112905"/>
                  <a:pt x="1022138" y="113165"/>
                </a:cubicBezTo>
                <a:cubicBezTo>
                  <a:pt x="1022015" y="113431"/>
                  <a:pt x="1021878" y="113619"/>
                  <a:pt x="1021705" y="113741"/>
                </a:cubicBezTo>
                <a:cubicBezTo>
                  <a:pt x="1021533" y="113849"/>
                  <a:pt x="1021345" y="113906"/>
                  <a:pt x="1021136" y="113906"/>
                </a:cubicBezTo>
                <a:lnTo>
                  <a:pt x="1007681" y="113906"/>
                </a:lnTo>
                <a:lnTo>
                  <a:pt x="1007681" y="126469"/>
                </a:lnTo>
                <a:lnTo>
                  <a:pt x="1023715" y="126469"/>
                </a:lnTo>
                <a:cubicBezTo>
                  <a:pt x="1023924" y="126469"/>
                  <a:pt x="1024111" y="126534"/>
                  <a:pt x="1024284" y="126663"/>
                </a:cubicBezTo>
                <a:cubicBezTo>
                  <a:pt x="1024458" y="126793"/>
                  <a:pt x="1024601" y="126988"/>
                  <a:pt x="1024716" y="127262"/>
                </a:cubicBezTo>
                <a:cubicBezTo>
                  <a:pt x="1024832" y="127542"/>
                  <a:pt x="1024918" y="127896"/>
                  <a:pt x="1024975" y="128342"/>
                </a:cubicBezTo>
                <a:cubicBezTo>
                  <a:pt x="1025026" y="128796"/>
                  <a:pt x="1025063" y="129350"/>
                  <a:pt x="1025063" y="130020"/>
                </a:cubicBezTo>
                <a:cubicBezTo>
                  <a:pt x="1025063" y="130676"/>
                  <a:pt x="1025026" y="131237"/>
                  <a:pt x="1024975" y="131691"/>
                </a:cubicBezTo>
                <a:cubicBezTo>
                  <a:pt x="1024918" y="132131"/>
                  <a:pt x="1024832" y="132491"/>
                  <a:pt x="1024716" y="132765"/>
                </a:cubicBezTo>
                <a:cubicBezTo>
                  <a:pt x="1024601" y="133045"/>
                  <a:pt x="1024458" y="133248"/>
                  <a:pt x="1024284" y="133370"/>
                </a:cubicBezTo>
                <a:cubicBezTo>
                  <a:pt x="1024111" y="133499"/>
                  <a:pt x="1023924" y="133564"/>
                  <a:pt x="1023715" y="133564"/>
                </a:cubicBezTo>
                <a:lnTo>
                  <a:pt x="1001341" y="133564"/>
                </a:lnTo>
                <a:cubicBezTo>
                  <a:pt x="1000586" y="133564"/>
                  <a:pt x="999952" y="133341"/>
                  <a:pt x="999433" y="132887"/>
                </a:cubicBezTo>
                <a:close/>
                <a:moveTo>
                  <a:pt x="1086254" y="132887"/>
                </a:moveTo>
                <a:cubicBezTo>
                  <a:pt x="1085737" y="132447"/>
                  <a:pt x="1085477" y="131713"/>
                  <a:pt x="1085477" y="130704"/>
                </a:cubicBezTo>
                <a:lnTo>
                  <a:pt x="1085477" y="90257"/>
                </a:lnTo>
                <a:cubicBezTo>
                  <a:pt x="1085477" y="90035"/>
                  <a:pt x="1085549" y="89826"/>
                  <a:pt x="1085700" y="89646"/>
                </a:cubicBezTo>
                <a:cubicBezTo>
                  <a:pt x="1085844" y="89451"/>
                  <a:pt x="1086097" y="89307"/>
                  <a:pt x="1086442" y="89198"/>
                </a:cubicBezTo>
                <a:cubicBezTo>
                  <a:pt x="1086781" y="89077"/>
                  <a:pt x="1087250" y="88989"/>
                  <a:pt x="1087832" y="88918"/>
                </a:cubicBezTo>
                <a:cubicBezTo>
                  <a:pt x="1088416" y="88853"/>
                  <a:pt x="1089150" y="88809"/>
                  <a:pt x="1090016" y="88809"/>
                </a:cubicBezTo>
                <a:cubicBezTo>
                  <a:pt x="1090916" y="88809"/>
                  <a:pt x="1091650" y="88853"/>
                  <a:pt x="1092219" y="88918"/>
                </a:cubicBezTo>
                <a:cubicBezTo>
                  <a:pt x="1092795" y="88989"/>
                  <a:pt x="1093257" y="89077"/>
                  <a:pt x="1093603" y="89198"/>
                </a:cubicBezTo>
                <a:cubicBezTo>
                  <a:pt x="1093948" y="89307"/>
                  <a:pt x="1094193" y="89451"/>
                  <a:pt x="1094337" y="89646"/>
                </a:cubicBezTo>
                <a:cubicBezTo>
                  <a:pt x="1094488" y="89826"/>
                  <a:pt x="1094567" y="90035"/>
                  <a:pt x="1094567" y="90257"/>
                </a:cubicBezTo>
                <a:lnTo>
                  <a:pt x="1094567" y="126094"/>
                </a:lnTo>
                <a:lnTo>
                  <a:pt x="1108572" y="126094"/>
                </a:lnTo>
                <a:cubicBezTo>
                  <a:pt x="1108802" y="126094"/>
                  <a:pt x="1108996" y="126159"/>
                  <a:pt x="1109183" y="126282"/>
                </a:cubicBezTo>
                <a:cubicBezTo>
                  <a:pt x="1109348" y="126404"/>
                  <a:pt x="1109493" y="126613"/>
                  <a:pt x="1109608" y="126902"/>
                </a:cubicBezTo>
                <a:cubicBezTo>
                  <a:pt x="1109723" y="127189"/>
                  <a:pt x="1109802" y="127563"/>
                  <a:pt x="1109867" y="128040"/>
                </a:cubicBezTo>
                <a:cubicBezTo>
                  <a:pt x="1109918" y="128507"/>
                  <a:pt x="1109947" y="129084"/>
                  <a:pt x="1109947" y="129775"/>
                </a:cubicBezTo>
                <a:cubicBezTo>
                  <a:pt x="1109947" y="130467"/>
                  <a:pt x="1109918" y="131051"/>
                  <a:pt x="1109867" y="131511"/>
                </a:cubicBezTo>
                <a:cubicBezTo>
                  <a:pt x="1109802" y="131987"/>
                  <a:pt x="1109723" y="132376"/>
                  <a:pt x="1109608" y="132685"/>
                </a:cubicBezTo>
                <a:cubicBezTo>
                  <a:pt x="1109493" y="133003"/>
                  <a:pt x="1109348" y="133211"/>
                  <a:pt x="1109183" y="133348"/>
                </a:cubicBezTo>
                <a:cubicBezTo>
                  <a:pt x="1108996" y="133493"/>
                  <a:pt x="1108802" y="133564"/>
                  <a:pt x="1108572" y="133564"/>
                </a:cubicBezTo>
                <a:lnTo>
                  <a:pt x="1088164" y="133564"/>
                </a:lnTo>
                <a:cubicBezTo>
                  <a:pt x="1087401" y="133564"/>
                  <a:pt x="1086767" y="133341"/>
                  <a:pt x="1086254" y="132887"/>
                </a:cubicBezTo>
                <a:close/>
                <a:moveTo>
                  <a:pt x="484875" y="125648"/>
                </a:moveTo>
                <a:cubicBezTo>
                  <a:pt x="486365" y="124820"/>
                  <a:pt x="487576" y="123688"/>
                  <a:pt x="488482" y="122277"/>
                </a:cubicBezTo>
                <a:cubicBezTo>
                  <a:pt x="489405" y="120850"/>
                  <a:pt x="490060" y="119187"/>
                  <a:pt x="490428" y="117299"/>
                </a:cubicBezTo>
                <a:cubicBezTo>
                  <a:pt x="490809" y="115398"/>
                  <a:pt x="491004" y="113387"/>
                  <a:pt x="491004" y="111255"/>
                </a:cubicBezTo>
                <a:cubicBezTo>
                  <a:pt x="491004" y="108915"/>
                  <a:pt x="490809" y="106789"/>
                  <a:pt x="490449" y="104873"/>
                </a:cubicBezTo>
                <a:cubicBezTo>
                  <a:pt x="490083" y="102950"/>
                  <a:pt x="489463" y="101315"/>
                  <a:pt x="488570" y="99953"/>
                </a:cubicBezTo>
                <a:cubicBezTo>
                  <a:pt x="487691" y="98585"/>
                  <a:pt x="486509" y="97533"/>
                  <a:pt x="485047" y="96784"/>
                </a:cubicBezTo>
                <a:cubicBezTo>
                  <a:pt x="483571" y="96042"/>
                  <a:pt x="481740" y="95660"/>
                  <a:pt x="479543" y="95660"/>
                </a:cubicBezTo>
                <a:cubicBezTo>
                  <a:pt x="477311" y="95660"/>
                  <a:pt x="475452" y="96085"/>
                  <a:pt x="473961" y="96921"/>
                </a:cubicBezTo>
                <a:cubicBezTo>
                  <a:pt x="472470" y="97756"/>
                  <a:pt x="471259" y="98873"/>
                  <a:pt x="470345" y="100270"/>
                </a:cubicBezTo>
                <a:cubicBezTo>
                  <a:pt x="469422" y="101675"/>
                  <a:pt x="468782" y="103310"/>
                  <a:pt x="468399" y="105176"/>
                </a:cubicBezTo>
                <a:cubicBezTo>
                  <a:pt x="468033" y="107055"/>
                  <a:pt x="467838" y="109037"/>
                  <a:pt x="467838" y="111119"/>
                </a:cubicBezTo>
                <a:cubicBezTo>
                  <a:pt x="467838" y="113554"/>
                  <a:pt x="468018" y="115743"/>
                  <a:pt x="468386" y="117674"/>
                </a:cubicBezTo>
                <a:cubicBezTo>
                  <a:pt x="468753" y="119618"/>
                  <a:pt x="469380" y="121269"/>
                  <a:pt x="470244" y="122644"/>
                </a:cubicBezTo>
                <a:cubicBezTo>
                  <a:pt x="471115" y="124027"/>
                  <a:pt x="472289" y="125079"/>
                  <a:pt x="473752" y="125799"/>
                </a:cubicBezTo>
                <a:cubicBezTo>
                  <a:pt x="475229" y="126527"/>
                  <a:pt x="477066" y="126879"/>
                  <a:pt x="479299" y="126879"/>
                </a:cubicBezTo>
                <a:cubicBezTo>
                  <a:pt x="481525" y="126879"/>
                  <a:pt x="483376" y="126469"/>
                  <a:pt x="484875" y="125648"/>
                </a:cubicBezTo>
                <a:close/>
                <a:moveTo>
                  <a:pt x="532006" y="126253"/>
                </a:moveTo>
                <a:cubicBezTo>
                  <a:pt x="532863" y="125986"/>
                  <a:pt x="533605" y="125590"/>
                  <a:pt x="534231" y="125079"/>
                </a:cubicBezTo>
                <a:cubicBezTo>
                  <a:pt x="534865" y="124560"/>
                  <a:pt x="535363" y="123926"/>
                  <a:pt x="535723" y="123148"/>
                </a:cubicBezTo>
                <a:cubicBezTo>
                  <a:pt x="536068" y="122384"/>
                  <a:pt x="536248" y="121506"/>
                  <a:pt x="536248" y="120512"/>
                </a:cubicBezTo>
                <a:cubicBezTo>
                  <a:pt x="536248" y="119482"/>
                  <a:pt x="536083" y="118567"/>
                  <a:pt x="535737" y="117745"/>
                </a:cubicBezTo>
                <a:cubicBezTo>
                  <a:pt x="535392" y="116932"/>
                  <a:pt x="534888" y="116247"/>
                  <a:pt x="534217" y="115693"/>
                </a:cubicBezTo>
                <a:cubicBezTo>
                  <a:pt x="533555" y="115145"/>
                  <a:pt x="532704" y="114720"/>
                  <a:pt x="531674" y="114418"/>
                </a:cubicBezTo>
                <a:cubicBezTo>
                  <a:pt x="530637" y="114123"/>
                  <a:pt x="529297" y="113971"/>
                  <a:pt x="527648" y="113971"/>
                </a:cubicBezTo>
                <a:lnTo>
                  <a:pt x="522275" y="113971"/>
                </a:lnTo>
                <a:lnTo>
                  <a:pt x="522275" y="126642"/>
                </a:lnTo>
                <a:lnTo>
                  <a:pt x="528822" y="126642"/>
                </a:lnTo>
                <a:cubicBezTo>
                  <a:pt x="530082" y="126642"/>
                  <a:pt x="531134" y="126512"/>
                  <a:pt x="532006" y="126253"/>
                </a:cubicBezTo>
                <a:close/>
                <a:moveTo>
                  <a:pt x="681829" y="125439"/>
                </a:moveTo>
                <a:cubicBezTo>
                  <a:pt x="683528" y="124797"/>
                  <a:pt x="684941" y="123826"/>
                  <a:pt x="686079" y="122535"/>
                </a:cubicBezTo>
                <a:cubicBezTo>
                  <a:pt x="687209" y="121240"/>
                  <a:pt x="688067" y="119618"/>
                  <a:pt x="688629" y="117695"/>
                </a:cubicBezTo>
                <a:cubicBezTo>
                  <a:pt x="689190" y="115764"/>
                  <a:pt x="689471" y="113517"/>
                  <a:pt x="689471" y="110945"/>
                </a:cubicBezTo>
                <a:cubicBezTo>
                  <a:pt x="689471" y="108842"/>
                  <a:pt x="689226" y="106869"/>
                  <a:pt x="688736" y="105067"/>
                </a:cubicBezTo>
                <a:cubicBezTo>
                  <a:pt x="688232" y="103245"/>
                  <a:pt x="687447" y="101675"/>
                  <a:pt x="686359" y="100343"/>
                </a:cubicBezTo>
                <a:cubicBezTo>
                  <a:pt x="685265" y="99016"/>
                  <a:pt x="683867" y="97980"/>
                  <a:pt x="682160" y="97231"/>
                </a:cubicBezTo>
                <a:cubicBezTo>
                  <a:pt x="680446" y="96488"/>
                  <a:pt x="678205" y="96114"/>
                  <a:pt x="675424" y="96114"/>
                </a:cubicBezTo>
                <a:lnTo>
                  <a:pt x="670850" y="96114"/>
                </a:lnTo>
                <a:lnTo>
                  <a:pt x="670850" y="126404"/>
                </a:lnTo>
                <a:lnTo>
                  <a:pt x="675562" y="126404"/>
                </a:lnTo>
                <a:cubicBezTo>
                  <a:pt x="678040" y="126404"/>
                  <a:pt x="680128" y="126080"/>
                  <a:pt x="681829" y="125439"/>
                </a:cubicBezTo>
                <a:close/>
                <a:moveTo>
                  <a:pt x="579850" y="116456"/>
                </a:moveTo>
                <a:lnTo>
                  <a:pt x="573548" y="97526"/>
                </a:lnTo>
                <a:lnTo>
                  <a:pt x="573519" y="97526"/>
                </a:lnTo>
                <a:lnTo>
                  <a:pt x="567216" y="116456"/>
                </a:lnTo>
                <a:lnTo>
                  <a:pt x="579850" y="116456"/>
                </a:lnTo>
                <a:close/>
                <a:moveTo>
                  <a:pt x="866913" y="116456"/>
                </a:moveTo>
                <a:lnTo>
                  <a:pt x="860609" y="97526"/>
                </a:lnTo>
                <a:lnTo>
                  <a:pt x="860581" y="97526"/>
                </a:lnTo>
                <a:lnTo>
                  <a:pt x="854277" y="116456"/>
                </a:lnTo>
                <a:lnTo>
                  <a:pt x="866913" y="116456"/>
                </a:lnTo>
                <a:close/>
                <a:moveTo>
                  <a:pt x="1059812" y="116456"/>
                </a:moveTo>
                <a:lnTo>
                  <a:pt x="1053508" y="97526"/>
                </a:lnTo>
                <a:lnTo>
                  <a:pt x="1053480" y="97526"/>
                </a:lnTo>
                <a:lnTo>
                  <a:pt x="1047176" y="116456"/>
                </a:lnTo>
                <a:lnTo>
                  <a:pt x="1059812" y="116456"/>
                </a:lnTo>
                <a:close/>
                <a:moveTo>
                  <a:pt x="530471" y="106905"/>
                </a:moveTo>
                <a:cubicBezTo>
                  <a:pt x="531249" y="106588"/>
                  <a:pt x="531898" y="106170"/>
                  <a:pt x="532417" y="105622"/>
                </a:cubicBezTo>
                <a:cubicBezTo>
                  <a:pt x="532928" y="105090"/>
                  <a:pt x="533310" y="104456"/>
                  <a:pt x="533562" y="103735"/>
                </a:cubicBezTo>
                <a:cubicBezTo>
                  <a:pt x="533821" y="103015"/>
                  <a:pt x="533944" y="102251"/>
                  <a:pt x="533944" y="101445"/>
                </a:cubicBezTo>
                <a:cubicBezTo>
                  <a:pt x="533944" y="100552"/>
                  <a:pt x="533806" y="99744"/>
                  <a:pt x="533532" y="99031"/>
                </a:cubicBezTo>
                <a:cubicBezTo>
                  <a:pt x="533260" y="98332"/>
                  <a:pt x="532842" y="97735"/>
                  <a:pt x="532294" y="97267"/>
                </a:cubicBezTo>
                <a:cubicBezTo>
                  <a:pt x="531747" y="96792"/>
                  <a:pt x="531048" y="96438"/>
                  <a:pt x="530212" y="96179"/>
                </a:cubicBezTo>
                <a:cubicBezTo>
                  <a:pt x="529370" y="95927"/>
                  <a:pt x="528253" y="95804"/>
                  <a:pt x="526855" y="95804"/>
                </a:cubicBezTo>
                <a:lnTo>
                  <a:pt x="522275" y="95804"/>
                </a:lnTo>
                <a:lnTo>
                  <a:pt x="522275" y="107365"/>
                </a:lnTo>
                <a:lnTo>
                  <a:pt x="527338" y="107365"/>
                </a:lnTo>
                <a:cubicBezTo>
                  <a:pt x="528649" y="107365"/>
                  <a:pt x="529686" y="107208"/>
                  <a:pt x="530471" y="106905"/>
                </a:cubicBezTo>
                <a:close/>
                <a:moveTo>
                  <a:pt x="21513" y="106543"/>
                </a:moveTo>
                <a:lnTo>
                  <a:pt x="22806" y="101257"/>
                </a:lnTo>
                <a:lnTo>
                  <a:pt x="22525" y="101560"/>
                </a:lnTo>
                <a:lnTo>
                  <a:pt x="22471" y="101674"/>
                </a:lnTo>
                <a:cubicBezTo>
                  <a:pt x="22403" y="101706"/>
                  <a:pt x="22335" y="101731"/>
                  <a:pt x="22263" y="101752"/>
                </a:cubicBezTo>
                <a:lnTo>
                  <a:pt x="21513" y="106543"/>
                </a:lnTo>
                <a:close/>
                <a:moveTo>
                  <a:pt x="266074" y="105373"/>
                </a:moveTo>
                <a:lnTo>
                  <a:pt x="269705" y="92409"/>
                </a:lnTo>
                <a:lnTo>
                  <a:pt x="264761" y="83224"/>
                </a:lnTo>
                <a:cubicBezTo>
                  <a:pt x="264598" y="83342"/>
                  <a:pt x="264422" y="83445"/>
                  <a:pt x="264237" y="83529"/>
                </a:cubicBezTo>
                <a:lnTo>
                  <a:pt x="264494" y="86635"/>
                </a:lnTo>
                <a:lnTo>
                  <a:pt x="266074" y="105373"/>
                </a:lnTo>
                <a:close/>
                <a:moveTo>
                  <a:pt x="23292" y="99948"/>
                </a:moveTo>
                <a:lnTo>
                  <a:pt x="30682" y="84403"/>
                </a:lnTo>
                <a:cubicBezTo>
                  <a:pt x="30572" y="84427"/>
                  <a:pt x="30457" y="84438"/>
                  <a:pt x="30341" y="84438"/>
                </a:cubicBezTo>
                <a:cubicBezTo>
                  <a:pt x="29405" y="84438"/>
                  <a:pt x="28641" y="83681"/>
                  <a:pt x="28641" y="82737"/>
                </a:cubicBezTo>
                <a:cubicBezTo>
                  <a:pt x="28641" y="81801"/>
                  <a:pt x="29405" y="81038"/>
                  <a:pt x="30341" y="81038"/>
                </a:cubicBezTo>
                <a:cubicBezTo>
                  <a:pt x="31278" y="81038"/>
                  <a:pt x="32048" y="81801"/>
                  <a:pt x="32048" y="82737"/>
                </a:cubicBezTo>
                <a:cubicBezTo>
                  <a:pt x="32048" y="82741"/>
                  <a:pt x="32047" y="82744"/>
                  <a:pt x="32047" y="82746"/>
                </a:cubicBezTo>
                <a:lnTo>
                  <a:pt x="32040" y="82754"/>
                </a:lnTo>
                <a:lnTo>
                  <a:pt x="39403" y="75218"/>
                </a:lnTo>
                <a:cubicBezTo>
                  <a:pt x="39360" y="75167"/>
                  <a:pt x="39309" y="75108"/>
                  <a:pt x="39273" y="75043"/>
                </a:cubicBezTo>
                <a:cubicBezTo>
                  <a:pt x="39237" y="74972"/>
                  <a:pt x="39202" y="74907"/>
                  <a:pt x="39158" y="74836"/>
                </a:cubicBezTo>
                <a:cubicBezTo>
                  <a:pt x="39129" y="74771"/>
                  <a:pt x="39101" y="74706"/>
                  <a:pt x="39064" y="74627"/>
                </a:cubicBezTo>
                <a:cubicBezTo>
                  <a:pt x="39036" y="74554"/>
                  <a:pt x="39014" y="74476"/>
                  <a:pt x="38992" y="74396"/>
                </a:cubicBezTo>
                <a:cubicBezTo>
                  <a:pt x="38978" y="74323"/>
                  <a:pt x="38957" y="74259"/>
                  <a:pt x="38942" y="74187"/>
                </a:cubicBezTo>
                <a:cubicBezTo>
                  <a:pt x="38921" y="74101"/>
                  <a:pt x="38913" y="74007"/>
                  <a:pt x="38913" y="73913"/>
                </a:cubicBezTo>
                <a:cubicBezTo>
                  <a:pt x="38913" y="73863"/>
                  <a:pt x="38898" y="73819"/>
                  <a:pt x="38898" y="73762"/>
                </a:cubicBezTo>
                <a:lnTo>
                  <a:pt x="38906" y="73719"/>
                </a:lnTo>
                <a:cubicBezTo>
                  <a:pt x="38906" y="73633"/>
                  <a:pt x="38913" y="73539"/>
                  <a:pt x="38928" y="73453"/>
                </a:cubicBezTo>
                <a:cubicBezTo>
                  <a:pt x="38940" y="73393"/>
                  <a:pt x="38946" y="73329"/>
                  <a:pt x="38955" y="73270"/>
                </a:cubicBezTo>
                <a:lnTo>
                  <a:pt x="34653" y="71745"/>
                </a:lnTo>
                <a:lnTo>
                  <a:pt x="28772" y="69666"/>
                </a:lnTo>
                <a:cubicBezTo>
                  <a:pt x="28451" y="70236"/>
                  <a:pt x="27840" y="70623"/>
                  <a:pt x="27144" y="70628"/>
                </a:cubicBezTo>
                <a:lnTo>
                  <a:pt x="22683" y="99077"/>
                </a:lnTo>
                <a:cubicBezTo>
                  <a:pt x="22980" y="99281"/>
                  <a:pt x="23202" y="99589"/>
                  <a:pt x="23292" y="99948"/>
                </a:cubicBezTo>
                <a:close/>
                <a:moveTo>
                  <a:pt x="23671" y="99867"/>
                </a:moveTo>
                <a:lnTo>
                  <a:pt x="32393" y="90402"/>
                </a:lnTo>
                <a:cubicBezTo>
                  <a:pt x="31706" y="89961"/>
                  <a:pt x="31249" y="89191"/>
                  <a:pt x="31249" y="88313"/>
                </a:cubicBezTo>
                <a:cubicBezTo>
                  <a:pt x="31249" y="86937"/>
                  <a:pt x="32366" y="85834"/>
                  <a:pt x="33726" y="85834"/>
                </a:cubicBezTo>
                <a:cubicBezTo>
                  <a:pt x="34502" y="85834"/>
                  <a:pt x="35197" y="86190"/>
                  <a:pt x="35651" y="86750"/>
                </a:cubicBezTo>
                <a:lnTo>
                  <a:pt x="37264" y="84875"/>
                </a:lnTo>
                <a:lnTo>
                  <a:pt x="40247" y="75914"/>
                </a:lnTo>
                <a:cubicBezTo>
                  <a:pt x="40199" y="75889"/>
                  <a:pt x="40152" y="75859"/>
                  <a:pt x="40109" y="75836"/>
                </a:cubicBezTo>
                <a:cubicBezTo>
                  <a:pt x="40037" y="75794"/>
                  <a:pt x="39965" y="75750"/>
                  <a:pt x="39900" y="75714"/>
                </a:cubicBezTo>
                <a:cubicBezTo>
                  <a:pt x="39842" y="75664"/>
                  <a:pt x="39777" y="75613"/>
                  <a:pt x="39720" y="75562"/>
                </a:cubicBezTo>
                <a:cubicBezTo>
                  <a:pt x="39681" y="75525"/>
                  <a:pt x="39644" y="75493"/>
                  <a:pt x="39607" y="75459"/>
                </a:cubicBezTo>
                <a:lnTo>
                  <a:pt x="31710" y="83544"/>
                </a:lnTo>
                <a:lnTo>
                  <a:pt x="31953" y="83297"/>
                </a:lnTo>
                <a:cubicBezTo>
                  <a:pt x="31804" y="83723"/>
                  <a:pt x="31491" y="84071"/>
                  <a:pt x="31090" y="84266"/>
                </a:cubicBezTo>
                <a:lnTo>
                  <a:pt x="23671" y="99867"/>
                </a:lnTo>
                <a:close/>
                <a:moveTo>
                  <a:pt x="22627" y="99431"/>
                </a:moveTo>
                <a:lnTo>
                  <a:pt x="22683" y="99077"/>
                </a:lnTo>
                <a:lnTo>
                  <a:pt x="22627" y="99431"/>
                </a:lnTo>
                <a:close/>
                <a:moveTo>
                  <a:pt x="22071" y="98995"/>
                </a:moveTo>
                <a:lnTo>
                  <a:pt x="22095" y="98838"/>
                </a:lnTo>
                <a:lnTo>
                  <a:pt x="22071" y="98995"/>
                </a:lnTo>
                <a:close/>
                <a:moveTo>
                  <a:pt x="291363" y="93807"/>
                </a:moveTo>
                <a:lnTo>
                  <a:pt x="291408" y="93880"/>
                </a:lnTo>
                <a:lnTo>
                  <a:pt x="280535" y="76225"/>
                </a:lnTo>
                <a:cubicBezTo>
                  <a:pt x="280293" y="76350"/>
                  <a:pt x="280019" y="76420"/>
                  <a:pt x="279729" y="76420"/>
                </a:cubicBezTo>
                <a:cubicBezTo>
                  <a:pt x="279304" y="76420"/>
                  <a:pt x="278914" y="76270"/>
                  <a:pt x="278611" y="76019"/>
                </a:cubicBezTo>
                <a:lnTo>
                  <a:pt x="276511" y="76796"/>
                </a:lnTo>
                <a:lnTo>
                  <a:pt x="280887" y="89929"/>
                </a:lnTo>
                <a:lnTo>
                  <a:pt x="290572" y="94949"/>
                </a:lnTo>
                <a:cubicBezTo>
                  <a:pt x="290723" y="94497"/>
                  <a:pt x="291001" y="94102"/>
                  <a:pt x="291363" y="93807"/>
                </a:cubicBezTo>
                <a:close/>
                <a:moveTo>
                  <a:pt x="292889" y="93250"/>
                </a:moveTo>
                <a:lnTo>
                  <a:pt x="291974" y="87404"/>
                </a:lnTo>
                <a:lnTo>
                  <a:pt x="289356" y="70737"/>
                </a:lnTo>
                <a:cubicBezTo>
                  <a:pt x="288660" y="70730"/>
                  <a:pt x="288050" y="70341"/>
                  <a:pt x="287728" y="69771"/>
                </a:cubicBezTo>
                <a:lnTo>
                  <a:pt x="278192" y="73142"/>
                </a:lnTo>
                <a:lnTo>
                  <a:pt x="278495" y="73442"/>
                </a:lnTo>
                <a:lnTo>
                  <a:pt x="278494" y="73441"/>
                </a:lnTo>
                <a:cubicBezTo>
                  <a:pt x="278812" y="73128"/>
                  <a:pt x="279247" y="72934"/>
                  <a:pt x="279729" y="72934"/>
                </a:cubicBezTo>
                <a:cubicBezTo>
                  <a:pt x="280695" y="72934"/>
                  <a:pt x="281480" y="73712"/>
                  <a:pt x="281480" y="74677"/>
                </a:cubicBezTo>
                <a:cubicBezTo>
                  <a:pt x="281480" y="75243"/>
                  <a:pt x="281209" y="75745"/>
                  <a:pt x="280790" y="76064"/>
                </a:cubicBezTo>
                <a:lnTo>
                  <a:pt x="291614" y="93626"/>
                </a:lnTo>
                <a:cubicBezTo>
                  <a:pt x="291985" y="93394"/>
                  <a:pt x="292421" y="93256"/>
                  <a:pt x="292889" y="93250"/>
                </a:cubicBezTo>
                <a:close/>
                <a:moveTo>
                  <a:pt x="293558" y="93511"/>
                </a:moveTo>
                <a:lnTo>
                  <a:pt x="293528" y="93324"/>
                </a:lnTo>
                <a:lnTo>
                  <a:pt x="293558" y="93511"/>
                </a:lnTo>
                <a:close/>
                <a:moveTo>
                  <a:pt x="292891" y="93258"/>
                </a:moveTo>
                <a:lnTo>
                  <a:pt x="292889" y="93248"/>
                </a:lnTo>
                <a:lnTo>
                  <a:pt x="292891" y="93258"/>
                </a:lnTo>
                <a:close/>
                <a:moveTo>
                  <a:pt x="269821" y="91988"/>
                </a:moveTo>
                <a:lnTo>
                  <a:pt x="271642" y="85489"/>
                </a:lnTo>
                <a:lnTo>
                  <a:pt x="265571" y="82341"/>
                </a:lnTo>
                <a:cubicBezTo>
                  <a:pt x="265415" y="82599"/>
                  <a:pt x="265222" y="82832"/>
                  <a:pt x="264999" y="83032"/>
                </a:cubicBezTo>
                <a:lnTo>
                  <a:pt x="269821" y="91988"/>
                </a:lnTo>
                <a:close/>
                <a:moveTo>
                  <a:pt x="35063" y="91484"/>
                </a:moveTo>
                <a:lnTo>
                  <a:pt x="35566" y="89975"/>
                </a:lnTo>
                <a:cubicBezTo>
                  <a:pt x="35353" y="90210"/>
                  <a:pt x="35097" y="90403"/>
                  <a:pt x="34810" y="90542"/>
                </a:cubicBezTo>
                <a:lnTo>
                  <a:pt x="35063" y="91484"/>
                </a:lnTo>
                <a:close/>
                <a:moveTo>
                  <a:pt x="280105" y="89524"/>
                </a:moveTo>
                <a:lnTo>
                  <a:pt x="279166" y="86705"/>
                </a:lnTo>
                <a:lnTo>
                  <a:pt x="275936" y="77009"/>
                </a:lnTo>
                <a:lnTo>
                  <a:pt x="274508" y="77537"/>
                </a:lnTo>
                <a:lnTo>
                  <a:pt x="272287" y="85471"/>
                </a:lnTo>
                <a:lnTo>
                  <a:pt x="280105" y="89524"/>
                </a:lnTo>
                <a:close/>
                <a:moveTo>
                  <a:pt x="36183" y="87991"/>
                </a:moveTo>
                <a:lnTo>
                  <a:pt x="36230" y="87978"/>
                </a:lnTo>
                <a:lnTo>
                  <a:pt x="37012" y="85629"/>
                </a:lnTo>
                <a:lnTo>
                  <a:pt x="35717" y="87135"/>
                </a:lnTo>
                <a:lnTo>
                  <a:pt x="35832" y="87003"/>
                </a:lnTo>
                <a:cubicBezTo>
                  <a:pt x="36013" y="87297"/>
                  <a:pt x="36136" y="87631"/>
                  <a:pt x="36183" y="87991"/>
                </a:cubicBezTo>
                <a:close/>
                <a:moveTo>
                  <a:pt x="36948" y="87780"/>
                </a:moveTo>
                <a:lnTo>
                  <a:pt x="44318" y="85737"/>
                </a:lnTo>
                <a:lnTo>
                  <a:pt x="42502" y="79248"/>
                </a:lnTo>
                <a:lnTo>
                  <a:pt x="38077" y="84393"/>
                </a:lnTo>
                <a:lnTo>
                  <a:pt x="36948" y="87780"/>
                </a:lnTo>
                <a:close/>
                <a:moveTo>
                  <a:pt x="44917" y="85571"/>
                </a:moveTo>
                <a:lnTo>
                  <a:pt x="71961" y="78076"/>
                </a:lnTo>
                <a:lnTo>
                  <a:pt x="46341" y="74789"/>
                </a:lnTo>
                <a:lnTo>
                  <a:pt x="42989" y="78683"/>
                </a:lnTo>
                <a:lnTo>
                  <a:pt x="44917" y="85571"/>
                </a:lnTo>
                <a:close/>
                <a:moveTo>
                  <a:pt x="271727" y="85182"/>
                </a:moveTo>
                <a:lnTo>
                  <a:pt x="273794" y="77800"/>
                </a:lnTo>
                <a:lnTo>
                  <a:pt x="265997" y="80684"/>
                </a:lnTo>
                <a:cubicBezTo>
                  <a:pt x="265999" y="80721"/>
                  <a:pt x="266000" y="80757"/>
                  <a:pt x="266000" y="80793"/>
                </a:cubicBezTo>
                <a:cubicBezTo>
                  <a:pt x="266000" y="81248"/>
                  <a:pt x="265898" y="81680"/>
                  <a:pt x="265718" y="82066"/>
                </a:cubicBezTo>
                <a:lnTo>
                  <a:pt x="271727" y="85182"/>
                </a:lnTo>
                <a:close/>
                <a:moveTo>
                  <a:pt x="31090" y="84266"/>
                </a:moveTo>
                <a:lnTo>
                  <a:pt x="31168" y="84100"/>
                </a:lnTo>
                <a:lnTo>
                  <a:pt x="30945" y="84328"/>
                </a:lnTo>
                <a:cubicBezTo>
                  <a:pt x="30994" y="84309"/>
                  <a:pt x="31042" y="84290"/>
                  <a:pt x="31090" y="84266"/>
                </a:cubicBezTo>
                <a:close/>
                <a:moveTo>
                  <a:pt x="38328" y="83638"/>
                </a:moveTo>
                <a:lnTo>
                  <a:pt x="42404" y="78900"/>
                </a:lnTo>
                <a:lnTo>
                  <a:pt x="41628" y="76126"/>
                </a:lnTo>
                <a:cubicBezTo>
                  <a:pt x="41572" y="76133"/>
                  <a:pt x="41516" y="76134"/>
                  <a:pt x="41463" y="76139"/>
                </a:cubicBezTo>
                <a:cubicBezTo>
                  <a:pt x="41405" y="76146"/>
                  <a:pt x="41348" y="76160"/>
                  <a:pt x="41290" y="76160"/>
                </a:cubicBezTo>
                <a:cubicBezTo>
                  <a:pt x="41269" y="76160"/>
                  <a:pt x="41254" y="76154"/>
                  <a:pt x="41240" y="76154"/>
                </a:cubicBezTo>
                <a:cubicBezTo>
                  <a:pt x="41160" y="76154"/>
                  <a:pt x="41081" y="76139"/>
                  <a:pt x="41002" y="76125"/>
                </a:cubicBezTo>
                <a:cubicBezTo>
                  <a:pt x="40946" y="76121"/>
                  <a:pt x="40892" y="76115"/>
                  <a:pt x="40836" y="76108"/>
                </a:cubicBezTo>
                <a:lnTo>
                  <a:pt x="38328" y="83638"/>
                </a:lnTo>
                <a:close/>
                <a:moveTo>
                  <a:pt x="103595" y="82135"/>
                </a:moveTo>
                <a:lnTo>
                  <a:pt x="103586" y="82135"/>
                </a:lnTo>
                <a:lnTo>
                  <a:pt x="103595" y="82135"/>
                </a:lnTo>
                <a:close/>
                <a:moveTo>
                  <a:pt x="209446" y="81103"/>
                </a:moveTo>
                <a:lnTo>
                  <a:pt x="205575" y="77283"/>
                </a:lnTo>
                <a:lnTo>
                  <a:pt x="152539" y="71363"/>
                </a:lnTo>
                <a:lnTo>
                  <a:pt x="120435" y="67785"/>
                </a:lnTo>
                <a:lnTo>
                  <a:pt x="115897" y="72263"/>
                </a:lnTo>
                <a:lnTo>
                  <a:pt x="120419" y="81754"/>
                </a:lnTo>
                <a:lnTo>
                  <a:pt x="120393" y="81754"/>
                </a:lnTo>
                <a:lnTo>
                  <a:pt x="209146" y="81764"/>
                </a:lnTo>
                <a:lnTo>
                  <a:pt x="209152" y="81764"/>
                </a:lnTo>
                <a:cubicBezTo>
                  <a:pt x="209206" y="81526"/>
                  <a:pt x="209308" y="81300"/>
                  <a:pt x="209446" y="81103"/>
                </a:cubicBezTo>
                <a:close/>
                <a:moveTo>
                  <a:pt x="120078" y="81754"/>
                </a:moveTo>
                <a:lnTo>
                  <a:pt x="115664" y="72493"/>
                </a:lnTo>
                <a:lnTo>
                  <a:pt x="107052" y="80990"/>
                </a:lnTo>
                <a:cubicBezTo>
                  <a:pt x="107211" y="81214"/>
                  <a:pt x="107322" y="81472"/>
                  <a:pt x="107369" y="81751"/>
                </a:cubicBezTo>
                <a:lnTo>
                  <a:pt x="120045" y="81754"/>
                </a:lnTo>
                <a:lnTo>
                  <a:pt x="120078" y="81754"/>
                </a:lnTo>
                <a:close/>
                <a:moveTo>
                  <a:pt x="212739" y="81546"/>
                </a:moveTo>
                <a:lnTo>
                  <a:pt x="216176" y="81106"/>
                </a:lnTo>
                <a:lnTo>
                  <a:pt x="215468" y="79985"/>
                </a:lnTo>
                <a:lnTo>
                  <a:pt x="214994" y="79240"/>
                </a:lnTo>
                <a:cubicBezTo>
                  <a:pt x="214624" y="79479"/>
                  <a:pt x="214186" y="79620"/>
                  <a:pt x="213713" y="79632"/>
                </a:cubicBezTo>
                <a:lnTo>
                  <a:pt x="212744" y="81206"/>
                </a:lnTo>
                <a:cubicBezTo>
                  <a:pt x="212797" y="81309"/>
                  <a:pt x="212841" y="81418"/>
                  <a:pt x="212875" y="81527"/>
                </a:cubicBezTo>
                <a:lnTo>
                  <a:pt x="212739" y="81546"/>
                </a:lnTo>
                <a:close/>
                <a:moveTo>
                  <a:pt x="103746" y="81531"/>
                </a:moveTo>
                <a:lnTo>
                  <a:pt x="103661" y="81519"/>
                </a:lnTo>
                <a:cubicBezTo>
                  <a:pt x="103714" y="81339"/>
                  <a:pt x="103793" y="81171"/>
                  <a:pt x="103902" y="81015"/>
                </a:cubicBezTo>
                <a:cubicBezTo>
                  <a:pt x="104160" y="80618"/>
                  <a:pt x="104578" y="80336"/>
                  <a:pt x="105055" y="80232"/>
                </a:cubicBezTo>
                <a:lnTo>
                  <a:pt x="105004" y="80318"/>
                </a:lnTo>
                <a:lnTo>
                  <a:pt x="105108" y="80142"/>
                </a:lnTo>
                <a:lnTo>
                  <a:pt x="104642" y="69330"/>
                </a:lnTo>
                <a:lnTo>
                  <a:pt x="104479" y="69375"/>
                </a:lnTo>
                <a:lnTo>
                  <a:pt x="74321" y="77737"/>
                </a:lnTo>
                <a:lnTo>
                  <a:pt x="99881" y="81036"/>
                </a:lnTo>
                <a:lnTo>
                  <a:pt x="103746" y="81531"/>
                </a:lnTo>
                <a:close/>
                <a:moveTo>
                  <a:pt x="212662" y="81338"/>
                </a:moveTo>
                <a:lnTo>
                  <a:pt x="212744" y="81206"/>
                </a:lnTo>
                <a:lnTo>
                  <a:pt x="212662" y="81338"/>
                </a:lnTo>
                <a:close/>
                <a:moveTo>
                  <a:pt x="106849" y="81189"/>
                </a:moveTo>
                <a:lnTo>
                  <a:pt x="107052" y="80990"/>
                </a:lnTo>
                <a:lnTo>
                  <a:pt x="106849" y="81189"/>
                </a:lnTo>
                <a:close/>
                <a:moveTo>
                  <a:pt x="212421" y="81122"/>
                </a:moveTo>
                <a:lnTo>
                  <a:pt x="213349" y="79615"/>
                </a:lnTo>
                <a:cubicBezTo>
                  <a:pt x="212546" y="79516"/>
                  <a:pt x="211857" y="79031"/>
                  <a:pt x="211482" y="78351"/>
                </a:cubicBezTo>
                <a:lnTo>
                  <a:pt x="211398" y="80293"/>
                </a:lnTo>
                <a:lnTo>
                  <a:pt x="211402" y="80210"/>
                </a:lnTo>
                <a:cubicBezTo>
                  <a:pt x="211868" y="80295"/>
                  <a:pt x="212274" y="80549"/>
                  <a:pt x="212554" y="80907"/>
                </a:cubicBezTo>
                <a:lnTo>
                  <a:pt x="212421" y="81122"/>
                </a:lnTo>
                <a:close/>
                <a:moveTo>
                  <a:pt x="216512" y="81064"/>
                </a:moveTo>
                <a:lnTo>
                  <a:pt x="230344" y="79296"/>
                </a:lnTo>
                <a:lnTo>
                  <a:pt x="215819" y="78361"/>
                </a:lnTo>
                <a:cubicBezTo>
                  <a:pt x="215670" y="78629"/>
                  <a:pt x="215473" y="78866"/>
                  <a:pt x="215240" y="79059"/>
                </a:cubicBezTo>
                <a:lnTo>
                  <a:pt x="216512" y="81064"/>
                </a:lnTo>
                <a:close/>
                <a:moveTo>
                  <a:pt x="260040" y="80895"/>
                </a:moveTo>
                <a:lnTo>
                  <a:pt x="260000" y="80892"/>
                </a:lnTo>
                <a:cubicBezTo>
                  <a:pt x="259999" y="80859"/>
                  <a:pt x="259999" y="80826"/>
                  <a:pt x="259999" y="80793"/>
                </a:cubicBezTo>
                <a:cubicBezTo>
                  <a:pt x="259999" y="80054"/>
                  <a:pt x="260267" y="79378"/>
                  <a:pt x="260711" y="78855"/>
                </a:cubicBezTo>
                <a:lnTo>
                  <a:pt x="257987" y="76453"/>
                </a:lnTo>
                <a:lnTo>
                  <a:pt x="235669" y="79317"/>
                </a:lnTo>
                <a:lnTo>
                  <a:pt x="260040" y="80895"/>
                </a:lnTo>
                <a:close/>
                <a:moveTo>
                  <a:pt x="210120" y="80709"/>
                </a:moveTo>
                <a:lnTo>
                  <a:pt x="209954" y="80545"/>
                </a:lnTo>
                <a:cubicBezTo>
                  <a:pt x="210190" y="80371"/>
                  <a:pt x="210469" y="80250"/>
                  <a:pt x="210775" y="80203"/>
                </a:cubicBezTo>
                <a:lnTo>
                  <a:pt x="210772" y="80277"/>
                </a:lnTo>
                <a:lnTo>
                  <a:pt x="210875" y="77874"/>
                </a:lnTo>
                <a:lnTo>
                  <a:pt x="206778" y="77416"/>
                </a:lnTo>
                <a:lnTo>
                  <a:pt x="210120" y="80709"/>
                </a:lnTo>
                <a:close/>
                <a:moveTo>
                  <a:pt x="106489" y="80614"/>
                </a:moveTo>
                <a:lnTo>
                  <a:pt x="115365" y="71867"/>
                </a:lnTo>
                <a:lnTo>
                  <a:pt x="114262" y="69552"/>
                </a:lnTo>
                <a:cubicBezTo>
                  <a:pt x="113781" y="69794"/>
                  <a:pt x="113237" y="69929"/>
                  <a:pt x="112661" y="69929"/>
                </a:cubicBezTo>
                <a:cubicBezTo>
                  <a:pt x="112281" y="69929"/>
                  <a:pt x="111914" y="69871"/>
                  <a:pt x="111572" y="69761"/>
                </a:cubicBezTo>
                <a:lnTo>
                  <a:pt x="105708" y="79710"/>
                </a:lnTo>
                <a:lnTo>
                  <a:pt x="105730" y="80204"/>
                </a:lnTo>
                <a:cubicBezTo>
                  <a:pt x="105797" y="80210"/>
                  <a:pt x="105873" y="80217"/>
                  <a:pt x="105940" y="80238"/>
                </a:cubicBezTo>
                <a:lnTo>
                  <a:pt x="105963" y="80238"/>
                </a:lnTo>
                <a:cubicBezTo>
                  <a:pt x="105977" y="80245"/>
                  <a:pt x="105998" y="80251"/>
                  <a:pt x="106019" y="80259"/>
                </a:cubicBezTo>
                <a:cubicBezTo>
                  <a:pt x="106113" y="80281"/>
                  <a:pt x="106214" y="80324"/>
                  <a:pt x="106315" y="80368"/>
                </a:cubicBezTo>
                <a:cubicBezTo>
                  <a:pt x="106315" y="80375"/>
                  <a:pt x="106329" y="80375"/>
                  <a:pt x="106344" y="80381"/>
                </a:cubicBezTo>
                <a:cubicBezTo>
                  <a:pt x="106426" y="80424"/>
                  <a:pt x="106505" y="80471"/>
                  <a:pt x="106581" y="80523"/>
                </a:cubicBezTo>
                <a:lnTo>
                  <a:pt x="106489" y="80614"/>
                </a:lnTo>
                <a:close/>
                <a:moveTo>
                  <a:pt x="265840" y="80412"/>
                </a:moveTo>
                <a:lnTo>
                  <a:pt x="273896" y="77435"/>
                </a:lnTo>
                <a:lnTo>
                  <a:pt x="274418" y="75575"/>
                </a:lnTo>
                <a:cubicBezTo>
                  <a:pt x="274395" y="75565"/>
                  <a:pt x="274374" y="75553"/>
                  <a:pt x="274355" y="75541"/>
                </a:cubicBezTo>
                <a:cubicBezTo>
                  <a:pt x="274305" y="75512"/>
                  <a:pt x="274255" y="75491"/>
                  <a:pt x="274211" y="75470"/>
                </a:cubicBezTo>
                <a:cubicBezTo>
                  <a:pt x="274154" y="75426"/>
                  <a:pt x="274104" y="75390"/>
                  <a:pt x="274052" y="75347"/>
                </a:cubicBezTo>
                <a:cubicBezTo>
                  <a:pt x="274010" y="75317"/>
                  <a:pt x="273960" y="75275"/>
                  <a:pt x="273924" y="75238"/>
                </a:cubicBezTo>
                <a:cubicBezTo>
                  <a:pt x="273872" y="75196"/>
                  <a:pt x="273837" y="75145"/>
                  <a:pt x="273794" y="75102"/>
                </a:cubicBezTo>
                <a:cubicBezTo>
                  <a:pt x="273757" y="75058"/>
                  <a:pt x="273715" y="75016"/>
                  <a:pt x="273686" y="74972"/>
                </a:cubicBezTo>
                <a:cubicBezTo>
                  <a:pt x="273642" y="74915"/>
                  <a:pt x="273613" y="74857"/>
                  <a:pt x="273577" y="74792"/>
                </a:cubicBezTo>
                <a:cubicBezTo>
                  <a:pt x="273556" y="74748"/>
                  <a:pt x="273520" y="74706"/>
                  <a:pt x="273506" y="74656"/>
                </a:cubicBezTo>
                <a:cubicBezTo>
                  <a:pt x="273474" y="74593"/>
                  <a:pt x="273459" y="74535"/>
                  <a:pt x="273432" y="74470"/>
                </a:cubicBezTo>
                <a:lnTo>
                  <a:pt x="261270" y="76032"/>
                </a:lnTo>
                <a:lnTo>
                  <a:pt x="262351" y="78064"/>
                </a:lnTo>
                <a:lnTo>
                  <a:pt x="262258" y="77889"/>
                </a:lnTo>
                <a:cubicBezTo>
                  <a:pt x="262494" y="77829"/>
                  <a:pt x="262741" y="77796"/>
                  <a:pt x="262996" y="77796"/>
                </a:cubicBezTo>
                <a:cubicBezTo>
                  <a:pt x="264506" y="77796"/>
                  <a:pt x="265759" y="78911"/>
                  <a:pt x="265968" y="80364"/>
                </a:cubicBezTo>
                <a:lnTo>
                  <a:pt x="265840" y="80412"/>
                </a:lnTo>
                <a:close/>
                <a:moveTo>
                  <a:pt x="105685" y="79162"/>
                </a:moveTo>
                <a:lnTo>
                  <a:pt x="111288" y="69657"/>
                </a:lnTo>
                <a:cubicBezTo>
                  <a:pt x="110508" y="69332"/>
                  <a:pt x="109867" y="68739"/>
                  <a:pt x="109483" y="67992"/>
                </a:cubicBezTo>
                <a:lnTo>
                  <a:pt x="105252" y="69162"/>
                </a:lnTo>
                <a:lnTo>
                  <a:pt x="105685" y="79162"/>
                </a:lnTo>
                <a:close/>
                <a:moveTo>
                  <a:pt x="232024" y="79080"/>
                </a:moveTo>
                <a:lnTo>
                  <a:pt x="257303" y="75848"/>
                </a:lnTo>
                <a:lnTo>
                  <a:pt x="213263" y="36979"/>
                </a:lnTo>
                <a:lnTo>
                  <a:pt x="211791" y="71146"/>
                </a:lnTo>
                <a:lnTo>
                  <a:pt x="213289" y="74826"/>
                </a:lnTo>
                <a:lnTo>
                  <a:pt x="213243" y="74711"/>
                </a:lnTo>
                <a:cubicBezTo>
                  <a:pt x="213376" y="74689"/>
                  <a:pt x="213512" y="74677"/>
                  <a:pt x="213652" y="74677"/>
                </a:cubicBezTo>
                <a:cubicBezTo>
                  <a:pt x="215029" y="74677"/>
                  <a:pt x="216131" y="75779"/>
                  <a:pt x="216131" y="77154"/>
                </a:cubicBezTo>
                <a:cubicBezTo>
                  <a:pt x="216131" y="77467"/>
                  <a:pt x="216073" y="77766"/>
                  <a:pt x="215968" y="78040"/>
                </a:cubicBezTo>
                <a:lnTo>
                  <a:pt x="232024" y="79080"/>
                </a:lnTo>
                <a:close/>
                <a:moveTo>
                  <a:pt x="261071" y="78594"/>
                </a:moveTo>
                <a:lnTo>
                  <a:pt x="261016" y="78545"/>
                </a:lnTo>
                <a:cubicBezTo>
                  <a:pt x="261255" y="78334"/>
                  <a:pt x="261529" y="78160"/>
                  <a:pt x="261828" y="78033"/>
                </a:cubicBezTo>
                <a:lnTo>
                  <a:pt x="260801" y="76092"/>
                </a:lnTo>
                <a:lnTo>
                  <a:pt x="258554" y="76380"/>
                </a:lnTo>
                <a:lnTo>
                  <a:pt x="261071" y="78594"/>
                </a:lnTo>
                <a:close/>
                <a:moveTo>
                  <a:pt x="42892" y="78334"/>
                </a:moveTo>
                <a:lnTo>
                  <a:pt x="45981" y="74743"/>
                </a:lnTo>
                <a:lnTo>
                  <a:pt x="43580" y="74435"/>
                </a:lnTo>
                <a:cubicBezTo>
                  <a:pt x="43572" y="74453"/>
                  <a:pt x="43565" y="74472"/>
                  <a:pt x="43560" y="74489"/>
                </a:cubicBezTo>
                <a:cubicBezTo>
                  <a:pt x="43531" y="74583"/>
                  <a:pt x="43502" y="74677"/>
                  <a:pt x="43466" y="74763"/>
                </a:cubicBezTo>
                <a:cubicBezTo>
                  <a:pt x="43430" y="74821"/>
                  <a:pt x="43401" y="74878"/>
                  <a:pt x="43365" y="74936"/>
                </a:cubicBezTo>
                <a:cubicBezTo>
                  <a:pt x="43322" y="75016"/>
                  <a:pt x="43278" y="75087"/>
                  <a:pt x="43228" y="75160"/>
                </a:cubicBezTo>
                <a:cubicBezTo>
                  <a:pt x="43192" y="75217"/>
                  <a:pt x="43134" y="75267"/>
                  <a:pt x="43091" y="75317"/>
                </a:cubicBezTo>
                <a:cubicBezTo>
                  <a:pt x="43033" y="75382"/>
                  <a:pt x="42983" y="75447"/>
                  <a:pt x="42926" y="75505"/>
                </a:cubicBezTo>
                <a:cubicBezTo>
                  <a:pt x="42876" y="75556"/>
                  <a:pt x="42824" y="75591"/>
                  <a:pt x="42767" y="75635"/>
                </a:cubicBezTo>
                <a:cubicBezTo>
                  <a:pt x="42694" y="75692"/>
                  <a:pt x="42629" y="75736"/>
                  <a:pt x="42565" y="75786"/>
                </a:cubicBezTo>
                <a:cubicBezTo>
                  <a:pt x="42508" y="75815"/>
                  <a:pt x="42443" y="75857"/>
                  <a:pt x="42385" y="75880"/>
                </a:cubicBezTo>
                <a:cubicBezTo>
                  <a:pt x="42332" y="75905"/>
                  <a:pt x="42281" y="75935"/>
                  <a:pt x="42228" y="75959"/>
                </a:cubicBezTo>
                <a:lnTo>
                  <a:pt x="42892" y="78334"/>
                </a:lnTo>
                <a:close/>
                <a:moveTo>
                  <a:pt x="261937" y="78236"/>
                </a:moveTo>
                <a:lnTo>
                  <a:pt x="261831" y="78032"/>
                </a:lnTo>
                <a:lnTo>
                  <a:pt x="261828" y="78033"/>
                </a:lnTo>
                <a:lnTo>
                  <a:pt x="261937" y="78236"/>
                </a:lnTo>
                <a:close/>
                <a:moveTo>
                  <a:pt x="73546" y="77636"/>
                </a:moveTo>
                <a:lnTo>
                  <a:pt x="104627" y="69021"/>
                </a:lnTo>
                <a:lnTo>
                  <a:pt x="103723" y="48071"/>
                </a:lnTo>
                <a:lnTo>
                  <a:pt x="94133" y="28602"/>
                </a:lnTo>
                <a:lnTo>
                  <a:pt x="62857" y="55594"/>
                </a:lnTo>
                <a:lnTo>
                  <a:pt x="46855" y="74190"/>
                </a:lnTo>
                <a:lnTo>
                  <a:pt x="73546" y="77636"/>
                </a:lnTo>
                <a:close/>
                <a:moveTo>
                  <a:pt x="210889" y="77570"/>
                </a:moveTo>
                <a:lnTo>
                  <a:pt x="211194" y="70529"/>
                </a:lnTo>
                <a:lnTo>
                  <a:pt x="197006" y="35605"/>
                </a:lnTo>
                <a:lnTo>
                  <a:pt x="192558" y="24673"/>
                </a:lnTo>
                <a:lnTo>
                  <a:pt x="169679" y="28530"/>
                </a:lnTo>
                <a:lnTo>
                  <a:pt x="162285" y="33559"/>
                </a:lnTo>
                <a:lnTo>
                  <a:pt x="206428" y="77072"/>
                </a:lnTo>
                <a:lnTo>
                  <a:pt x="210889" y="77570"/>
                </a:lnTo>
                <a:close/>
                <a:moveTo>
                  <a:pt x="274609" y="77172"/>
                </a:moveTo>
                <a:lnTo>
                  <a:pt x="275839" y="76718"/>
                </a:lnTo>
                <a:lnTo>
                  <a:pt x="275508" y="75724"/>
                </a:lnTo>
                <a:cubicBezTo>
                  <a:pt x="275486" y="75728"/>
                  <a:pt x="275464" y="75732"/>
                  <a:pt x="275443" y="75736"/>
                </a:cubicBezTo>
                <a:cubicBezTo>
                  <a:pt x="275378" y="75742"/>
                  <a:pt x="275314" y="75750"/>
                  <a:pt x="275255" y="75757"/>
                </a:cubicBezTo>
                <a:lnTo>
                  <a:pt x="275213" y="75757"/>
                </a:lnTo>
                <a:cubicBezTo>
                  <a:pt x="275163" y="75757"/>
                  <a:pt x="275119" y="75750"/>
                  <a:pt x="275083" y="75742"/>
                </a:cubicBezTo>
                <a:cubicBezTo>
                  <a:pt x="275058" y="75741"/>
                  <a:pt x="275034" y="75740"/>
                  <a:pt x="275012" y="75738"/>
                </a:cubicBezTo>
                <a:lnTo>
                  <a:pt x="274609" y="77172"/>
                </a:lnTo>
                <a:close/>
                <a:moveTo>
                  <a:pt x="205227" y="76939"/>
                </a:moveTo>
                <a:lnTo>
                  <a:pt x="161684" y="33968"/>
                </a:lnTo>
                <a:lnTo>
                  <a:pt x="139237" y="49237"/>
                </a:lnTo>
                <a:lnTo>
                  <a:pt x="120715" y="67510"/>
                </a:lnTo>
                <a:lnTo>
                  <a:pt x="187469" y="74957"/>
                </a:lnTo>
                <a:lnTo>
                  <a:pt x="205227" y="76939"/>
                </a:lnTo>
                <a:close/>
                <a:moveTo>
                  <a:pt x="276413" y="76505"/>
                </a:moveTo>
                <a:lnTo>
                  <a:pt x="278374" y="75781"/>
                </a:lnTo>
                <a:cubicBezTo>
                  <a:pt x="278126" y="75480"/>
                  <a:pt x="277979" y="75096"/>
                  <a:pt x="277979" y="74677"/>
                </a:cubicBezTo>
                <a:cubicBezTo>
                  <a:pt x="277979" y="74305"/>
                  <a:pt x="278094" y="73959"/>
                  <a:pt x="278296" y="73676"/>
                </a:cubicBezTo>
                <a:lnTo>
                  <a:pt x="277871" y="73254"/>
                </a:lnTo>
                <a:lnTo>
                  <a:pt x="277561" y="73364"/>
                </a:lnTo>
                <a:lnTo>
                  <a:pt x="277065" y="73540"/>
                </a:lnTo>
                <a:lnTo>
                  <a:pt x="277066" y="73540"/>
                </a:lnTo>
                <a:cubicBezTo>
                  <a:pt x="277070" y="73569"/>
                  <a:pt x="277074" y="73598"/>
                  <a:pt x="277078" y="73625"/>
                </a:cubicBezTo>
                <a:cubicBezTo>
                  <a:pt x="277086" y="73689"/>
                  <a:pt x="277086" y="73762"/>
                  <a:pt x="277092" y="73827"/>
                </a:cubicBezTo>
                <a:cubicBezTo>
                  <a:pt x="277092" y="73842"/>
                  <a:pt x="277092" y="73869"/>
                  <a:pt x="277092" y="73869"/>
                </a:cubicBezTo>
                <a:cubicBezTo>
                  <a:pt x="277092" y="73907"/>
                  <a:pt x="277086" y="73985"/>
                  <a:pt x="277086" y="73985"/>
                </a:cubicBezTo>
                <a:cubicBezTo>
                  <a:pt x="277086" y="74057"/>
                  <a:pt x="277078" y="74129"/>
                  <a:pt x="277063" y="74202"/>
                </a:cubicBezTo>
                <a:cubicBezTo>
                  <a:pt x="277057" y="74267"/>
                  <a:pt x="277036" y="74317"/>
                  <a:pt x="277028" y="74374"/>
                </a:cubicBezTo>
                <a:cubicBezTo>
                  <a:pt x="277006" y="74424"/>
                  <a:pt x="276985" y="74489"/>
                  <a:pt x="276971" y="74554"/>
                </a:cubicBezTo>
                <a:cubicBezTo>
                  <a:pt x="276942" y="74612"/>
                  <a:pt x="276920" y="74669"/>
                  <a:pt x="276883" y="74720"/>
                </a:cubicBezTo>
                <a:cubicBezTo>
                  <a:pt x="276862" y="74771"/>
                  <a:pt x="276833" y="74821"/>
                  <a:pt x="276805" y="74871"/>
                </a:cubicBezTo>
                <a:cubicBezTo>
                  <a:pt x="276768" y="74922"/>
                  <a:pt x="276732" y="74972"/>
                  <a:pt x="276697" y="75022"/>
                </a:cubicBezTo>
                <a:cubicBezTo>
                  <a:pt x="276661" y="75073"/>
                  <a:pt x="276624" y="75116"/>
                  <a:pt x="276582" y="75167"/>
                </a:cubicBezTo>
                <a:cubicBezTo>
                  <a:pt x="276538" y="75210"/>
                  <a:pt x="276488" y="75246"/>
                  <a:pt x="276444" y="75282"/>
                </a:cubicBezTo>
                <a:cubicBezTo>
                  <a:pt x="276402" y="75317"/>
                  <a:pt x="276358" y="75361"/>
                  <a:pt x="276308" y="75405"/>
                </a:cubicBezTo>
                <a:cubicBezTo>
                  <a:pt x="276257" y="75440"/>
                  <a:pt x="276199" y="75470"/>
                  <a:pt x="276149" y="75497"/>
                </a:cubicBezTo>
                <a:cubicBezTo>
                  <a:pt x="276130" y="75509"/>
                  <a:pt x="276110" y="75520"/>
                  <a:pt x="276091" y="75532"/>
                </a:cubicBezTo>
                <a:lnTo>
                  <a:pt x="276413" y="76505"/>
                </a:lnTo>
                <a:close/>
                <a:moveTo>
                  <a:pt x="211586" y="75920"/>
                </a:moveTo>
                <a:lnTo>
                  <a:pt x="211591" y="75778"/>
                </a:lnTo>
                <a:lnTo>
                  <a:pt x="211586" y="75920"/>
                </a:lnTo>
                <a:close/>
                <a:moveTo>
                  <a:pt x="212924" y="74787"/>
                </a:moveTo>
                <a:lnTo>
                  <a:pt x="212992" y="74951"/>
                </a:lnTo>
                <a:lnTo>
                  <a:pt x="211758" y="71917"/>
                </a:lnTo>
                <a:lnTo>
                  <a:pt x="211591" y="75778"/>
                </a:lnTo>
                <a:cubicBezTo>
                  <a:pt x="211905" y="75311"/>
                  <a:pt x="212375" y="74956"/>
                  <a:pt x="212924" y="74787"/>
                </a:cubicBezTo>
                <a:close/>
                <a:moveTo>
                  <a:pt x="257868" y="75777"/>
                </a:moveTo>
                <a:lnTo>
                  <a:pt x="260460" y="75444"/>
                </a:lnTo>
                <a:lnTo>
                  <a:pt x="247001" y="49973"/>
                </a:lnTo>
                <a:lnTo>
                  <a:pt x="221008" y="27542"/>
                </a:lnTo>
                <a:lnTo>
                  <a:pt x="213787" y="24820"/>
                </a:lnTo>
                <a:lnTo>
                  <a:pt x="213283" y="36528"/>
                </a:lnTo>
                <a:lnTo>
                  <a:pt x="257868" y="75777"/>
                </a:lnTo>
                <a:close/>
                <a:moveTo>
                  <a:pt x="260926" y="75385"/>
                </a:moveTo>
                <a:lnTo>
                  <a:pt x="273334" y="73798"/>
                </a:lnTo>
                <a:cubicBezTo>
                  <a:pt x="273336" y="73778"/>
                  <a:pt x="273340" y="73757"/>
                  <a:pt x="273340" y="73733"/>
                </a:cubicBezTo>
                <a:cubicBezTo>
                  <a:pt x="273347" y="73668"/>
                  <a:pt x="273347" y="73603"/>
                  <a:pt x="273361" y="73539"/>
                </a:cubicBezTo>
                <a:cubicBezTo>
                  <a:pt x="273368" y="73480"/>
                  <a:pt x="273391" y="73415"/>
                  <a:pt x="273405" y="73359"/>
                </a:cubicBezTo>
                <a:cubicBezTo>
                  <a:pt x="273420" y="73300"/>
                  <a:pt x="273433" y="73243"/>
                  <a:pt x="273462" y="73185"/>
                </a:cubicBezTo>
                <a:cubicBezTo>
                  <a:pt x="273477" y="73128"/>
                  <a:pt x="273512" y="73078"/>
                  <a:pt x="273541" y="73013"/>
                </a:cubicBezTo>
                <a:cubicBezTo>
                  <a:pt x="273553" y="72983"/>
                  <a:pt x="273571" y="72950"/>
                  <a:pt x="273588" y="72918"/>
                </a:cubicBezTo>
                <a:lnTo>
                  <a:pt x="247758" y="50627"/>
                </a:lnTo>
                <a:lnTo>
                  <a:pt x="260926" y="75385"/>
                </a:lnTo>
                <a:close/>
                <a:moveTo>
                  <a:pt x="46497" y="74143"/>
                </a:moveTo>
                <a:lnTo>
                  <a:pt x="61302" y="56936"/>
                </a:lnTo>
                <a:lnTo>
                  <a:pt x="43297" y="72477"/>
                </a:lnTo>
                <a:cubicBezTo>
                  <a:pt x="43301" y="72484"/>
                  <a:pt x="43303" y="72490"/>
                  <a:pt x="43307" y="72494"/>
                </a:cubicBezTo>
                <a:cubicBezTo>
                  <a:pt x="43351" y="72545"/>
                  <a:pt x="43380" y="72616"/>
                  <a:pt x="43416" y="72681"/>
                </a:cubicBezTo>
                <a:cubicBezTo>
                  <a:pt x="43451" y="72754"/>
                  <a:pt x="43487" y="72825"/>
                  <a:pt x="43523" y="72905"/>
                </a:cubicBezTo>
                <a:cubicBezTo>
                  <a:pt x="43545" y="72969"/>
                  <a:pt x="43567" y="73041"/>
                  <a:pt x="43581" y="73114"/>
                </a:cubicBezTo>
                <a:cubicBezTo>
                  <a:pt x="43602" y="73185"/>
                  <a:pt x="43625" y="73265"/>
                  <a:pt x="43646" y="73344"/>
                </a:cubicBezTo>
                <a:cubicBezTo>
                  <a:pt x="43660" y="73430"/>
                  <a:pt x="43667" y="73509"/>
                  <a:pt x="43667" y="73589"/>
                </a:cubicBezTo>
                <a:cubicBezTo>
                  <a:pt x="43675" y="73654"/>
                  <a:pt x="43682" y="73704"/>
                  <a:pt x="43682" y="73762"/>
                </a:cubicBezTo>
                <a:lnTo>
                  <a:pt x="43679" y="73779"/>
                </a:lnTo>
                <a:lnTo>
                  <a:pt x="46497" y="74143"/>
                </a:lnTo>
                <a:close/>
                <a:moveTo>
                  <a:pt x="276857" y="72964"/>
                </a:moveTo>
                <a:lnTo>
                  <a:pt x="277392" y="72776"/>
                </a:lnTo>
                <a:lnTo>
                  <a:pt x="263214" y="58642"/>
                </a:lnTo>
                <a:lnTo>
                  <a:pt x="274279" y="72240"/>
                </a:lnTo>
                <a:cubicBezTo>
                  <a:pt x="274328" y="72212"/>
                  <a:pt x="274378" y="72185"/>
                  <a:pt x="274435" y="72149"/>
                </a:cubicBezTo>
                <a:cubicBezTo>
                  <a:pt x="274500" y="72126"/>
                  <a:pt x="274557" y="72105"/>
                  <a:pt x="274621" y="72091"/>
                </a:cubicBezTo>
                <a:cubicBezTo>
                  <a:pt x="274665" y="72076"/>
                  <a:pt x="274701" y="72047"/>
                  <a:pt x="274751" y="72047"/>
                </a:cubicBezTo>
                <a:cubicBezTo>
                  <a:pt x="274759" y="72040"/>
                  <a:pt x="274780" y="72040"/>
                  <a:pt x="274795" y="72040"/>
                </a:cubicBezTo>
                <a:cubicBezTo>
                  <a:pt x="274853" y="72019"/>
                  <a:pt x="274903" y="72011"/>
                  <a:pt x="274968" y="72011"/>
                </a:cubicBezTo>
                <a:cubicBezTo>
                  <a:pt x="275040" y="71997"/>
                  <a:pt x="275104" y="71990"/>
                  <a:pt x="275177" y="71990"/>
                </a:cubicBezTo>
                <a:cubicBezTo>
                  <a:pt x="275191" y="71990"/>
                  <a:pt x="275198" y="71982"/>
                  <a:pt x="275213" y="71982"/>
                </a:cubicBezTo>
                <a:cubicBezTo>
                  <a:pt x="275249" y="71982"/>
                  <a:pt x="275292" y="71997"/>
                  <a:pt x="275328" y="71997"/>
                </a:cubicBezTo>
                <a:cubicBezTo>
                  <a:pt x="275400" y="71997"/>
                  <a:pt x="275479" y="72005"/>
                  <a:pt x="275544" y="72019"/>
                </a:cubicBezTo>
                <a:cubicBezTo>
                  <a:pt x="275602" y="72026"/>
                  <a:pt x="275652" y="72047"/>
                  <a:pt x="275709" y="72055"/>
                </a:cubicBezTo>
                <a:cubicBezTo>
                  <a:pt x="275768" y="72076"/>
                  <a:pt x="275839" y="72091"/>
                  <a:pt x="275897" y="72120"/>
                </a:cubicBezTo>
                <a:cubicBezTo>
                  <a:pt x="275954" y="72141"/>
                  <a:pt x="276004" y="72162"/>
                  <a:pt x="276048" y="72191"/>
                </a:cubicBezTo>
                <a:cubicBezTo>
                  <a:pt x="276113" y="72220"/>
                  <a:pt x="276171" y="72242"/>
                  <a:pt x="276222" y="72279"/>
                </a:cubicBezTo>
                <a:cubicBezTo>
                  <a:pt x="276272" y="72314"/>
                  <a:pt x="276308" y="72343"/>
                  <a:pt x="276358" y="72379"/>
                </a:cubicBezTo>
                <a:cubicBezTo>
                  <a:pt x="276408" y="72415"/>
                  <a:pt x="276458" y="72459"/>
                  <a:pt x="276509" y="72501"/>
                </a:cubicBezTo>
                <a:cubicBezTo>
                  <a:pt x="276552" y="72537"/>
                  <a:pt x="276588" y="72580"/>
                  <a:pt x="276617" y="72624"/>
                </a:cubicBezTo>
                <a:cubicBezTo>
                  <a:pt x="276661" y="72674"/>
                  <a:pt x="276703" y="72725"/>
                  <a:pt x="276747" y="72783"/>
                </a:cubicBezTo>
                <a:cubicBezTo>
                  <a:pt x="276783" y="72825"/>
                  <a:pt x="276805" y="72876"/>
                  <a:pt x="276833" y="72926"/>
                </a:cubicBezTo>
                <a:cubicBezTo>
                  <a:pt x="276840" y="72939"/>
                  <a:pt x="276849" y="72951"/>
                  <a:pt x="276857" y="72964"/>
                </a:cubicBezTo>
                <a:close/>
                <a:moveTo>
                  <a:pt x="39166" y="72689"/>
                </a:moveTo>
                <a:lnTo>
                  <a:pt x="39163" y="72689"/>
                </a:lnTo>
                <a:lnTo>
                  <a:pt x="39166" y="72689"/>
                </a:lnTo>
                <a:close/>
                <a:moveTo>
                  <a:pt x="39237" y="72559"/>
                </a:moveTo>
                <a:cubicBezTo>
                  <a:pt x="39266" y="72501"/>
                  <a:pt x="39309" y="72444"/>
                  <a:pt x="39346" y="72379"/>
                </a:cubicBezTo>
                <a:cubicBezTo>
                  <a:pt x="39396" y="72314"/>
                  <a:pt x="39453" y="72242"/>
                  <a:pt x="39503" y="72185"/>
                </a:cubicBezTo>
                <a:cubicBezTo>
                  <a:pt x="39554" y="72134"/>
                  <a:pt x="39597" y="72084"/>
                  <a:pt x="39648" y="72032"/>
                </a:cubicBezTo>
                <a:cubicBezTo>
                  <a:pt x="39706" y="71976"/>
                  <a:pt x="39771" y="71925"/>
                  <a:pt x="39842" y="71875"/>
                </a:cubicBezTo>
                <a:cubicBezTo>
                  <a:pt x="39900" y="71831"/>
                  <a:pt x="39951" y="71788"/>
                  <a:pt x="40008" y="71745"/>
                </a:cubicBezTo>
                <a:cubicBezTo>
                  <a:pt x="40080" y="71702"/>
                  <a:pt x="40152" y="71666"/>
                  <a:pt x="40225" y="71637"/>
                </a:cubicBezTo>
                <a:cubicBezTo>
                  <a:pt x="40289" y="71601"/>
                  <a:pt x="40346" y="71572"/>
                  <a:pt x="40419" y="71543"/>
                </a:cubicBezTo>
                <a:cubicBezTo>
                  <a:pt x="40497" y="71507"/>
                  <a:pt x="40585" y="71486"/>
                  <a:pt x="40656" y="71465"/>
                </a:cubicBezTo>
                <a:cubicBezTo>
                  <a:pt x="40729" y="71450"/>
                  <a:pt x="40794" y="71428"/>
                  <a:pt x="40865" y="71413"/>
                </a:cubicBezTo>
                <a:cubicBezTo>
                  <a:pt x="40951" y="71400"/>
                  <a:pt x="41045" y="71392"/>
                  <a:pt x="41139" y="71385"/>
                </a:cubicBezTo>
                <a:cubicBezTo>
                  <a:pt x="41189" y="71385"/>
                  <a:pt x="41240" y="71371"/>
                  <a:pt x="41290" y="71371"/>
                </a:cubicBezTo>
                <a:cubicBezTo>
                  <a:pt x="41305" y="71371"/>
                  <a:pt x="41326" y="71377"/>
                  <a:pt x="41340" y="71377"/>
                </a:cubicBezTo>
                <a:cubicBezTo>
                  <a:pt x="41428" y="71377"/>
                  <a:pt x="41514" y="71392"/>
                  <a:pt x="41593" y="71400"/>
                </a:cubicBezTo>
                <a:cubicBezTo>
                  <a:pt x="41673" y="71406"/>
                  <a:pt x="41751" y="71421"/>
                  <a:pt x="41830" y="71436"/>
                </a:cubicBezTo>
                <a:cubicBezTo>
                  <a:pt x="41845" y="71442"/>
                  <a:pt x="41859" y="71442"/>
                  <a:pt x="41888" y="71450"/>
                </a:cubicBezTo>
                <a:cubicBezTo>
                  <a:pt x="41939" y="71457"/>
                  <a:pt x="41989" y="71486"/>
                  <a:pt x="42039" y="71500"/>
                </a:cubicBezTo>
                <a:cubicBezTo>
                  <a:pt x="42119" y="71528"/>
                  <a:pt x="42198" y="71551"/>
                  <a:pt x="42277" y="71593"/>
                </a:cubicBezTo>
                <a:cubicBezTo>
                  <a:pt x="42349" y="71622"/>
                  <a:pt x="42414" y="71658"/>
                  <a:pt x="42479" y="71695"/>
                </a:cubicBezTo>
                <a:cubicBezTo>
                  <a:pt x="42500" y="71709"/>
                  <a:pt x="42522" y="71723"/>
                  <a:pt x="42543" y="71737"/>
                </a:cubicBezTo>
                <a:lnTo>
                  <a:pt x="47373" y="65803"/>
                </a:lnTo>
                <a:lnTo>
                  <a:pt x="86704" y="17460"/>
                </a:lnTo>
                <a:lnTo>
                  <a:pt x="28742" y="67768"/>
                </a:lnTo>
                <a:cubicBezTo>
                  <a:pt x="28915" y="68053"/>
                  <a:pt x="29016" y="68387"/>
                  <a:pt x="29016" y="68741"/>
                </a:cubicBezTo>
                <a:cubicBezTo>
                  <a:pt x="29016" y="68861"/>
                  <a:pt x="29004" y="68978"/>
                  <a:pt x="28983" y="69090"/>
                </a:cubicBezTo>
                <a:lnTo>
                  <a:pt x="31614" y="70021"/>
                </a:lnTo>
                <a:lnTo>
                  <a:pt x="39163" y="72689"/>
                </a:lnTo>
                <a:cubicBezTo>
                  <a:pt x="39187" y="72647"/>
                  <a:pt x="39211" y="72606"/>
                  <a:pt x="39237" y="72559"/>
                </a:cubicBezTo>
                <a:close/>
                <a:moveTo>
                  <a:pt x="277712" y="72662"/>
                </a:moveTo>
                <a:lnTo>
                  <a:pt x="282896" y="70828"/>
                </a:lnTo>
                <a:lnTo>
                  <a:pt x="287518" y="69193"/>
                </a:lnTo>
                <a:cubicBezTo>
                  <a:pt x="287498" y="69082"/>
                  <a:pt x="287487" y="68967"/>
                  <a:pt x="287487" y="68849"/>
                </a:cubicBezTo>
                <a:cubicBezTo>
                  <a:pt x="287487" y="68491"/>
                  <a:pt x="287587" y="68156"/>
                  <a:pt x="287761" y="67870"/>
                </a:cubicBezTo>
                <a:lnTo>
                  <a:pt x="287859" y="67955"/>
                </a:lnTo>
                <a:lnTo>
                  <a:pt x="229766" y="17532"/>
                </a:lnTo>
                <a:lnTo>
                  <a:pt x="261360" y="56365"/>
                </a:lnTo>
                <a:lnTo>
                  <a:pt x="277712" y="72662"/>
                </a:lnTo>
                <a:close/>
                <a:moveTo>
                  <a:pt x="43295" y="72477"/>
                </a:moveTo>
                <a:lnTo>
                  <a:pt x="43297" y="72477"/>
                </a:lnTo>
                <a:lnTo>
                  <a:pt x="43295" y="72477"/>
                </a:lnTo>
                <a:close/>
                <a:moveTo>
                  <a:pt x="115598" y="71637"/>
                </a:moveTo>
                <a:lnTo>
                  <a:pt x="119600" y="67693"/>
                </a:lnTo>
                <a:lnTo>
                  <a:pt x="116107" y="67302"/>
                </a:lnTo>
                <a:cubicBezTo>
                  <a:pt x="115866" y="68185"/>
                  <a:pt x="115295" y="68931"/>
                  <a:pt x="114534" y="69401"/>
                </a:cubicBezTo>
                <a:lnTo>
                  <a:pt x="115598" y="71637"/>
                </a:lnTo>
                <a:close/>
                <a:moveTo>
                  <a:pt x="272786" y="71385"/>
                </a:moveTo>
                <a:lnTo>
                  <a:pt x="259007" y="54448"/>
                </a:lnTo>
                <a:lnTo>
                  <a:pt x="239391" y="34892"/>
                </a:lnTo>
                <a:lnTo>
                  <a:pt x="246945" y="49098"/>
                </a:lnTo>
                <a:lnTo>
                  <a:pt x="272786" y="71385"/>
                </a:lnTo>
                <a:close/>
                <a:moveTo>
                  <a:pt x="43717" y="71283"/>
                </a:moveTo>
                <a:lnTo>
                  <a:pt x="64041" y="53753"/>
                </a:lnTo>
                <a:lnTo>
                  <a:pt x="87953" y="25961"/>
                </a:lnTo>
                <a:lnTo>
                  <a:pt x="43871" y="71094"/>
                </a:lnTo>
                <a:lnTo>
                  <a:pt x="43717" y="71283"/>
                </a:lnTo>
                <a:close/>
                <a:moveTo>
                  <a:pt x="211227" y="69760"/>
                </a:moveTo>
                <a:lnTo>
                  <a:pt x="212053" y="50745"/>
                </a:lnTo>
                <a:lnTo>
                  <a:pt x="212667" y="36452"/>
                </a:lnTo>
                <a:lnTo>
                  <a:pt x="198237" y="23716"/>
                </a:lnTo>
                <a:lnTo>
                  <a:pt x="192869" y="24621"/>
                </a:lnTo>
                <a:lnTo>
                  <a:pt x="211227" y="69760"/>
                </a:lnTo>
                <a:close/>
                <a:moveTo>
                  <a:pt x="105239" y="68852"/>
                </a:moveTo>
                <a:lnTo>
                  <a:pt x="106078" y="68619"/>
                </a:lnTo>
                <a:lnTo>
                  <a:pt x="109353" y="67711"/>
                </a:lnTo>
                <a:cubicBezTo>
                  <a:pt x="109183" y="67294"/>
                  <a:pt x="109089" y="66838"/>
                  <a:pt x="109089" y="66357"/>
                </a:cubicBezTo>
                <a:cubicBezTo>
                  <a:pt x="109089" y="64934"/>
                  <a:pt x="109925" y="63698"/>
                  <a:pt x="111139" y="63125"/>
                </a:cubicBezTo>
                <a:lnTo>
                  <a:pt x="104399" y="49445"/>
                </a:lnTo>
                <a:lnTo>
                  <a:pt x="105239" y="68852"/>
                </a:lnTo>
                <a:close/>
                <a:moveTo>
                  <a:pt x="46067" y="68395"/>
                </a:moveTo>
                <a:lnTo>
                  <a:pt x="89326" y="24110"/>
                </a:lnTo>
                <a:cubicBezTo>
                  <a:pt x="88643" y="23670"/>
                  <a:pt x="88192" y="22902"/>
                  <a:pt x="88192" y="22027"/>
                </a:cubicBezTo>
                <a:cubicBezTo>
                  <a:pt x="88192" y="20659"/>
                  <a:pt x="89301" y="19550"/>
                  <a:pt x="90669" y="19550"/>
                </a:cubicBezTo>
                <a:cubicBezTo>
                  <a:pt x="91973" y="19550"/>
                  <a:pt x="93050" y="20567"/>
                  <a:pt x="93140" y="21854"/>
                </a:cubicBezTo>
                <a:lnTo>
                  <a:pt x="93079" y="21866"/>
                </a:lnTo>
                <a:lnTo>
                  <a:pt x="100997" y="20354"/>
                </a:lnTo>
                <a:cubicBezTo>
                  <a:pt x="101001" y="20320"/>
                  <a:pt x="101006" y="20285"/>
                  <a:pt x="101013" y="20251"/>
                </a:cubicBezTo>
                <a:lnTo>
                  <a:pt x="92993" y="16824"/>
                </a:lnTo>
                <a:lnTo>
                  <a:pt x="90799" y="15893"/>
                </a:lnTo>
                <a:cubicBezTo>
                  <a:pt x="90375" y="16569"/>
                  <a:pt x="89551" y="16929"/>
                  <a:pt x="88732" y="16719"/>
                </a:cubicBezTo>
                <a:cubicBezTo>
                  <a:pt x="88562" y="16676"/>
                  <a:pt x="88406" y="16611"/>
                  <a:pt x="88262" y="16529"/>
                </a:cubicBezTo>
                <a:lnTo>
                  <a:pt x="67811" y="41663"/>
                </a:lnTo>
                <a:lnTo>
                  <a:pt x="46067" y="68395"/>
                </a:lnTo>
                <a:close/>
                <a:moveTo>
                  <a:pt x="28645" y="67851"/>
                </a:moveTo>
                <a:lnTo>
                  <a:pt x="28742" y="67768"/>
                </a:lnTo>
                <a:lnTo>
                  <a:pt x="28645" y="67851"/>
                </a:lnTo>
                <a:close/>
                <a:moveTo>
                  <a:pt x="119879" y="67417"/>
                </a:moveTo>
                <a:lnTo>
                  <a:pt x="136291" y="51241"/>
                </a:lnTo>
                <a:lnTo>
                  <a:pt x="115758" y="65210"/>
                </a:lnTo>
                <a:lnTo>
                  <a:pt x="115988" y="65055"/>
                </a:lnTo>
                <a:cubicBezTo>
                  <a:pt x="116147" y="65458"/>
                  <a:pt x="116234" y="65898"/>
                  <a:pt x="116234" y="66357"/>
                </a:cubicBezTo>
                <a:cubicBezTo>
                  <a:pt x="116234" y="66578"/>
                  <a:pt x="116213" y="66794"/>
                  <a:pt x="116176" y="67003"/>
                </a:cubicBezTo>
                <a:lnTo>
                  <a:pt x="119879" y="67417"/>
                </a:lnTo>
                <a:close/>
                <a:moveTo>
                  <a:pt x="28294" y="67339"/>
                </a:moveTo>
                <a:lnTo>
                  <a:pt x="28339" y="67300"/>
                </a:lnTo>
                <a:lnTo>
                  <a:pt x="28294" y="67339"/>
                </a:lnTo>
                <a:close/>
                <a:moveTo>
                  <a:pt x="115861" y="64773"/>
                </a:moveTo>
                <a:lnTo>
                  <a:pt x="137498" y="50053"/>
                </a:lnTo>
                <a:lnTo>
                  <a:pt x="156659" y="31167"/>
                </a:lnTo>
                <a:cubicBezTo>
                  <a:pt x="156640" y="31136"/>
                  <a:pt x="156624" y="31104"/>
                  <a:pt x="156610" y="31075"/>
                </a:cubicBezTo>
                <a:cubicBezTo>
                  <a:pt x="156573" y="31024"/>
                  <a:pt x="156558" y="30974"/>
                  <a:pt x="156522" y="30930"/>
                </a:cubicBezTo>
                <a:cubicBezTo>
                  <a:pt x="156493" y="30859"/>
                  <a:pt x="156472" y="30786"/>
                  <a:pt x="156451" y="30715"/>
                </a:cubicBezTo>
                <a:cubicBezTo>
                  <a:pt x="156436" y="30679"/>
                  <a:pt x="156422" y="30650"/>
                  <a:pt x="156407" y="30592"/>
                </a:cubicBezTo>
                <a:lnTo>
                  <a:pt x="156407" y="30570"/>
                </a:lnTo>
                <a:cubicBezTo>
                  <a:pt x="156393" y="30506"/>
                  <a:pt x="156378" y="30434"/>
                  <a:pt x="156371" y="30369"/>
                </a:cubicBezTo>
                <a:cubicBezTo>
                  <a:pt x="156364" y="30304"/>
                  <a:pt x="156357" y="30246"/>
                  <a:pt x="156357" y="30181"/>
                </a:cubicBezTo>
                <a:lnTo>
                  <a:pt x="156357" y="30138"/>
                </a:lnTo>
                <a:cubicBezTo>
                  <a:pt x="156357" y="30102"/>
                  <a:pt x="156357" y="30066"/>
                  <a:pt x="156361" y="30029"/>
                </a:cubicBezTo>
                <a:lnTo>
                  <a:pt x="156362" y="30028"/>
                </a:lnTo>
                <a:lnTo>
                  <a:pt x="105644" y="21481"/>
                </a:lnTo>
                <a:lnTo>
                  <a:pt x="104451" y="21567"/>
                </a:lnTo>
                <a:lnTo>
                  <a:pt x="104516" y="21563"/>
                </a:lnTo>
                <a:cubicBezTo>
                  <a:pt x="104253" y="22072"/>
                  <a:pt x="103780" y="22426"/>
                  <a:pt x="103239" y="22542"/>
                </a:cubicBezTo>
                <a:lnTo>
                  <a:pt x="103595" y="30806"/>
                </a:lnTo>
                <a:lnTo>
                  <a:pt x="104366" y="48680"/>
                </a:lnTo>
                <a:lnTo>
                  <a:pt x="111544" y="63248"/>
                </a:lnTo>
                <a:lnTo>
                  <a:pt x="111425" y="63005"/>
                </a:lnTo>
                <a:cubicBezTo>
                  <a:pt x="111810" y="62862"/>
                  <a:pt x="112225" y="62784"/>
                  <a:pt x="112661" y="62784"/>
                </a:cubicBezTo>
                <a:cubicBezTo>
                  <a:pt x="114063" y="62784"/>
                  <a:pt x="115278" y="63596"/>
                  <a:pt x="115861" y="64773"/>
                </a:cubicBezTo>
                <a:close/>
                <a:moveTo>
                  <a:pt x="65595" y="52413"/>
                </a:moveTo>
                <a:lnTo>
                  <a:pt x="93855" y="28036"/>
                </a:lnTo>
                <a:lnTo>
                  <a:pt x="91943" y="24151"/>
                </a:lnTo>
                <a:cubicBezTo>
                  <a:pt x="91569" y="24376"/>
                  <a:pt x="91134" y="24505"/>
                  <a:pt x="90669" y="24505"/>
                </a:cubicBezTo>
                <a:cubicBezTo>
                  <a:pt x="90345" y="24505"/>
                  <a:pt x="90037" y="24444"/>
                  <a:pt x="89753" y="24331"/>
                </a:cubicBezTo>
                <a:lnTo>
                  <a:pt x="67611" y="50070"/>
                </a:lnTo>
                <a:lnTo>
                  <a:pt x="65595" y="52413"/>
                </a:lnTo>
                <a:close/>
                <a:moveTo>
                  <a:pt x="257159" y="52177"/>
                </a:moveTo>
                <a:lnTo>
                  <a:pt x="228245" y="16633"/>
                </a:lnTo>
                <a:cubicBezTo>
                  <a:pt x="228100" y="16717"/>
                  <a:pt x="227941" y="16782"/>
                  <a:pt x="227771" y="16826"/>
                </a:cubicBezTo>
                <a:cubicBezTo>
                  <a:pt x="226956" y="17036"/>
                  <a:pt x="226129" y="16678"/>
                  <a:pt x="225704" y="15997"/>
                </a:cubicBezTo>
                <a:lnTo>
                  <a:pt x="221348" y="17849"/>
                </a:lnTo>
                <a:lnTo>
                  <a:pt x="216150" y="20068"/>
                </a:lnTo>
                <a:lnTo>
                  <a:pt x="216154" y="20067"/>
                </a:lnTo>
                <a:cubicBezTo>
                  <a:pt x="216158" y="20082"/>
                  <a:pt x="216162" y="20096"/>
                  <a:pt x="216167" y="20111"/>
                </a:cubicBezTo>
                <a:cubicBezTo>
                  <a:pt x="216173" y="20125"/>
                  <a:pt x="216181" y="20140"/>
                  <a:pt x="216181" y="20161"/>
                </a:cubicBezTo>
                <a:lnTo>
                  <a:pt x="216188" y="20184"/>
                </a:lnTo>
                <a:cubicBezTo>
                  <a:pt x="216217" y="20291"/>
                  <a:pt x="216224" y="20406"/>
                  <a:pt x="216232" y="20522"/>
                </a:cubicBezTo>
                <a:cubicBezTo>
                  <a:pt x="216246" y="20594"/>
                  <a:pt x="216253" y="20665"/>
                  <a:pt x="216261" y="20738"/>
                </a:cubicBezTo>
                <a:lnTo>
                  <a:pt x="216267" y="20788"/>
                </a:lnTo>
                <a:cubicBezTo>
                  <a:pt x="216267" y="20839"/>
                  <a:pt x="216253" y="20889"/>
                  <a:pt x="216246" y="20939"/>
                </a:cubicBezTo>
                <a:cubicBezTo>
                  <a:pt x="216238" y="21054"/>
                  <a:pt x="216232" y="21163"/>
                  <a:pt x="216217" y="21278"/>
                </a:cubicBezTo>
                <a:cubicBezTo>
                  <a:pt x="216209" y="21314"/>
                  <a:pt x="216196" y="21357"/>
                  <a:pt x="216181" y="21401"/>
                </a:cubicBezTo>
                <a:cubicBezTo>
                  <a:pt x="216152" y="21531"/>
                  <a:pt x="216117" y="21659"/>
                  <a:pt x="216066" y="21789"/>
                </a:cubicBezTo>
                <a:cubicBezTo>
                  <a:pt x="216058" y="21803"/>
                  <a:pt x="216052" y="21818"/>
                  <a:pt x="216044" y="21833"/>
                </a:cubicBezTo>
                <a:cubicBezTo>
                  <a:pt x="215980" y="21978"/>
                  <a:pt x="215905" y="22117"/>
                  <a:pt x="215817" y="22248"/>
                </a:cubicBezTo>
                <a:lnTo>
                  <a:pt x="222006" y="27587"/>
                </a:lnTo>
                <a:lnTo>
                  <a:pt x="235392" y="32633"/>
                </a:lnTo>
                <a:lnTo>
                  <a:pt x="235363" y="32621"/>
                </a:lnTo>
                <a:cubicBezTo>
                  <a:pt x="235363" y="32601"/>
                  <a:pt x="235363" y="32580"/>
                  <a:pt x="235363" y="32558"/>
                </a:cubicBezTo>
                <a:cubicBezTo>
                  <a:pt x="235363" y="31384"/>
                  <a:pt x="236315" y="30434"/>
                  <a:pt x="237481" y="30434"/>
                </a:cubicBezTo>
                <a:cubicBezTo>
                  <a:pt x="238648" y="30434"/>
                  <a:pt x="239592" y="31384"/>
                  <a:pt x="239592" y="32558"/>
                </a:cubicBezTo>
                <a:cubicBezTo>
                  <a:pt x="239592" y="33141"/>
                  <a:pt x="239356" y="33670"/>
                  <a:pt x="238976" y="34053"/>
                </a:cubicBezTo>
                <a:lnTo>
                  <a:pt x="257159" y="52177"/>
                </a:lnTo>
                <a:close/>
                <a:moveTo>
                  <a:pt x="246199" y="48454"/>
                </a:moveTo>
                <a:lnTo>
                  <a:pt x="238710" y="34280"/>
                </a:lnTo>
                <a:cubicBezTo>
                  <a:pt x="238364" y="34530"/>
                  <a:pt x="237939" y="34676"/>
                  <a:pt x="237481" y="34676"/>
                </a:cubicBezTo>
                <a:cubicBezTo>
                  <a:pt x="236455" y="34676"/>
                  <a:pt x="235595" y="33942"/>
                  <a:pt x="235403" y="32970"/>
                </a:cubicBezTo>
                <a:lnTo>
                  <a:pt x="235558" y="33028"/>
                </a:lnTo>
                <a:lnTo>
                  <a:pt x="222689" y="28176"/>
                </a:lnTo>
                <a:lnTo>
                  <a:pt x="246199" y="48454"/>
                </a:lnTo>
                <a:close/>
                <a:moveTo>
                  <a:pt x="140442" y="48049"/>
                </a:moveTo>
                <a:lnTo>
                  <a:pt x="161462" y="33748"/>
                </a:lnTo>
                <a:lnTo>
                  <a:pt x="159348" y="31661"/>
                </a:lnTo>
                <a:cubicBezTo>
                  <a:pt x="159343" y="31665"/>
                  <a:pt x="159337" y="31669"/>
                  <a:pt x="159332" y="31673"/>
                </a:cubicBezTo>
                <a:cubicBezTo>
                  <a:pt x="159282" y="31715"/>
                  <a:pt x="159232" y="31738"/>
                  <a:pt x="159173" y="31774"/>
                </a:cubicBezTo>
                <a:cubicBezTo>
                  <a:pt x="159123" y="31803"/>
                  <a:pt x="159079" y="31830"/>
                  <a:pt x="159023" y="31860"/>
                </a:cubicBezTo>
                <a:cubicBezTo>
                  <a:pt x="158958" y="31881"/>
                  <a:pt x="158885" y="31910"/>
                  <a:pt x="158820" y="31932"/>
                </a:cubicBezTo>
                <a:cubicBezTo>
                  <a:pt x="158784" y="31946"/>
                  <a:pt x="158742" y="31968"/>
                  <a:pt x="158698" y="31968"/>
                </a:cubicBezTo>
                <a:cubicBezTo>
                  <a:pt x="158690" y="31975"/>
                  <a:pt x="158684" y="31975"/>
                  <a:pt x="158669" y="31975"/>
                </a:cubicBezTo>
                <a:cubicBezTo>
                  <a:pt x="158598" y="31989"/>
                  <a:pt x="158533" y="31997"/>
                  <a:pt x="158460" y="32004"/>
                </a:cubicBezTo>
                <a:cubicBezTo>
                  <a:pt x="158403" y="32018"/>
                  <a:pt x="158345" y="32018"/>
                  <a:pt x="158288" y="32018"/>
                </a:cubicBezTo>
                <a:cubicBezTo>
                  <a:pt x="158265" y="32018"/>
                  <a:pt x="158251" y="32025"/>
                  <a:pt x="158244" y="32025"/>
                </a:cubicBezTo>
                <a:cubicBezTo>
                  <a:pt x="158194" y="32025"/>
                  <a:pt x="158144" y="32018"/>
                  <a:pt x="158100" y="32018"/>
                </a:cubicBezTo>
                <a:cubicBezTo>
                  <a:pt x="158043" y="32010"/>
                  <a:pt x="157970" y="32010"/>
                  <a:pt x="157905" y="31997"/>
                </a:cubicBezTo>
                <a:cubicBezTo>
                  <a:pt x="157849" y="31983"/>
                  <a:pt x="157784" y="31968"/>
                  <a:pt x="157719" y="31954"/>
                </a:cubicBezTo>
                <a:cubicBezTo>
                  <a:pt x="157669" y="31932"/>
                  <a:pt x="157610" y="31918"/>
                  <a:pt x="157553" y="31895"/>
                </a:cubicBezTo>
                <a:cubicBezTo>
                  <a:pt x="157495" y="31868"/>
                  <a:pt x="157445" y="31845"/>
                  <a:pt x="157380" y="31817"/>
                </a:cubicBezTo>
                <a:cubicBezTo>
                  <a:pt x="157330" y="31788"/>
                  <a:pt x="157279" y="31766"/>
                  <a:pt x="157236" y="31730"/>
                </a:cubicBezTo>
                <a:cubicBezTo>
                  <a:pt x="157180" y="31703"/>
                  <a:pt x="157133" y="31670"/>
                  <a:pt x="157086" y="31631"/>
                </a:cubicBezTo>
                <a:lnTo>
                  <a:pt x="140442" y="48049"/>
                </a:lnTo>
                <a:close/>
                <a:moveTo>
                  <a:pt x="103690" y="47308"/>
                </a:moveTo>
                <a:lnTo>
                  <a:pt x="102622" y="22570"/>
                </a:lnTo>
                <a:cubicBezTo>
                  <a:pt x="102543" y="22561"/>
                  <a:pt x="102462" y="22546"/>
                  <a:pt x="102382" y="22525"/>
                </a:cubicBezTo>
                <a:cubicBezTo>
                  <a:pt x="102093" y="22456"/>
                  <a:pt x="101837" y="22318"/>
                  <a:pt x="101627" y="22136"/>
                </a:cubicBezTo>
                <a:lnTo>
                  <a:pt x="94374" y="28395"/>
                </a:lnTo>
                <a:lnTo>
                  <a:pt x="103690" y="47308"/>
                </a:lnTo>
                <a:close/>
                <a:moveTo>
                  <a:pt x="212686" y="36002"/>
                </a:moveTo>
                <a:lnTo>
                  <a:pt x="213177" y="24590"/>
                </a:lnTo>
                <a:lnTo>
                  <a:pt x="206963" y="22246"/>
                </a:lnTo>
                <a:lnTo>
                  <a:pt x="198650" y="23647"/>
                </a:lnTo>
                <a:lnTo>
                  <a:pt x="212686" y="36002"/>
                </a:lnTo>
                <a:close/>
                <a:moveTo>
                  <a:pt x="238766" y="34238"/>
                </a:moveTo>
                <a:lnTo>
                  <a:pt x="238669" y="34201"/>
                </a:lnTo>
                <a:lnTo>
                  <a:pt x="238700" y="34260"/>
                </a:lnTo>
                <a:lnTo>
                  <a:pt x="238710" y="34280"/>
                </a:lnTo>
                <a:cubicBezTo>
                  <a:pt x="238729" y="34266"/>
                  <a:pt x="238747" y="34253"/>
                  <a:pt x="238766" y="34238"/>
                </a:cubicBezTo>
                <a:close/>
                <a:moveTo>
                  <a:pt x="162063" y="33339"/>
                </a:moveTo>
                <a:lnTo>
                  <a:pt x="168954" y="28651"/>
                </a:lnTo>
                <a:lnTo>
                  <a:pt x="160141" y="30136"/>
                </a:lnTo>
                <a:lnTo>
                  <a:pt x="160138" y="30136"/>
                </a:lnTo>
                <a:cubicBezTo>
                  <a:pt x="160134" y="30179"/>
                  <a:pt x="160132" y="30221"/>
                  <a:pt x="160132" y="30261"/>
                </a:cubicBezTo>
                <a:cubicBezTo>
                  <a:pt x="160125" y="30332"/>
                  <a:pt x="160110" y="30397"/>
                  <a:pt x="160088" y="30484"/>
                </a:cubicBezTo>
                <a:cubicBezTo>
                  <a:pt x="160088" y="30484"/>
                  <a:pt x="160096" y="30491"/>
                  <a:pt x="160088" y="30506"/>
                </a:cubicBezTo>
                <a:lnTo>
                  <a:pt x="160088" y="30512"/>
                </a:lnTo>
                <a:cubicBezTo>
                  <a:pt x="160081" y="30556"/>
                  <a:pt x="160060" y="30600"/>
                  <a:pt x="160046" y="30642"/>
                </a:cubicBezTo>
                <a:cubicBezTo>
                  <a:pt x="160031" y="30707"/>
                  <a:pt x="160016" y="30772"/>
                  <a:pt x="159987" y="30830"/>
                </a:cubicBezTo>
                <a:cubicBezTo>
                  <a:pt x="159973" y="30880"/>
                  <a:pt x="159937" y="30930"/>
                  <a:pt x="159916" y="30989"/>
                </a:cubicBezTo>
                <a:cubicBezTo>
                  <a:pt x="159887" y="31044"/>
                  <a:pt x="159867" y="31092"/>
                  <a:pt x="159832" y="31141"/>
                </a:cubicBezTo>
                <a:lnTo>
                  <a:pt x="162063" y="33339"/>
                </a:lnTo>
                <a:close/>
                <a:moveTo>
                  <a:pt x="160064" y="29522"/>
                </a:moveTo>
                <a:lnTo>
                  <a:pt x="170184" y="27814"/>
                </a:lnTo>
                <a:lnTo>
                  <a:pt x="184810" y="17863"/>
                </a:lnTo>
                <a:lnTo>
                  <a:pt x="186541" y="16685"/>
                </a:lnTo>
                <a:cubicBezTo>
                  <a:pt x="186295" y="16384"/>
                  <a:pt x="186118" y="16024"/>
                  <a:pt x="186036" y="15627"/>
                </a:cubicBezTo>
                <a:lnTo>
                  <a:pt x="158566" y="17628"/>
                </a:lnTo>
                <a:lnTo>
                  <a:pt x="158566" y="28187"/>
                </a:lnTo>
                <a:cubicBezTo>
                  <a:pt x="158606" y="28192"/>
                  <a:pt x="158648" y="28196"/>
                  <a:pt x="158690" y="28200"/>
                </a:cubicBezTo>
                <a:cubicBezTo>
                  <a:pt x="158698" y="28208"/>
                  <a:pt x="158713" y="28208"/>
                  <a:pt x="158727" y="28208"/>
                </a:cubicBezTo>
                <a:cubicBezTo>
                  <a:pt x="158770" y="28223"/>
                  <a:pt x="158813" y="28244"/>
                  <a:pt x="158849" y="28250"/>
                </a:cubicBezTo>
                <a:cubicBezTo>
                  <a:pt x="158922" y="28279"/>
                  <a:pt x="158979" y="28302"/>
                  <a:pt x="159037" y="28323"/>
                </a:cubicBezTo>
                <a:cubicBezTo>
                  <a:pt x="159094" y="28344"/>
                  <a:pt x="159144" y="28380"/>
                  <a:pt x="159202" y="28409"/>
                </a:cubicBezTo>
                <a:cubicBezTo>
                  <a:pt x="159253" y="28445"/>
                  <a:pt x="159303" y="28474"/>
                  <a:pt x="159361" y="28503"/>
                </a:cubicBezTo>
                <a:cubicBezTo>
                  <a:pt x="159404" y="28547"/>
                  <a:pt x="159454" y="28589"/>
                  <a:pt x="159504" y="28625"/>
                </a:cubicBezTo>
                <a:cubicBezTo>
                  <a:pt x="159541" y="28662"/>
                  <a:pt x="159584" y="28704"/>
                  <a:pt x="159634" y="28748"/>
                </a:cubicBezTo>
                <a:cubicBezTo>
                  <a:pt x="159671" y="28792"/>
                  <a:pt x="159707" y="28834"/>
                  <a:pt x="159742" y="28892"/>
                </a:cubicBezTo>
                <a:cubicBezTo>
                  <a:pt x="159786" y="28935"/>
                  <a:pt x="159822" y="28978"/>
                  <a:pt x="159851" y="29037"/>
                </a:cubicBezTo>
                <a:cubicBezTo>
                  <a:pt x="159879" y="29087"/>
                  <a:pt x="159908" y="29137"/>
                  <a:pt x="159930" y="29187"/>
                </a:cubicBezTo>
                <a:cubicBezTo>
                  <a:pt x="159966" y="29238"/>
                  <a:pt x="159995" y="29296"/>
                  <a:pt x="160016" y="29353"/>
                </a:cubicBezTo>
                <a:cubicBezTo>
                  <a:pt x="160036" y="29410"/>
                  <a:pt x="160051" y="29465"/>
                  <a:pt x="160064" y="29522"/>
                </a:cubicBezTo>
                <a:close/>
                <a:moveTo>
                  <a:pt x="156551" y="29259"/>
                </a:moveTo>
                <a:cubicBezTo>
                  <a:pt x="156573" y="29202"/>
                  <a:pt x="156610" y="29152"/>
                  <a:pt x="156638" y="29093"/>
                </a:cubicBezTo>
                <a:cubicBezTo>
                  <a:pt x="156667" y="29043"/>
                  <a:pt x="156696" y="28993"/>
                  <a:pt x="156725" y="28943"/>
                </a:cubicBezTo>
                <a:cubicBezTo>
                  <a:pt x="156767" y="28892"/>
                  <a:pt x="156811" y="28842"/>
                  <a:pt x="156855" y="28792"/>
                </a:cubicBezTo>
                <a:cubicBezTo>
                  <a:pt x="156897" y="28748"/>
                  <a:pt x="156926" y="28712"/>
                  <a:pt x="156962" y="28677"/>
                </a:cubicBezTo>
                <a:cubicBezTo>
                  <a:pt x="157012" y="28633"/>
                  <a:pt x="157062" y="28589"/>
                  <a:pt x="157114" y="28547"/>
                </a:cubicBezTo>
                <a:cubicBezTo>
                  <a:pt x="157164" y="28510"/>
                  <a:pt x="157200" y="28482"/>
                  <a:pt x="157250" y="28445"/>
                </a:cubicBezTo>
                <a:cubicBezTo>
                  <a:pt x="157307" y="28417"/>
                  <a:pt x="157359" y="28388"/>
                  <a:pt x="157416" y="28359"/>
                </a:cubicBezTo>
                <a:cubicBezTo>
                  <a:pt x="157474" y="28338"/>
                  <a:pt x="157516" y="28309"/>
                  <a:pt x="157575" y="28287"/>
                </a:cubicBezTo>
                <a:cubicBezTo>
                  <a:pt x="157639" y="28258"/>
                  <a:pt x="157696" y="28244"/>
                  <a:pt x="157761" y="28229"/>
                </a:cubicBezTo>
                <a:cubicBezTo>
                  <a:pt x="157819" y="28208"/>
                  <a:pt x="157870" y="28200"/>
                  <a:pt x="157928" y="28186"/>
                </a:cubicBezTo>
                <a:lnTo>
                  <a:pt x="157935" y="28186"/>
                </a:lnTo>
                <a:lnTo>
                  <a:pt x="157943" y="17673"/>
                </a:lnTo>
                <a:lnTo>
                  <a:pt x="108289" y="21287"/>
                </a:lnTo>
                <a:lnTo>
                  <a:pt x="154620" y="29115"/>
                </a:lnTo>
                <a:lnTo>
                  <a:pt x="156485" y="29430"/>
                </a:lnTo>
                <a:cubicBezTo>
                  <a:pt x="156504" y="29370"/>
                  <a:pt x="156518" y="29312"/>
                  <a:pt x="156551" y="29259"/>
                </a:cubicBezTo>
                <a:close/>
                <a:moveTo>
                  <a:pt x="94096" y="27829"/>
                </a:moveTo>
                <a:lnTo>
                  <a:pt x="101068" y="21814"/>
                </a:lnTo>
                <a:lnTo>
                  <a:pt x="92991" y="22400"/>
                </a:lnTo>
                <a:lnTo>
                  <a:pt x="93119" y="22391"/>
                </a:lnTo>
                <a:cubicBezTo>
                  <a:pt x="93025" y="23032"/>
                  <a:pt x="92684" y="23593"/>
                  <a:pt x="92198" y="23975"/>
                </a:cubicBezTo>
                <a:lnTo>
                  <a:pt x="94096" y="27829"/>
                </a:lnTo>
                <a:close/>
                <a:moveTo>
                  <a:pt x="170910" y="27692"/>
                </a:moveTo>
                <a:lnTo>
                  <a:pt x="192317" y="24080"/>
                </a:lnTo>
                <a:lnTo>
                  <a:pt x="189576" y="17339"/>
                </a:lnTo>
                <a:cubicBezTo>
                  <a:pt x="189242" y="17505"/>
                  <a:pt x="188867" y="17597"/>
                  <a:pt x="188470" y="17597"/>
                </a:cubicBezTo>
                <a:cubicBezTo>
                  <a:pt x="187805" y="17597"/>
                  <a:pt x="187200" y="17338"/>
                  <a:pt x="186753" y="16914"/>
                </a:cubicBezTo>
                <a:lnTo>
                  <a:pt x="170910" y="27692"/>
                </a:lnTo>
                <a:close/>
                <a:moveTo>
                  <a:pt x="220327" y="26955"/>
                </a:moveTo>
                <a:lnTo>
                  <a:pt x="215420" y="22719"/>
                </a:lnTo>
                <a:cubicBezTo>
                  <a:pt x="215115" y="23007"/>
                  <a:pt x="214735" y="23224"/>
                  <a:pt x="214301" y="23331"/>
                </a:cubicBezTo>
                <a:cubicBezTo>
                  <a:pt x="214150" y="23371"/>
                  <a:pt x="213999" y="23394"/>
                  <a:pt x="213848" y="23406"/>
                </a:cubicBezTo>
                <a:lnTo>
                  <a:pt x="213800" y="24494"/>
                </a:lnTo>
                <a:lnTo>
                  <a:pt x="220327" y="26955"/>
                </a:lnTo>
                <a:close/>
                <a:moveTo>
                  <a:pt x="213192" y="24264"/>
                </a:moveTo>
                <a:lnTo>
                  <a:pt x="213230" y="23378"/>
                </a:lnTo>
                <a:cubicBezTo>
                  <a:pt x="212368" y="23236"/>
                  <a:pt x="211618" y="22660"/>
                  <a:pt x="211268" y="21826"/>
                </a:cubicBezTo>
                <a:cubicBezTo>
                  <a:pt x="211254" y="21797"/>
                  <a:pt x="211247" y="21753"/>
                  <a:pt x="211233" y="21724"/>
                </a:cubicBezTo>
                <a:cubicBezTo>
                  <a:pt x="211206" y="21665"/>
                  <a:pt x="211177" y="21604"/>
                  <a:pt x="211155" y="21539"/>
                </a:cubicBezTo>
                <a:lnTo>
                  <a:pt x="207567" y="22144"/>
                </a:lnTo>
                <a:lnTo>
                  <a:pt x="213192" y="24264"/>
                </a:lnTo>
                <a:close/>
                <a:moveTo>
                  <a:pt x="192628" y="24027"/>
                </a:moveTo>
                <a:lnTo>
                  <a:pt x="197632" y="23183"/>
                </a:lnTo>
                <a:lnTo>
                  <a:pt x="190341" y="16746"/>
                </a:lnTo>
                <a:cubicBezTo>
                  <a:pt x="190197" y="16913"/>
                  <a:pt x="190030" y="17060"/>
                  <a:pt x="189845" y="17183"/>
                </a:cubicBezTo>
                <a:lnTo>
                  <a:pt x="192628" y="24027"/>
                </a:lnTo>
                <a:close/>
                <a:moveTo>
                  <a:pt x="198044" y="23114"/>
                </a:moveTo>
                <a:lnTo>
                  <a:pt x="205796" y="21806"/>
                </a:lnTo>
                <a:lnTo>
                  <a:pt x="190735" y="16126"/>
                </a:lnTo>
                <a:cubicBezTo>
                  <a:pt x="190677" y="16255"/>
                  <a:pt x="190610" y="16381"/>
                  <a:pt x="190530" y="16498"/>
                </a:cubicBezTo>
                <a:lnTo>
                  <a:pt x="198044" y="23114"/>
                </a:lnTo>
                <a:close/>
                <a:moveTo>
                  <a:pt x="93860" y="22027"/>
                </a:moveTo>
                <a:lnTo>
                  <a:pt x="101148" y="21498"/>
                </a:lnTo>
                <a:cubicBezTo>
                  <a:pt x="101138" y="21478"/>
                  <a:pt x="101129" y="21458"/>
                  <a:pt x="101121" y="21437"/>
                </a:cubicBezTo>
                <a:cubicBezTo>
                  <a:pt x="101115" y="21429"/>
                  <a:pt x="101107" y="21414"/>
                  <a:pt x="101107" y="21408"/>
                </a:cubicBezTo>
                <a:cubicBezTo>
                  <a:pt x="101064" y="21314"/>
                  <a:pt x="101035" y="21220"/>
                  <a:pt x="101014" y="21127"/>
                </a:cubicBezTo>
                <a:cubicBezTo>
                  <a:pt x="101006" y="21098"/>
                  <a:pt x="101006" y="21069"/>
                  <a:pt x="100999" y="21040"/>
                </a:cubicBezTo>
                <a:cubicBezTo>
                  <a:pt x="100977" y="20962"/>
                  <a:pt x="100977" y="20874"/>
                  <a:pt x="100970" y="20795"/>
                </a:cubicBezTo>
                <a:cubicBezTo>
                  <a:pt x="100970" y="20759"/>
                  <a:pt x="100956" y="20724"/>
                  <a:pt x="100956" y="20673"/>
                </a:cubicBezTo>
                <a:lnTo>
                  <a:pt x="93860" y="22027"/>
                </a:lnTo>
                <a:close/>
                <a:moveTo>
                  <a:pt x="206399" y="21704"/>
                </a:moveTo>
                <a:lnTo>
                  <a:pt x="211061" y="20917"/>
                </a:lnTo>
                <a:cubicBezTo>
                  <a:pt x="211059" y="20896"/>
                  <a:pt x="211059" y="20874"/>
                  <a:pt x="211059" y="20853"/>
                </a:cubicBezTo>
                <a:cubicBezTo>
                  <a:pt x="211059" y="20824"/>
                  <a:pt x="211053" y="20788"/>
                  <a:pt x="211053" y="20788"/>
                </a:cubicBezTo>
                <a:cubicBezTo>
                  <a:pt x="211053" y="20716"/>
                  <a:pt x="211066" y="20659"/>
                  <a:pt x="211066" y="20594"/>
                </a:cubicBezTo>
                <a:cubicBezTo>
                  <a:pt x="211074" y="20514"/>
                  <a:pt x="211081" y="20435"/>
                  <a:pt x="211095" y="20364"/>
                </a:cubicBezTo>
                <a:cubicBezTo>
                  <a:pt x="211100" y="20330"/>
                  <a:pt x="211107" y="20299"/>
                  <a:pt x="211112" y="20267"/>
                </a:cubicBezTo>
                <a:lnTo>
                  <a:pt x="211118" y="20268"/>
                </a:lnTo>
                <a:lnTo>
                  <a:pt x="189894" y="13095"/>
                </a:lnTo>
                <a:cubicBezTo>
                  <a:pt x="190530" y="13545"/>
                  <a:pt x="190947" y="14286"/>
                  <a:pt x="190947" y="15120"/>
                </a:cubicBezTo>
                <a:cubicBezTo>
                  <a:pt x="190947" y="15370"/>
                  <a:pt x="190910" y="15611"/>
                  <a:pt x="190841" y="15838"/>
                </a:cubicBezTo>
                <a:lnTo>
                  <a:pt x="206399" y="21704"/>
                </a:lnTo>
                <a:close/>
                <a:moveTo>
                  <a:pt x="107012" y="21072"/>
                </a:moveTo>
                <a:lnTo>
                  <a:pt x="157943" y="17370"/>
                </a:lnTo>
                <a:lnTo>
                  <a:pt x="157946" y="10317"/>
                </a:lnTo>
                <a:cubicBezTo>
                  <a:pt x="157898" y="10321"/>
                  <a:pt x="157847" y="10322"/>
                  <a:pt x="157798" y="10322"/>
                </a:cubicBezTo>
                <a:cubicBezTo>
                  <a:pt x="157422" y="10322"/>
                  <a:pt x="157073" y="10209"/>
                  <a:pt x="156783" y="10016"/>
                </a:cubicBezTo>
                <a:lnTo>
                  <a:pt x="107744" y="19379"/>
                </a:lnTo>
                <a:lnTo>
                  <a:pt x="104704" y="20401"/>
                </a:lnTo>
                <a:cubicBezTo>
                  <a:pt x="104711" y="20448"/>
                  <a:pt x="104717" y="20496"/>
                  <a:pt x="104724" y="20544"/>
                </a:cubicBezTo>
                <a:cubicBezTo>
                  <a:pt x="104724" y="20594"/>
                  <a:pt x="104730" y="20637"/>
                  <a:pt x="104730" y="20680"/>
                </a:cubicBezTo>
                <a:lnTo>
                  <a:pt x="104729" y="20686"/>
                </a:lnTo>
                <a:lnTo>
                  <a:pt x="107012" y="21072"/>
                </a:lnTo>
                <a:close/>
                <a:moveTo>
                  <a:pt x="101371" y="19726"/>
                </a:moveTo>
                <a:lnTo>
                  <a:pt x="101256" y="19677"/>
                </a:lnTo>
                <a:cubicBezTo>
                  <a:pt x="101588" y="19152"/>
                  <a:pt x="102177" y="18792"/>
                  <a:pt x="102843" y="18792"/>
                </a:cubicBezTo>
                <a:cubicBezTo>
                  <a:pt x="103523" y="18792"/>
                  <a:pt x="104110" y="19156"/>
                  <a:pt x="104444" y="19695"/>
                </a:cubicBezTo>
                <a:lnTo>
                  <a:pt x="104410" y="19702"/>
                </a:lnTo>
                <a:lnTo>
                  <a:pt x="105319" y="19528"/>
                </a:lnTo>
                <a:lnTo>
                  <a:pt x="153869" y="3221"/>
                </a:lnTo>
                <a:lnTo>
                  <a:pt x="154045" y="3162"/>
                </a:lnTo>
                <a:lnTo>
                  <a:pt x="91086" y="14838"/>
                </a:lnTo>
                <a:cubicBezTo>
                  <a:pt x="91090" y="14998"/>
                  <a:pt x="91074" y="15162"/>
                  <a:pt x="91037" y="15324"/>
                </a:cubicBezTo>
                <a:lnTo>
                  <a:pt x="94889" y="16969"/>
                </a:lnTo>
                <a:lnTo>
                  <a:pt x="101371" y="19726"/>
                </a:lnTo>
                <a:close/>
                <a:moveTo>
                  <a:pt x="211323" y="19674"/>
                </a:moveTo>
                <a:lnTo>
                  <a:pt x="211312" y="19670"/>
                </a:lnTo>
                <a:cubicBezTo>
                  <a:pt x="211343" y="19605"/>
                  <a:pt x="211376" y="19540"/>
                  <a:pt x="211413" y="19477"/>
                </a:cubicBezTo>
                <a:lnTo>
                  <a:pt x="211413" y="19470"/>
                </a:lnTo>
                <a:cubicBezTo>
                  <a:pt x="211867" y="18700"/>
                  <a:pt x="212702" y="18181"/>
                  <a:pt x="213652" y="18181"/>
                </a:cubicBezTo>
                <a:cubicBezTo>
                  <a:pt x="214618" y="18181"/>
                  <a:pt x="215460" y="18706"/>
                  <a:pt x="215909" y="19494"/>
                </a:cubicBezTo>
                <a:lnTo>
                  <a:pt x="215862" y="19514"/>
                </a:lnTo>
                <a:lnTo>
                  <a:pt x="225466" y="15427"/>
                </a:lnTo>
                <a:cubicBezTo>
                  <a:pt x="225426" y="15265"/>
                  <a:pt x="225410" y="15103"/>
                  <a:pt x="225414" y="14944"/>
                </a:cubicBezTo>
                <a:lnTo>
                  <a:pt x="225544" y="14968"/>
                </a:lnTo>
                <a:lnTo>
                  <a:pt x="162482" y="3172"/>
                </a:lnTo>
                <a:lnTo>
                  <a:pt x="211323" y="19674"/>
                </a:lnTo>
                <a:close/>
                <a:moveTo>
                  <a:pt x="109897" y="18654"/>
                </a:moveTo>
                <a:lnTo>
                  <a:pt x="156476" y="9757"/>
                </a:lnTo>
                <a:cubicBezTo>
                  <a:pt x="156165" y="9431"/>
                  <a:pt x="155976" y="8990"/>
                  <a:pt x="155976" y="8506"/>
                </a:cubicBezTo>
                <a:cubicBezTo>
                  <a:pt x="155976" y="7506"/>
                  <a:pt x="156790" y="6692"/>
                  <a:pt x="157798" y="6692"/>
                </a:cubicBezTo>
                <a:cubicBezTo>
                  <a:pt x="157849" y="6692"/>
                  <a:pt x="157899" y="6694"/>
                  <a:pt x="157949" y="6698"/>
                </a:cubicBezTo>
                <a:lnTo>
                  <a:pt x="157949" y="6755"/>
                </a:lnTo>
                <a:lnTo>
                  <a:pt x="157952" y="3948"/>
                </a:lnTo>
                <a:cubicBezTo>
                  <a:pt x="157839" y="3931"/>
                  <a:pt x="157732" y="3902"/>
                  <a:pt x="157631" y="3861"/>
                </a:cubicBezTo>
                <a:cubicBezTo>
                  <a:pt x="157187" y="3704"/>
                  <a:pt x="156815" y="3387"/>
                  <a:pt x="156593" y="2958"/>
                </a:cubicBezTo>
                <a:lnTo>
                  <a:pt x="151718" y="4594"/>
                </a:lnTo>
                <a:lnTo>
                  <a:pt x="109897" y="18654"/>
                </a:lnTo>
                <a:close/>
                <a:moveTo>
                  <a:pt x="158566" y="17325"/>
                </a:moveTo>
                <a:lnTo>
                  <a:pt x="185992" y="15330"/>
                </a:lnTo>
                <a:cubicBezTo>
                  <a:pt x="185987" y="15261"/>
                  <a:pt x="185984" y="15191"/>
                  <a:pt x="185984" y="15120"/>
                </a:cubicBezTo>
                <a:cubicBezTo>
                  <a:pt x="185984" y="15046"/>
                  <a:pt x="185985" y="14971"/>
                  <a:pt x="185992" y="14897"/>
                </a:cubicBezTo>
                <a:lnTo>
                  <a:pt x="158898" y="9946"/>
                </a:lnTo>
                <a:cubicBezTo>
                  <a:pt x="158795" y="10025"/>
                  <a:pt x="158684" y="10094"/>
                  <a:pt x="158566" y="10150"/>
                </a:cubicBezTo>
                <a:lnTo>
                  <a:pt x="158566" y="17325"/>
                </a:lnTo>
                <a:close/>
                <a:moveTo>
                  <a:pt x="90958" y="14862"/>
                </a:moveTo>
                <a:lnTo>
                  <a:pt x="91088" y="14838"/>
                </a:lnTo>
                <a:lnTo>
                  <a:pt x="90958" y="14862"/>
                </a:lnTo>
                <a:close/>
                <a:moveTo>
                  <a:pt x="188470" y="12641"/>
                </a:moveTo>
                <a:cubicBezTo>
                  <a:pt x="188499" y="12641"/>
                  <a:pt x="188529" y="12642"/>
                  <a:pt x="188560" y="12643"/>
                </a:cubicBezTo>
                <a:lnTo>
                  <a:pt x="188683" y="12684"/>
                </a:lnTo>
                <a:lnTo>
                  <a:pt x="159932" y="2965"/>
                </a:lnTo>
                <a:cubicBezTo>
                  <a:pt x="159691" y="3421"/>
                  <a:pt x="159267" y="3777"/>
                  <a:pt x="158734" y="3911"/>
                </a:cubicBezTo>
                <a:cubicBezTo>
                  <a:pt x="158677" y="3927"/>
                  <a:pt x="158621" y="3939"/>
                  <a:pt x="158566" y="3948"/>
                </a:cubicBezTo>
                <a:lnTo>
                  <a:pt x="158566" y="6865"/>
                </a:lnTo>
                <a:cubicBezTo>
                  <a:pt x="159179" y="7155"/>
                  <a:pt x="159606" y="7782"/>
                  <a:pt x="159606" y="8506"/>
                </a:cubicBezTo>
                <a:cubicBezTo>
                  <a:pt x="159606" y="8953"/>
                  <a:pt x="159443" y="9364"/>
                  <a:pt x="159176" y="9680"/>
                </a:cubicBezTo>
                <a:lnTo>
                  <a:pt x="186041" y="14590"/>
                </a:lnTo>
                <a:cubicBezTo>
                  <a:pt x="186286" y="13480"/>
                  <a:pt x="187284" y="12641"/>
                  <a:pt x="188470" y="12641"/>
                </a:cubicBezTo>
                <a:close/>
                <a:moveTo>
                  <a:pt x="90870" y="14255"/>
                </a:moveTo>
                <a:lnTo>
                  <a:pt x="90970" y="14237"/>
                </a:lnTo>
                <a:lnTo>
                  <a:pt x="90870" y="14255"/>
                </a:lnTo>
                <a:close/>
                <a:moveTo>
                  <a:pt x="188560" y="12643"/>
                </a:moveTo>
                <a:lnTo>
                  <a:pt x="189732" y="13039"/>
                </a:lnTo>
                <a:lnTo>
                  <a:pt x="189894" y="13095"/>
                </a:lnTo>
                <a:cubicBezTo>
                  <a:pt x="189514" y="12826"/>
                  <a:pt x="189054" y="12661"/>
                  <a:pt x="188560" y="12643"/>
                </a:cubicBezTo>
                <a:close/>
              </a:path>
            </a:pathLst>
          </a:custGeom>
          <a:solidFill>
            <a:schemeClr val="bg1"/>
          </a:solidFill>
          <a:ln>
            <a:noFill/>
          </a:ln>
        </p:spPr>
        <p:txBody>
          <a:bodyPr rot="0" vert="horz" wrap="square" lIns="68580" tIns="34290" rIns="68580" bIns="34290" anchor="t" anchorCtr="0" upright="1">
            <a:noAutofit/>
          </a:bodyPr>
          <a:lstStyle/>
          <a:p>
            <a:endParaRPr lang="en-US" sz="1350"/>
          </a:p>
        </p:txBody>
      </p:sp>
      <p:cxnSp>
        <p:nvCxnSpPr>
          <p:cNvPr id="12" name="Straight Connector 11"/>
          <p:cNvCxnSpPr/>
          <p:nvPr userDrawn="1"/>
        </p:nvCxnSpPr>
        <p:spPr>
          <a:xfrm>
            <a:off x="0" y="777920"/>
            <a:ext cx="914400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17064" y="5111097"/>
            <a:ext cx="9161064" cy="22168"/>
          </a:xfrm>
          <a:prstGeom prst="line">
            <a:avLst/>
          </a:prstGeom>
          <a:ln w="76200">
            <a:solidFill>
              <a:srgbClr val="002060"/>
            </a:solidFill>
          </a:ln>
        </p:spPr>
        <p:style>
          <a:lnRef idx="3">
            <a:schemeClr val="accent6"/>
          </a:lnRef>
          <a:fillRef idx="0">
            <a:schemeClr val="accent6"/>
          </a:fillRef>
          <a:effectRef idx="2">
            <a:schemeClr val="accent6"/>
          </a:effectRef>
          <a:fontRef idx="minor">
            <a:schemeClr val="tx1"/>
          </a:fontRef>
        </p:style>
      </p:cxnSp>
      <p:pic>
        <p:nvPicPr>
          <p:cNvPr id="6" name="Picture 5"/>
          <p:cNvPicPr>
            <a:picLocks noChangeAspect="1"/>
          </p:cNvPicPr>
          <p:nvPr userDrawn="1"/>
        </p:nvPicPr>
        <p:blipFill rotWithShape="1">
          <a:blip r:embed="rId14"/>
          <a:srcRect l="29496" t="67531" r="25927"/>
          <a:stretch/>
        </p:blipFill>
        <p:spPr>
          <a:xfrm rot="10800000">
            <a:off x="8055734" y="4488548"/>
            <a:ext cx="1088265" cy="595723"/>
          </a:xfrm>
          <a:prstGeom prst="rect">
            <a:avLst/>
          </a:prstGeom>
        </p:spPr>
      </p:pic>
    </p:spTree>
    <p:extLst>
      <p:ext uri="{BB962C8B-B14F-4D97-AF65-F5344CB8AC3E}">
        <p14:creationId xmlns:p14="http://schemas.microsoft.com/office/powerpoint/2010/main" val="241685070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GB"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sz="600" noProof="0">
                <a:solidFill>
                  <a:srgbClr val="454545"/>
                </a:solidFill>
              </a:rPr>
              <a:t>© GS1</a:t>
            </a:r>
            <a:r>
              <a:rPr lang="en-GB" sz="600" baseline="0" noProof="0">
                <a:solidFill>
                  <a:srgbClr val="454545"/>
                </a:solidFill>
              </a:rPr>
              <a:t> </a:t>
            </a:r>
            <a:r>
              <a:rPr lang="en-GB" sz="600" noProof="0">
                <a:solidFill>
                  <a:srgbClr val="454545"/>
                </a:solidFill>
              </a:rPr>
              <a:t>2022</a:t>
            </a:r>
          </a:p>
        </p:txBody>
      </p:sp>
      <p:pic>
        <p:nvPicPr>
          <p:cNvPr id="6" name="Picture 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37172" y="4646132"/>
            <a:ext cx="1312639" cy="385983"/>
          </a:xfrm>
          <a:prstGeom prst="rect">
            <a:avLst/>
          </a:prstGeom>
        </p:spPr>
      </p:pic>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‹N°›</a:t>
            </a:fld>
            <a:endParaRPr lang="en-GB" noProof="0"/>
          </a:p>
        </p:txBody>
      </p:sp>
    </p:spTree>
    <p:extLst>
      <p:ext uri="{BB962C8B-B14F-4D97-AF65-F5344CB8AC3E}">
        <p14:creationId xmlns:p14="http://schemas.microsoft.com/office/powerpoint/2010/main" val="428440986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 id="2147483924" r:id="rId19"/>
    <p:sldLayoutId id="2147483925" r:id="rId20"/>
    <p:sldLayoutId id="2147483926" r:id="rId21"/>
    <p:sldLayoutId id="2147483927" r:id="rId22"/>
  </p:sldLayoutIdLst>
  <p:hf hdr="0" ftr="0" dt="0"/>
  <p:txStyles>
    <p:titleStyle>
      <a:lvl1pPr algn="l" defTabSz="457144"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s://youtu.be/zpPlZNSvSB0" TargetMode="External"/><Relationship Id="rId1" Type="http://schemas.openxmlformats.org/officeDocument/2006/relationships/slideLayout" Target="../slideLayouts/slideLayout5.xml"/><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hyperlink" Target="http://www.gs1.org/gs1-competition-law-caution"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mailto:globalforum@gs1.org" TargetMode="External"/><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mailto:Sophie.molle@gs1.org" TargetMode="External"/><Relationship Id="rId2" Type="http://schemas.openxmlformats.org/officeDocument/2006/relationships/hyperlink" Target="mailto:Christian.hay@gs1.org" TargetMode="External"/><Relationship Id="rId1" Type="http://schemas.openxmlformats.org/officeDocument/2006/relationships/slideLayout" Target="../slideLayouts/slideLayout17.xml"/><Relationship Id="rId5" Type="http://schemas.openxmlformats.org/officeDocument/2006/relationships/hyperlink" Target="mailto:Jo.Goulding@gs1uk.org" TargetMode="External"/><Relationship Id="rId4" Type="http://schemas.openxmlformats.org/officeDocument/2006/relationships/hyperlink" Target="mailto:Neil.piper@gs1.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hyperlink" Target="mailto:helpdesk@gs1.org" TargetMode="External"/><Relationship Id="rId4" Type="http://schemas.openxmlformats.org/officeDocument/2006/relationships/hyperlink" Target="https://support.gs1.org/"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youtu.be/1VKt2LysGxA"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93251-B42D-4BCF-90D3-01466F940AC8}"/>
              </a:ext>
            </a:extLst>
          </p:cNvPr>
          <p:cNvSpPr>
            <a:spLocks noGrp="1"/>
          </p:cNvSpPr>
          <p:nvPr>
            <p:ph type="title"/>
          </p:nvPr>
        </p:nvSpPr>
        <p:spPr/>
        <p:txBody>
          <a:bodyPr/>
          <a:lstStyle/>
          <a:p>
            <a:r>
              <a:rPr lang="en-US" sz="1800" dirty="0"/>
              <a:t>Global Forum 2022 </a:t>
            </a:r>
            <a:br>
              <a:rPr lang="en-US" sz="1800" dirty="0"/>
            </a:br>
            <a:r>
              <a:rPr lang="en-US" sz="1800" dirty="0"/>
              <a:t>The Internationa</a:t>
            </a:r>
            <a:r>
              <a:rPr lang="en-US" dirty="0"/>
              <a:t>l Patient Summary</a:t>
            </a:r>
            <a:endParaRPr lang="en-GB" dirty="0"/>
          </a:p>
        </p:txBody>
      </p:sp>
      <p:sp>
        <p:nvSpPr>
          <p:cNvPr id="4" name="Text Placeholder 3">
            <a:extLst>
              <a:ext uri="{FF2B5EF4-FFF2-40B4-BE49-F238E27FC236}">
                <a16:creationId xmlns:a16="http://schemas.microsoft.com/office/drawing/2014/main" id="{A3F10410-1383-44D5-A377-E55D92E0B635}"/>
              </a:ext>
            </a:extLst>
          </p:cNvPr>
          <p:cNvSpPr>
            <a:spLocks noGrp="1"/>
          </p:cNvSpPr>
          <p:nvPr>
            <p:ph type="body" sz="quarter" idx="12"/>
          </p:nvPr>
        </p:nvSpPr>
        <p:spPr>
          <a:xfrm>
            <a:off x="589666" y="2806735"/>
            <a:ext cx="6462906" cy="665099"/>
          </a:xfrm>
          <a:solidFill>
            <a:schemeClr val="accent1"/>
          </a:solidFill>
        </p:spPr>
        <p:txBody>
          <a:bodyPr/>
          <a:lstStyle/>
          <a:p>
            <a:r>
              <a:rPr lang="en-US" dirty="0"/>
              <a:t>Christian Hay, Senior Consultant Healthcare, GS1 GO</a:t>
            </a:r>
          </a:p>
          <a:p>
            <a:r>
              <a:rPr lang="en-US" dirty="0"/>
              <a:t>Neil Piper, Senior Manager AIDC, GS1 GO</a:t>
            </a:r>
          </a:p>
          <a:p>
            <a:r>
              <a:rPr lang="en-US" dirty="0"/>
              <a:t>Jo </a:t>
            </a:r>
            <a:r>
              <a:rPr lang="en-US" dirty="0" err="1"/>
              <a:t>Gouding</a:t>
            </a:r>
            <a:r>
              <a:rPr lang="en-US" dirty="0"/>
              <a:t>, Senior Engagement Manager Healthcare, GS1 UK</a:t>
            </a:r>
          </a:p>
          <a:p>
            <a:r>
              <a:rPr lang="en-US" dirty="0"/>
              <a:t>Sophie Molle, Senior Manager Healthcare, GS1 GO</a:t>
            </a:r>
          </a:p>
        </p:txBody>
      </p:sp>
      <p:sp>
        <p:nvSpPr>
          <p:cNvPr id="5" name="Text Placeholder 4">
            <a:extLst>
              <a:ext uri="{FF2B5EF4-FFF2-40B4-BE49-F238E27FC236}">
                <a16:creationId xmlns:a16="http://schemas.microsoft.com/office/drawing/2014/main" id="{368831E4-646B-4171-97E4-8239504E02CD}"/>
              </a:ext>
            </a:extLst>
          </p:cNvPr>
          <p:cNvSpPr>
            <a:spLocks noGrp="1"/>
          </p:cNvSpPr>
          <p:nvPr>
            <p:ph type="body" sz="quarter" idx="14"/>
          </p:nvPr>
        </p:nvSpPr>
        <p:spPr/>
        <p:txBody>
          <a:bodyPr/>
          <a:lstStyle/>
          <a:p>
            <a:r>
              <a:rPr lang="en-US" dirty="0"/>
              <a:t>Wednesday 23</a:t>
            </a:r>
            <a:r>
              <a:rPr lang="en-US" baseline="30000" dirty="0"/>
              <a:t>rd</a:t>
            </a:r>
            <a:r>
              <a:rPr lang="en-US" dirty="0"/>
              <a:t> of February 2022</a:t>
            </a:r>
            <a:endParaRPr lang="en-GB" dirty="0"/>
          </a:p>
        </p:txBody>
      </p:sp>
      <p:sp>
        <p:nvSpPr>
          <p:cNvPr id="6" name="TextBox 5">
            <a:extLst>
              <a:ext uri="{FF2B5EF4-FFF2-40B4-BE49-F238E27FC236}">
                <a16:creationId xmlns:a16="http://schemas.microsoft.com/office/drawing/2014/main" id="{F9ECEACA-33FF-44FE-A381-0678B1C3E1A1}"/>
              </a:ext>
            </a:extLst>
          </p:cNvPr>
          <p:cNvSpPr txBox="1"/>
          <p:nvPr/>
        </p:nvSpPr>
        <p:spPr>
          <a:xfrm>
            <a:off x="347123" y="4349473"/>
            <a:ext cx="7604734" cy="261610"/>
          </a:xfrm>
          <a:prstGeom prst="rect">
            <a:avLst/>
          </a:prstGeom>
          <a:noFill/>
        </p:spPr>
        <p:txBody>
          <a:bodyPr wrap="square" rtlCol="0">
            <a:spAutoFit/>
          </a:bodyPr>
          <a:lstStyle/>
          <a:p>
            <a:r>
              <a:rPr lang="en-US" sz="1100"/>
              <a:t>This session is being recorded for viewing by Global Forum registrants only. </a:t>
            </a:r>
            <a:endParaRPr lang="en-GB" sz="1100"/>
          </a:p>
        </p:txBody>
      </p:sp>
    </p:spTree>
    <p:extLst>
      <p:ext uri="{BB962C8B-B14F-4D97-AF65-F5344CB8AC3E}">
        <p14:creationId xmlns:p14="http://schemas.microsoft.com/office/powerpoint/2010/main" val="327816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B6FA034-21F9-4129-BC37-697F3BE1467E}"/>
              </a:ext>
            </a:extLst>
          </p:cNvPr>
          <p:cNvSpPr txBox="1"/>
          <p:nvPr/>
        </p:nvSpPr>
        <p:spPr>
          <a:xfrm>
            <a:off x="461953" y="1117506"/>
            <a:ext cx="5269456" cy="1200329"/>
          </a:xfrm>
          <a:prstGeom prst="rect">
            <a:avLst/>
          </a:prstGeom>
          <a:noFill/>
        </p:spPr>
        <p:txBody>
          <a:bodyPr wrap="none" rtlCol="0">
            <a:spAutoFit/>
          </a:bodyPr>
          <a:lstStyle/>
          <a:p>
            <a:pPr marL="214313" indent="-214313" defTabSz="685800">
              <a:buFont typeface="Wingdings" panose="05000000000000000000" pitchFamily="2" charset="2"/>
              <a:buChar char="ü"/>
              <a:defRPr/>
            </a:pPr>
            <a:r>
              <a:rPr lang="fr-CH" dirty="0">
                <a:solidFill>
                  <a:srgbClr val="002060"/>
                </a:solidFill>
              </a:rPr>
              <a:t>Everybody is on mute</a:t>
            </a:r>
          </a:p>
          <a:p>
            <a:pPr marL="214313" indent="-214313" defTabSz="685800">
              <a:buFont typeface="Wingdings" panose="05000000000000000000" pitchFamily="2" charset="2"/>
              <a:buChar char="ü"/>
              <a:defRPr/>
            </a:pPr>
            <a:r>
              <a:rPr lang="fr-CH" dirty="0">
                <a:solidFill>
                  <a:srgbClr val="002060"/>
                </a:solidFill>
              </a:rPr>
              <a:t>You post your question in the Chat facility</a:t>
            </a:r>
          </a:p>
          <a:p>
            <a:pPr marL="214313" indent="-214313" defTabSz="685800">
              <a:buFont typeface="Wingdings" panose="05000000000000000000" pitchFamily="2" charset="2"/>
              <a:buChar char="ü"/>
              <a:defRPr/>
            </a:pPr>
            <a:r>
              <a:rPr lang="fr-CH" dirty="0">
                <a:solidFill>
                  <a:srgbClr val="002060"/>
                </a:solidFill>
              </a:rPr>
              <a:t>When you speak, please keep concise</a:t>
            </a:r>
          </a:p>
          <a:p>
            <a:pPr marL="214313" indent="-214313" defTabSz="685800">
              <a:buFont typeface="Wingdings" panose="05000000000000000000" pitchFamily="2" charset="2"/>
              <a:buChar char="ü"/>
              <a:defRPr/>
            </a:pPr>
            <a:r>
              <a:rPr lang="fr-CH" dirty="0">
                <a:solidFill>
                  <a:srgbClr val="002060"/>
                </a:solidFill>
              </a:rPr>
              <a:t>You may show your approval !</a:t>
            </a:r>
          </a:p>
        </p:txBody>
      </p:sp>
      <p:sp>
        <p:nvSpPr>
          <p:cNvPr id="2" name="Titre 1">
            <a:extLst>
              <a:ext uri="{FF2B5EF4-FFF2-40B4-BE49-F238E27FC236}">
                <a16:creationId xmlns:a16="http://schemas.microsoft.com/office/drawing/2014/main" id="{C2B396F3-3A36-4D80-8AC9-B13C3EBD1CFB}"/>
              </a:ext>
            </a:extLst>
          </p:cNvPr>
          <p:cNvSpPr>
            <a:spLocks noGrp="1"/>
          </p:cNvSpPr>
          <p:nvPr>
            <p:ph type="title"/>
          </p:nvPr>
        </p:nvSpPr>
        <p:spPr/>
        <p:txBody>
          <a:bodyPr/>
          <a:lstStyle/>
          <a:p>
            <a:r>
              <a:rPr lang="fr-CH" dirty="0"/>
              <a:t>Our interactive session:</a:t>
            </a:r>
          </a:p>
        </p:txBody>
      </p:sp>
      <p:pic>
        <p:nvPicPr>
          <p:cNvPr id="5" name="Image 4" descr="Une image contenant tenant, petit, sombre, gâteau&#10;&#10;Description générée automatiquement">
            <a:extLst>
              <a:ext uri="{FF2B5EF4-FFF2-40B4-BE49-F238E27FC236}">
                <a16:creationId xmlns:a16="http://schemas.microsoft.com/office/drawing/2014/main" id="{F89953FC-97F0-4782-9C81-8B2EA93CE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979" y="1397131"/>
            <a:ext cx="2025000" cy="2700000"/>
          </a:xfrm>
          <a:prstGeom prst="rect">
            <a:avLst/>
          </a:prstGeom>
        </p:spPr>
      </p:pic>
      <p:sp>
        <p:nvSpPr>
          <p:cNvPr id="3" name="ZoneTexte 2">
            <a:extLst>
              <a:ext uri="{FF2B5EF4-FFF2-40B4-BE49-F238E27FC236}">
                <a16:creationId xmlns:a16="http://schemas.microsoft.com/office/drawing/2014/main" id="{D8C37451-0F18-4D9E-8586-8C8D7F9C565E}"/>
              </a:ext>
            </a:extLst>
          </p:cNvPr>
          <p:cNvSpPr txBox="1"/>
          <p:nvPr/>
        </p:nvSpPr>
        <p:spPr>
          <a:xfrm>
            <a:off x="389504" y="2825666"/>
            <a:ext cx="6473651" cy="923330"/>
          </a:xfrm>
          <a:prstGeom prst="rect">
            <a:avLst/>
          </a:prstGeom>
          <a:noFill/>
        </p:spPr>
        <p:txBody>
          <a:bodyPr wrap="square" rtlCol="0">
            <a:spAutoFit/>
          </a:bodyPr>
          <a:lstStyle/>
          <a:p>
            <a:pPr defTabSz="685800">
              <a:defRPr/>
            </a:pPr>
            <a:r>
              <a:rPr lang="fr-CH" dirty="0" err="1">
                <a:solidFill>
                  <a:srgbClr val="002060"/>
                </a:solidFill>
              </a:rPr>
              <a:t>After</a:t>
            </a:r>
            <a:r>
              <a:rPr lang="fr-CH" dirty="0">
                <a:solidFill>
                  <a:srgbClr val="002060"/>
                </a:solidFill>
              </a:rPr>
              <a:t> (and </a:t>
            </a:r>
            <a:r>
              <a:rPr lang="fr-CH" dirty="0" err="1">
                <a:solidFill>
                  <a:srgbClr val="002060"/>
                </a:solidFill>
              </a:rPr>
              <a:t>during</a:t>
            </a:r>
            <a:r>
              <a:rPr lang="fr-CH" dirty="0">
                <a:solidFill>
                  <a:srgbClr val="002060"/>
                </a:solidFill>
              </a:rPr>
              <a:t>) the introduction </a:t>
            </a:r>
            <a:r>
              <a:rPr lang="fr-CH" dirty="0" err="1">
                <a:solidFill>
                  <a:srgbClr val="002060"/>
                </a:solidFill>
              </a:rPr>
              <a:t>presentations</a:t>
            </a:r>
            <a:r>
              <a:rPr lang="fr-CH" dirty="0">
                <a:solidFill>
                  <a:srgbClr val="002060"/>
                </a:solidFill>
              </a:rPr>
              <a:t>,</a:t>
            </a:r>
            <a:br>
              <a:rPr lang="fr-CH" dirty="0">
                <a:solidFill>
                  <a:srgbClr val="002060"/>
                </a:solidFill>
              </a:rPr>
            </a:br>
            <a:r>
              <a:rPr lang="fr-CH" dirty="0" err="1">
                <a:solidFill>
                  <a:srgbClr val="002060"/>
                </a:solidFill>
              </a:rPr>
              <a:t>any</a:t>
            </a:r>
            <a:r>
              <a:rPr lang="fr-CH" dirty="0">
                <a:solidFill>
                  <a:srgbClr val="002060"/>
                </a:solidFill>
              </a:rPr>
              <a:t> question / comment </a:t>
            </a:r>
            <a:r>
              <a:rPr lang="fr-CH" dirty="0" err="1">
                <a:solidFill>
                  <a:srgbClr val="002060"/>
                </a:solidFill>
              </a:rPr>
              <a:t>may</a:t>
            </a:r>
            <a:r>
              <a:rPr lang="fr-CH" dirty="0">
                <a:solidFill>
                  <a:srgbClr val="002060"/>
                </a:solidFill>
              </a:rPr>
              <a:t> </a:t>
            </a:r>
            <a:r>
              <a:rPr lang="fr-CH" dirty="0" err="1">
                <a:solidFill>
                  <a:srgbClr val="002060"/>
                </a:solidFill>
              </a:rPr>
              <a:t>be</a:t>
            </a:r>
            <a:r>
              <a:rPr lang="fr-CH" dirty="0">
                <a:solidFill>
                  <a:srgbClr val="002060"/>
                </a:solidFill>
              </a:rPr>
              <a:t> </a:t>
            </a:r>
            <a:r>
              <a:rPr lang="fr-CH" dirty="0" err="1">
                <a:solidFill>
                  <a:srgbClr val="002060"/>
                </a:solidFill>
              </a:rPr>
              <a:t>shared</a:t>
            </a:r>
            <a:r>
              <a:rPr lang="fr-CH" dirty="0">
                <a:solidFill>
                  <a:srgbClr val="002060"/>
                </a:solidFill>
              </a:rPr>
              <a:t> with the </a:t>
            </a:r>
            <a:r>
              <a:rPr lang="fr-CH" dirty="0" err="1">
                <a:solidFill>
                  <a:srgbClr val="002060"/>
                </a:solidFill>
              </a:rPr>
              <a:t>chatbox</a:t>
            </a:r>
            <a:endParaRPr lang="fr-CH" dirty="0">
              <a:solidFill>
                <a:srgbClr val="002060"/>
              </a:solidFill>
            </a:endParaRPr>
          </a:p>
        </p:txBody>
      </p:sp>
    </p:spTree>
    <p:extLst>
      <p:ext uri="{BB962C8B-B14F-4D97-AF65-F5344CB8AC3E}">
        <p14:creationId xmlns:p14="http://schemas.microsoft.com/office/powerpoint/2010/main" val="404218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p:sp>
      <p:sp>
        <p:nvSpPr>
          <p:cNvPr id="11" name="Title 10"/>
          <p:cNvSpPr>
            <a:spLocks noGrp="1"/>
          </p:cNvSpPr>
          <p:nvPr>
            <p:ph type="title"/>
          </p:nvPr>
        </p:nvSpPr>
        <p:spPr/>
        <p:txBody>
          <a:bodyPr/>
          <a:lstStyle/>
          <a:p>
            <a:r>
              <a:rPr lang="en-GB" dirty="0"/>
              <a:t>Overview IPS</a:t>
            </a:r>
          </a:p>
        </p:txBody>
      </p:sp>
      <p:sp>
        <p:nvSpPr>
          <p:cNvPr id="12" name="Text Placeholder 11"/>
          <p:cNvSpPr>
            <a:spLocks noGrp="1"/>
          </p:cNvSpPr>
          <p:nvPr>
            <p:ph type="body" sz="quarter" idx="11"/>
          </p:nvPr>
        </p:nvSpPr>
        <p:spPr/>
        <p:txBody>
          <a:bodyPr/>
          <a:lstStyle/>
          <a:p>
            <a:endParaRPr lang="en-GB"/>
          </a:p>
        </p:txBody>
      </p:sp>
      <p:sp>
        <p:nvSpPr>
          <p:cNvPr id="13" name="Text Placeholder 12"/>
          <p:cNvSpPr>
            <a:spLocks noGrp="1"/>
          </p:cNvSpPr>
          <p:nvPr>
            <p:ph type="body" sz="quarter" idx="12"/>
          </p:nvPr>
        </p:nvSpPr>
        <p:spPr/>
        <p:txBody>
          <a:bodyPr/>
          <a:lstStyle/>
          <a:p>
            <a:endParaRPr lang="en-GB"/>
          </a:p>
        </p:txBody>
      </p:sp>
      <p:sp>
        <p:nvSpPr>
          <p:cNvPr id="14" name="Text Placeholder 1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00185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41B1810-5FBD-4FE7-A3B0-26953C56810C}"/>
              </a:ext>
            </a:extLst>
          </p:cNvPr>
          <p:cNvPicPr>
            <a:picLocks noChangeAspect="1"/>
          </p:cNvPicPr>
          <p:nvPr/>
        </p:nvPicPr>
        <p:blipFill>
          <a:blip r:embed="rId3"/>
          <a:stretch>
            <a:fillRect/>
          </a:stretch>
        </p:blipFill>
        <p:spPr>
          <a:xfrm>
            <a:off x="4791657" y="1027911"/>
            <a:ext cx="3899764" cy="2390947"/>
          </a:xfrm>
          <a:prstGeom prst="rect">
            <a:avLst/>
          </a:prstGeom>
        </p:spPr>
      </p:pic>
      <p:sp>
        <p:nvSpPr>
          <p:cNvPr id="2" name="Titolo 1">
            <a:extLst>
              <a:ext uri="{FF2B5EF4-FFF2-40B4-BE49-F238E27FC236}">
                <a16:creationId xmlns:a16="http://schemas.microsoft.com/office/drawing/2014/main" id="{015A91F3-BE7F-4BF6-A09B-3A78BCB84432}"/>
              </a:ext>
            </a:extLst>
          </p:cNvPr>
          <p:cNvSpPr>
            <a:spLocks noGrp="1"/>
          </p:cNvSpPr>
          <p:nvPr>
            <p:ph type="title"/>
          </p:nvPr>
        </p:nvSpPr>
        <p:spPr/>
        <p:txBody>
          <a:bodyPr>
            <a:normAutofit/>
          </a:bodyPr>
          <a:lstStyle/>
          <a:p>
            <a:r>
              <a:rPr lang="en-US" dirty="0"/>
              <a:t>International Patient Summary</a:t>
            </a:r>
          </a:p>
        </p:txBody>
      </p:sp>
      <p:sp>
        <p:nvSpPr>
          <p:cNvPr id="4" name="Segnaposto numero diapositiva 3">
            <a:extLst>
              <a:ext uri="{FF2B5EF4-FFF2-40B4-BE49-F238E27FC236}">
                <a16:creationId xmlns:a16="http://schemas.microsoft.com/office/drawing/2014/main" id="{8A71B3B4-3CE3-4971-B80F-E10376BD6753}"/>
              </a:ext>
            </a:extLst>
          </p:cNvPr>
          <p:cNvSpPr>
            <a:spLocks noGrp="1"/>
          </p:cNvSpPr>
          <p:nvPr>
            <p:ph type="sldNum" sz="quarter" idx="12"/>
          </p:nvPr>
        </p:nvSpPr>
        <p:spPr/>
        <p:txBody>
          <a:bodyPr/>
          <a:lstStyle/>
          <a:p>
            <a:pPr defTabSz="685800"/>
            <a:fld id="{6734F48E-A456-4E2F-B17E-509464F7A050}" type="slidenum">
              <a:rPr lang="en-CA">
                <a:solidFill>
                  <a:prstClr val="black">
                    <a:tint val="75000"/>
                  </a:prstClr>
                </a:solidFill>
                <a:latin typeface="Calibri" panose="020F0502020204030204"/>
              </a:rPr>
              <a:pPr defTabSz="685800"/>
              <a:t>12</a:t>
            </a:fld>
            <a:endParaRPr lang="en-CA">
              <a:solidFill>
                <a:prstClr val="black">
                  <a:tint val="75000"/>
                </a:prstClr>
              </a:solidFill>
              <a:latin typeface="Calibri" panose="020F0502020204030204"/>
            </a:endParaRPr>
          </a:p>
        </p:txBody>
      </p:sp>
      <p:sp>
        <p:nvSpPr>
          <p:cNvPr id="3" name="Segnaposto contenuto 2">
            <a:extLst>
              <a:ext uri="{FF2B5EF4-FFF2-40B4-BE49-F238E27FC236}">
                <a16:creationId xmlns:a16="http://schemas.microsoft.com/office/drawing/2014/main" id="{2258CB69-E995-445D-B5D5-D7498D96BB15}"/>
              </a:ext>
            </a:extLst>
          </p:cNvPr>
          <p:cNvSpPr>
            <a:spLocks noGrp="1"/>
          </p:cNvSpPr>
          <p:nvPr>
            <p:ph idx="4294967295"/>
          </p:nvPr>
        </p:nvSpPr>
        <p:spPr>
          <a:xfrm>
            <a:off x="376359" y="1142048"/>
            <a:ext cx="4616405" cy="2083770"/>
          </a:xfrm>
          <a:prstGeom prst="rect">
            <a:avLst/>
          </a:prstGeom>
        </p:spPr>
        <p:txBody>
          <a:bodyPr>
            <a:noAutofit/>
          </a:bodyPr>
          <a:lstStyle/>
          <a:p>
            <a:pPr marL="180975" indent="-107950"/>
            <a:r>
              <a:rPr lang="en-US" sz="1300" dirty="0"/>
              <a:t>The International Patient Summary (IPS) is building the bridge between the “home” health and care environment of the patient and any other place where the patient needs to visit a clinical professional, whether within or across borders.</a:t>
            </a:r>
          </a:p>
          <a:p>
            <a:pPr marL="180975" indent="-107950"/>
            <a:r>
              <a:rPr lang="en-US" sz="1300" dirty="0"/>
              <a:t>The construction of the IPS involves a number of standard components and bespoke specifications to make it all work together. This includes </a:t>
            </a:r>
            <a:r>
              <a:rPr lang="en-US" sz="1300" b="1" dirty="0">
                <a:solidFill>
                  <a:srgbClr val="FF0000"/>
                </a:solidFill>
              </a:rPr>
              <a:t>CEN</a:t>
            </a:r>
            <a:r>
              <a:rPr lang="en-US" sz="1300" dirty="0"/>
              <a:t> and </a:t>
            </a:r>
            <a:r>
              <a:rPr lang="en-US" sz="1300" b="1" dirty="0">
                <a:solidFill>
                  <a:srgbClr val="FF0000"/>
                </a:solidFill>
              </a:rPr>
              <a:t>ISO</a:t>
            </a:r>
            <a:r>
              <a:rPr lang="en-US" sz="1300" dirty="0"/>
              <a:t>, as well as </a:t>
            </a:r>
            <a:r>
              <a:rPr lang="en-US" sz="1300" b="1" dirty="0">
                <a:solidFill>
                  <a:srgbClr val="FF0000"/>
                </a:solidFill>
              </a:rPr>
              <a:t>HL7</a:t>
            </a:r>
            <a:r>
              <a:rPr lang="en-US" sz="1300" dirty="0"/>
              <a:t> standards.</a:t>
            </a:r>
          </a:p>
        </p:txBody>
      </p:sp>
      <p:sp>
        <p:nvSpPr>
          <p:cNvPr id="10" name="ZoneTexte 9">
            <a:extLst>
              <a:ext uri="{FF2B5EF4-FFF2-40B4-BE49-F238E27FC236}">
                <a16:creationId xmlns:a16="http://schemas.microsoft.com/office/drawing/2014/main" id="{C408041D-DF55-4A8E-8590-1165E4295993}"/>
              </a:ext>
            </a:extLst>
          </p:cNvPr>
          <p:cNvSpPr txBox="1"/>
          <p:nvPr/>
        </p:nvSpPr>
        <p:spPr>
          <a:xfrm>
            <a:off x="432463" y="3225818"/>
            <a:ext cx="7752080" cy="1292662"/>
          </a:xfrm>
          <a:prstGeom prst="rect">
            <a:avLst/>
          </a:prstGeom>
          <a:noFill/>
        </p:spPr>
        <p:txBody>
          <a:bodyPr wrap="square" rtlCol="0">
            <a:spAutoFit/>
          </a:bodyPr>
          <a:lstStyle/>
          <a:p>
            <a:pPr marL="87313" indent="-87313">
              <a:buClr>
                <a:schemeClr val="accent1"/>
              </a:buClr>
              <a:buFont typeface="Arial" panose="020B0604020202020204" pitchFamily="34" charset="0"/>
              <a:buChar char="•"/>
            </a:pPr>
            <a:r>
              <a:rPr lang="en-US" sz="1300" dirty="0">
                <a:solidFill>
                  <a:schemeClr val="tx2"/>
                </a:solidFill>
                <a:latin typeface="Verdana"/>
                <a:ea typeface="ＭＳ Ｐゴシック" charset="0"/>
              </a:rPr>
              <a:t>To enable the use of the same coded entries for patient summary sections such as allergies, problems, procedures, and immunizations, SNOMED International makes available the IPS subset of </a:t>
            </a:r>
            <a:r>
              <a:rPr lang="en-US" sz="1300" b="1" dirty="0">
                <a:solidFill>
                  <a:srgbClr val="FF0000"/>
                </a:solidFill>
                <a:latin typeface="Verdana"/>
                <a:ea typeface="ＭＳ Ｐゴシック" charset="0"/>
              </a:rPr>
              <a:t>SNOMED CT</a:t>
            </a:r>
            <a:r>
              <a:rPr lang="en-US" sz="1300" dirty="0">
                <a:solidFill>
                  <a:schemeClr val="tx2"/>
                </a:solidFill>
                <a:latin typeface="Verdana"/>
                <a:ea typeface="ＭＳ Ｐゴシック" charset="0"/>
              </a:rPr>
              <a:t>, under a free creative commons license. In the future, similar subsets may be published by </a:t>
            </a:r>
            <a:r>
              <a:rPr lang="en-US" sz="1300" b="1" dirty="0">
                <a:solidFill>
                  <a:srgbClr val="FF0000"/>
                </a:solidFill>
                <a:latin typeface="Verdana"/>
                <a:ea typeface="ＭＳ Ｐゴシック" charset="0"/>
              </a:rPr>
              <a:t>LOINC</a:t>
            </a:r>
            <a:r>
              <a:rPr lang="en-US" sz="1300" dirty="0">
                <a:solidFill>
                  <a:schemeClr val="tx2"/>
                </a:solidFill>
                <a:latin typeface="Verdana"/>
                <a:ea typeface="ＭＳ Ｐゴシック" charset="0"/>
              </a:rPr>
              <a:t> for diagnostic tests, by </a:t>
            </a:r>
            <a:r>
              <a:rPr lang="en-US" sz="1300" b="1" dirty="0">
                <a:solidFill>
                  <a:srgbClr val="FF0000"/>
                </a:solidFill>
                <a:latin typeface="Verdana"/>
                <a:ea typeface="ＭＳ Ｐゴシック" charset="0"/>
              </a:rPr>
              <a:t>DICOM</a:t>
            </a:r>
            <a:r>
              <a:rPr lang="en-US" sz="1300" dirty="0">
                <a:solidFill>
                  <a:schemeClr val="tx2"/>
                </a:solidFill>
                <a:latin typeface="Verdana"/>
                <a:ea typeface="ＭＳ Ｐゴシック" charset="0"/>
              </a:rPr>
              <a:t> for medical images and by </a:t>
            </a:r>
            <a:r>
              <a:rPr lang="en-US" sz="1300" b="1" dirty="0">
                <a:solidFill>
                  <a:srgbClr val="FF0000"/>
                </a:solidFill>
                <a:latin typeface="Verdana"/>
                <a:ea typeface="ＭＳ Ｐゴシック" charset="0"/>
              </a:rPr>
              <a:t>GS1</a:t>
            </a:r>
            <a:r>
              <a:rPr lang="en-US" sz="1300" dirty="0">
                <a:solidFill>
                  <a:schemeClr val="tx2"/>
                </a:solidFill>
                <a:latin typeface="Verdana"/>
                <a:ea typeface="ＭＳ Ｐゴシック" charset="0"/>
              </a:rPr>
              <a:t> for medical device or medicinal product identification data to be included in the patient summary. </a:t>
            </a:r>
            <a:r>
              <a:rPr lang="en-US" sz="1300" b="1" dirty="0">
                <a:solidFill>
                  <a:srgbClr val="FF0000"/>
                </a:solidFill>
                <a:latin typeface="Verdana"/>
                <a:ea typeface="ＭＳ Ｐゴシック" charset="0"/>
              </a:rPr>
              <a:t>IHE</a:t>
            </a:r>
            <a:r>
              <a:rPr lang="en-US" sz="1300" dirty="0">
                <a:solidFill>
                  <a:schemeClr val="tx2"/>
                </a:solidFill>
                <a:latin typeface="Verdana"/>
                <a:ea typeface="ＭＳ Ｐゴシック" charset="0"/>
              </a:rPr>
              <a:t> plays an interesting role as well.</a:t>
            </a:r>
          </a:p>
        </p:txBody>
      </p:sp>
    </p:spTree>
    <p:extLst>
      <p:ext uri="{BB962C8B-B14F-4D97-AF65-F5344CB8AC3E}">
        <p14:creationId xmlns:p14="http://schemas.microsoft.com/office/powerpoint/2010/main" val="3758748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8A0F-517B-4B89-BBB7-4E115BA1B4BF}"/>
              </a:ext>
            </a:extLst>
          </p:cNvPr>
          <p:cNvSpPr>
            <a:spLocks noGrp="1"/>
          </p:cNvSpPr>
          <p:nvPr>
            <p:ph type="title"/>
          </p:nvPr>
        </p:nvSpPr>
        <p:spPr/>
        <p:txBody>
          <a:bodyPr/>
          <a:lstStyle/>
          <a:p>
            <a:r>
              <a:rPr lang="en-US" dirty="0"/>
              <a:t>IPS in a global context</a:t>
            </a:r>
            <a:endParaRPr lang="nl-BE" dirty="0"/>
          </a:p>
        </p:txBody>
      </p:sp>
      <p:sp>
        <p:nvSpPr>
          <p:cNvPr id="3" name="Content Placeholder 2">
            <a:extLst>
              <a:ext uri="{FF2B5EF4-FFF2-40B4-BE49-F238E27FC236}">
                <a16:creationId xmlns:a16="http://schemas.microsoft.com/office/drawing/2014/main" id="{918ECEA0-F736-4D57-88DB-48AD55DBD43B}"/>
              </a:ext>
            </a:extLst>
          </p:cNvPr>
          <p:cNvSpPr>
            <a:spLocks noGrp="1"/>
          </p:cNvSpPr>
          <p:nvPr>
            <p:ph idx="4294967295"/>
          </p:nvPr>
        </p:nvSpPr>
        <p:spPr>
          <a:xfrm>
            <a:off x="299720" y="1000443"/>
            <a:ext cx="8342630" cy="1728787"/>
          </a:xfrm>
        </p:spPr>
        <p:txBody>
          <a:bodyPr/>
          <a:lstStyle/>
          <a:p>
            <a:r>
              <a:rPr lang="en-US" dirty="0"/>
              <a:t>The International Patient Summary is the latest joint activity within </a:t>
            </a:r>
            <a:r>
              <a:rPr lang="en-US" b="1" dirty="0">
                <a:solidFill>
                  <a:schemeClr val="accent1"/>
                </a:solidFill>
              </a:rPr>
              <a:t>JIC</a:t>
            </a:r>
            <a:r>
              <a:rPr lang="en-US" dirty="0"/>
              <a:t> and includes most of the JIC participating standard development </a:t>
            </a:r>
            <a:r>
              <a:rPr lang="en-US" dirty="0" err="1"/>
              <a:t>organisations</a:t>
            </a:r>
            <a:r>
              <a:rPr lang="en-US" dirty="0"/>
              <a:t>. It has a global scope -on a clinical and geographical point of view. </a:t>
            </a:r>
          </a:p>
          <a:p>
            <a:r>
              <a:rPr lang="en-US" dirty="0"/>
              <a:t>It has been endorsed by several public bodies…</a:t>
            </a:r>
            <a:endParaRPr lang="nl-BE" dirty="0"/>
          </a:p>
        </p:txBody>
      </p:sp>
      <p:sp>
        <p:nvSpPr>
          <p:cNvPr id="5" name="Rectangle 4">
            <a:extLst>
              <a:ext uri="{FF2B5EF4-FFF2-40B4-BE49-F238E27FC236}">
                <a16:creationId xmlns:a16="http://schemas.microsoft.com/office/drawing/2014/main" id="{9B93D516-4FDE-487D-9215-3FC8BE20A5A8}"/>
              </a:ext>
            </a:extLst>
          </p:cNvPr>
          <p:cNvSpPr/>
          <p:nvPr/>
        </p:nvSpPr>
        <p:spPr>
          <a:xfrm>
            <a:off x="3316382" y="2663128"/>
            <a:ext cx="2394381" cy="142360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spcBef>
                <a:spcPct val="0"/>
              </a:spcBef>
              <a:defRPr/>
            </a:pPr>
            <a:r>
              <a:rPr lang="en-US" dirty="0">
                <a:solidFill>
                  <a:srgbClr val="1C3E70"/>
                </a:solidFill>
                <a:latin typeface="Calibri" panose="020F0502020204030204" pitchFamily="34" charset="0"/>
                <a:ea typeface="Verdana" panose="020B0604030504040204" pitchFamily="34" charset="0"/>
                <a:cs typeface="Calibri" panose="020F0502020204030204" pitchFamily="34" charset="0"/>
              </a:rPr>
              <a:t>Global Digital Health Partnership (</a:t>
            </a:r>
            <a:r>
              <a:rPr lang="en-US" b="1" dirty="0">
                <a:solidFill>
                  <a:schemeClr val="accent1"/>
                </a:solidFill>
                <a:latin typeface="Calibri" panose="020F0502020204030204" pitchFamily="34" charset="0"/>
                <a:ea typeface="Verdana" panose="020B0604030504040204" pitchFamily="34" charset="0"/>
                <a:cs typeface="Calibri" panose="020F0502020204030204" pitchFamily="34" charset="0"/>
              </a:rPr>
              <a:t>GDHP</a:t>
            </a:r>
            <a:r>
              <a:rPr lang="en-US" dirty="0">
                <a:solidFill>
                  <a:srgbClr val="1C3E70"/>
                </a:solidFill>
                <a:latin typeface="Calibri" panose="020F0502020204030204" pitchFamily="34" charset="0"/>
                <a:ea typeface="Verdana" panose="020B0604030504040204" pitchFamily="34" charset="0"/>
                <a:cs typeface="Calibri" panose="020F0502020204030204" pitchFamily="34" charset="0"/>
              </a:rPr>
              <a:t>) to advance efforts to make IPS reality.</a:t>
            </a:r>
            <a:endParaRPr lang="en-GB" sz="1050" dirty="0">
              <a:solidFill>
                <a:srgbClr val="1C3E7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48BBB37D-FA94-4EE4-9873-0A0FA5DDCAAF}"/>
              </a:ext>
            </a:extLst>
          </p:cNvPr>
          <p:cNvSpPr/>
          <p:nvPr/>
        </p:nvSpPr>
        <p:spPr>
          <a:xfrm>
            <a:off x="566750" y="2693670"/>
            <a:ext cx="2316772" cy="1362516"/>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defTabSz="666750">
              <a:lnSpc>
                <a:spcPct val="90000"/>
              </a:lnSpc>
              <a:spcBef>
                <a:spcPct val="0"/>
              </a:spcBef>
              <a:spcAft>
                <a:spcPct val="35000"/>
              </a:spcAft>
            </a:pPr>
            <a:r>
              <a:rPr lang="en-US" dirty="0" err="1">
                <a:solidFill>
                  <a:srgbClr val="1C3E70"/>
                </a:solidFill>
                <a:latin typeface="Calibri" panose="020F0502020204030204" pitchFamily="34" charset="0"/>
                <a:ea typeface="Verdana" panose="020B0604030504040204" pitchFamily="34" charset="0"/>
                <a:cs typeface="Calibri" panose="020F0502020204030204" pitchFamily="34" charset="0"/>
              </a:rPr>
              <a:t>Recognised</a:t>
            </a:r>
            <a:r>
              <a:rPr lang="en-US" dirty="0">
                <a:solidFill>
                  <a:srgbClr val="1C3E70"/>
                </a:solidFill>
                <a:latin typeface="Calibri" panose="020F0502020204030204" pitchFamily="34" charset="0"/>
                <a:ea typeface="Verdana" panose="020B0604030504040204" pitchFamily="34" charset="0"/>
                <a:cs typeface="Calibri" panose="020F0502020204030204" pitchFamily="34" charset="0"/>
              </a:rPr>
              <a:t> by </a:t>
            </a:r>
            <a:r>
              <a:rPr lang="en-US" b="1" dirty="0">
                <a:solidFill>
                  <a:schemeClr val="accent1"/>
                </a:solidFill>
                <a:latin typeface="Calibri" panose="020F0502020204030204" pitchFamily="34" charset="0"/>
                <a:ea typeface="Verdana" panose="020B0604030504040204" pitchFamily="34" charset="0"/>
                <a:cs typeface="Calibri" panose="020F0502020204030204" pitchFamily="34" charset="0"/>
              </a:rPr>
              <a:t>G7</a:t>
            </a:r>
            <a:r>
              <a:rPr lang="en-US" dirty="0">
                <a:solidFill>
                  <a:srgbClr val="1C3E70"/>
                </a:solidFill>
                <a:latin typeface="Calibri" panose="020F0502020204030204" pitchFamily="34" charset="0"/>
                <a:ea typeface="Verdana" panose="020B0604030504040204" pitchFamily="34" charset="0"/>
                <a:cs typeface="Calibri" panose="020F0502020204030204" pitchFamily="34" charset="0"/>
              </a:rPr>
              <a:t> at its Oxford (UK) June 2021 meeting. </a:t>
            </a:r>
            <a:endParaRPr lang="en-US" sz="1500" dirty="0">
              <a:solidFill>
                <a:srgbClr val="1C3E7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F6C7328B-CC75-4CF2-8480-29145ED4A34B}"/>
              </a:ext>
            </a:extLst>
          </p:cNvPr>
          <p:cNvSpPr/>
          <p:nvPr/>
        </p:nvSpPr>
        <p:spPr>
          <a:xfrm>
            <a:off x="6143625" y="2632585"/>
            <a:ext cx="2600324" cy="142360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defTabSz="666750">
              <a:lnSpc>
                <a:spcPct val="90000"/>
              </a:lnSpc>
              <a:spcBef>
                <a:spcPct val="0"/>
              </a:spcBef>
              <a:spcAft>
                <a:spcPct val="35000"/>
              </a:spcAft>
            </a:pPr>
            <a:r>
              <a:rPr lang="en-US" dirty="0">
                <a:solidFill>
                  <a:srgbClr val="1C3E70"/>
                </a:solidFill>
                <a:latin typeface="Calibri" panose="020F0502020204030204" pitchFamily="34" charset="0"/>
                <a:ea typeface="Verdana" panose="020B0604030504040204" pitchFamily="34" charset="0"/>
                <a:cs typeface="Calibri" panose="020F0502020204030204" pitchFamily="34" charset="0"/>
              </a:rPr>
              <a:t>Although without formal endorsement, WHO Digital Health and Innovation team members have participated to some IPS related works such as </a:t>
            </a:r>
            <a:r>
              <a:rPr lang="en-US" b="1" dirty="0">
                <a:solidFill>
                  <a:schemeClr val="accent1"/>
                </a:solidFill>
                <a:latin typeface="Calibri" panose="020F0502020204030204" pitchFamily="34" charset="0"/>
                <a:ea typeface="Verdana" panose="020B0604030504040204" pitchFamily="34" charset="0"/>
                <a:cs typeface="Calibri" panose="020F0502020204030204" pitchFamily="34" charset="0"/>
              </a:rPr>
              <a:t>FHIR</a:t>
            </a:r>
            <a:r>
              <a:rPr lang="en-US" dirty="0">
                <a:solidFill>
                  <a:srgbClr val="1C3E70"/>
                </a:solidFill>
                <a:latin typeface="Calibri" panose="020F0502020204030204" pitchFamily="34" charset="0"/>
                <a:ea typeface="Verdana" panose="020B0604030504040204" pitchFamily="34" charset="0"/>
                <a:cs typeface="Calibri" panose="020F0502020204030204" pitchFamily="34" charset="0"/>
              </a:rPr>
              <a:t> </a:t>
            </a:r>
            <a:r>
              <a:rPr lang="en-US" dirty="0" err="1">
                <a:solidFill>
                  <a:srgbClr val="1C3E70"/>
                </a:solidFill>
                <a:latin typeface="Calibri" panose="020F0502020204030204" pitchFamily="34" charset="0"/>
                <a:ea typeface="Verdana" panose="020B0604030504040204" pitchFamily="34" charset="0"/>
                <a:cs typeface="Calibri" panose="020F0502020204030204" pitchFamily="34" charset="0"/>
              </a:rPr>
              <a:t>Connectathon</a:t>
            </a:r>
            <a:r>
              <a:rPr lang="en-US" dirty="0">
                <a:solidFill>
                  <a:srgbClr val="1C3E70"/>
                </a:solidFill>
                <a:latin typeface="Calibri" panose="020F0502020204030204" pitchFamily="34" charset="0"/>
                <a:ea typeface="Verdana" panose="020B0604030504040204" pitchFamily="34" charset="0"/>
                <a:cs typeface="Calibri" panose="020F0502020204030204" pitchFamily="34" charset="0"/>
              </a:rPr>
              <a:t>.</a:t>
            </a:r>
            <a:endParaRPr lang="en-US" b="1" dirty="0">
              <a:solidFill>
                <a:srgbClr val="1C3E7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050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5537" y="140779"/>
            <a:ext cx="7886700" cy="432428"/>
          </a:xfrm>
        </p:spPr>
        <p:txBody>
          <a:bodyPr/>
          <a:lstStyle/>
          <a:p>
            <a:r>
              <a:rPr lang="en-US" sz="2550" b="1" dirty="0">
                <a:solidFill>
                  <a:schemeClr val="bg1"/>
                </a:solidFill>
              </a:rPr>
              <a:t>Global Digital Health Partnership (GDHP) &amp; IPS  </a:t>
            </a:r>
          </a:p>
        </p:txBody>
      </p:sp>
      <p:sp>
        <p:nvSpPr>
          <p:cNvPr id="4" name="Slide Number Placeholder 3"/>
          <p:cNvSpPr>
            <a:spLocks noGrp="1"/>
          </p:cNvSpPr>
          <p:nvPr>
            <p:ph type="sldNum" sz="quarter" idx="12"/>
          </p:nvPr>
        </p:nvSpPr>
        <p:spPr/>
        <p:txBody>
          <a:bodyPr/>
          <a:lstStyle/>
          <a:p>
            <a:pPr defTabSz="685800">
              <a:defRPr/>
            </a:pPr>
            <a:fld id="{8038E7E8-EE79-433E-AEA1-8CD143A58A53}" type="slidenum">
              <a:rPr lang="en-GB" sz="1350">
                <a:solidFill>
                  <a:prstClr val="black"/>
                </a:solidFill>
                <a:latin typeface="Calibri" panose="020F0502020204030204"/>
              </a:rPr>
              <a:pPr defTabSz="685800">
                <a:defRPr/>
              </a:pPr>
              <a:t>14</a:t>
            </a:fld>
            <a:endParaRPr lang="en-GB" sz="1350">
              <a:solidFill>
                <a:prstClr val="black"/>
              </a:solidFill>
              <a:latin typeface="Calibri" panose="020F0502020204030204"/>
            </a:endParaRPr>
          </a:p>
        </p:txBody>
      </p:sp>
      <p:sp>
        <p:nvSpPr>
          <p:cNvPr id="5" name="Rectangle: Rounded Corners 4">
            <a:extLst>
              <a:ext uri="{FF2B5EF4-FFF2-40B4-BE49-F238E27FC236}">
                <a16:creationId xmlns:a16="http://schemas.microsoft.com/office/drawing/2014/main" id="{09BB0272-0DB1-4E14-8174-BCF1C7D89D1A}"/>
              </a:ext>
            </a:extLst>
          </p:cNvPr>
          <p:cNvSpPr/>
          <p:nvPr/>
        </p:nvSpPr>
        <p:spPr>
          <a:xfrm>
            <a:off x="100711" y="876301"/>
            <a:ext cx="3550565" cy="410438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b="1" u="sng" dirty="0">
                <a:solidFill>
                  <a:srgbClr val="1F497D"/>
                </a:solidFill>
                <a:latin typeface="Calibri" panose="020F0502020204030204"/>
              </a:rPr>
              <a:t>GDHP Overview</a:t>
            </a:r>
          </a:p>
          <a:p>
            <a:pPr algn="ctr" defTabSz="685800">
              <a:defRPr/>
            </a:pPr>
            <a:endParaRPr lang="en-US" sz="1350" b="1" u="sng" dirty="0">
              <a:solidFill>
                <a:srgbClr val="1F497D"/>
              </a:solidFill>
              <a:latin typeface="Calibri" panose="020F0502020204030204"/>
            </a:endParaRPr>
          </a:p>
          <a:p>
            <a:pPr defTabSz="685800">
              <a:spcAft>
                <a:spcPts val="450"/>
              </a:spcAft>
              <a:defRPr/>
            </a:pPr>
            <a:r>
              <a:rPr lang="en-US" sz="1350" b="1" u="sng" dirty="0">
                <a:solidFill>
                  <a:srgbClr val="1F497D"/>
                </a:solidFill>
                <a:latin typeface="Calibri" panose="020F0502020204030204"/>
              </a:rPr>
              <a:t>Purpose:</a:t>
            </a:r>
            <a:r>
              <a:rPr lang="en-US" sz="1350" b="1" dirty="0">
                <a:solidFill>
                  <a:srgbClr val="1F497D"/>
                </a:solidFill>
                <a:latin typeface="Calibri" panose="020F0502020204030204"/>
              </a:rPr>
              <a:t> </a:t>
            </a:r>
            <a:r>
              <a:rPr lang="en-US" sz="1350" dirty="0">
                <a:solidFill>
                  <a:srgbClr val="1F497D"/>
                </a:solidFill>
                <a:latin typeface="Calibri" panose="020F0502020204030204"/>
              </a:rPr>
              <a:t>Established in 2018 to support the effective implementation of digital health, exchange global best practices, and advance mutually beneficial projects.</a:t>
            </a:r>
          </a:p>
          <a:p>
            <a:pPr defTabSz="685800">
              <a:spcAft>
                <a:spcPts val="450"/>
              </a:spcAft>
              <a:defRPr/>
            </a:pPr>
            <a:endParaRPr lang="en-US" sz="1350" b="1" u="sng" dirty="0">
              <a:solidFill>
                <a:srgbClr val="1F497D"/>
              </a:solidFill>
              <a:latin typeface="Calibri" panose="020F0502020204030204"/>
            </a:endParaRPr>
          </a:p>
          <a:p>
            <a:pPr defTabSz="685800">
              <a:spcAft>
                <a:spcPts val="450"/>
              </a:spcAft>
              <a:defRPr/>
            </a:pPr>
            <a:r>
              <a:rPr lang="en-US" sz="1350" b="1" u="sng" dirty="0">
                <a:solidFill>
                  <a:srgbClr val="1F497D"/>
                </a:solidFill>
                <a:latin typeface="Calibri" panose="020F0502020204030204"/>
              </a:rPr>
              <a:t>Members:</a:t>
            </a:r>
            <a:r>
              <a:rPr lang="en-US" sz="1350" dirty="0">
                <a:solidFill>
                  <a:srgbClr val="1F497D"/>
                </a:solidFill>
                <a:latin typeface="Calibri" panose="020F0502020204030204"/>
              </a:rPr>
              <a:t> 36 (national governments, WHO, OECD, and I-DAIR)</a:t>
            </a:r>
          </a:p>
          <a:p>
            <a:pPr defTabSz="685800">
              <a:defRPr/>
            </a:pPr>
            <a:endParaRPr lang="en-US" sz="1350" b="1" u="sng" dirty="0">
              <a:solidFill>
                <a:srgbClr val="1F497D"/>
              </a:solidFill>
              <a:latin typeface="Calibri" panose="020F0502020204030204"/>
            </a:endParaRPr>
          </a:p>
          <a:p>
            <a:pPr defTabSz="685800">
              <a:defRPr/>
            </a:pPr>
            <a:r>
              <a:rPr lang="en-US" sz="1350" b="1" u="sng" dirty="0">
                <a:solidFill>
                  <a:srgbClr val="1F497D"/>
                </a:solidFill>
                <a:latin typeface="Calibri" panose="020F0502020204030204"/>
              </a:rPr>
              <a:t>Vision</a:t>
            </a:r>
            <a:r>
              <a:rPr lang="en-US" sz="1350" b="1" dirty="0">
                <a:solidFill>
                  <a:srgbClr val="1F497D"/>
                </a:solidFill>
                <a:latin typeface="Calibri" panose="020F0502020204030204"/>
              </a:rPr>
              <a:t>: </a:t>
            </a:r>
            <a:r>
              <a:rPr lang="en-US" sz="1350" dirty="0">
                <a:solidFill>
                  <a:srgbClr val="1F497D"/>
                </a:solidFill>
                <a:latin typeface="Calibri" panose="020F0502020204030204"/>
              </a:rPr>
              <a:t>“Support governments and health system reformers to improve the health and well-being of their citizens through the best use of evidence-based digital technologies.”</a:t>
            </a:r>
          </a:p>
          <a:p>
            <a:pPr defTabSz="685800">
              <a:defRPr/>
            </a:pPr>
            <a:endParaRPr lang="en-US" sz="1350" dirty="0">
              <a:solidFill>
                <a:srgbClr val="1F497D"/>
              </a:solidFill>
              <a:latin typeface="Calibri" panose="020F0502020204030204"/>
            </a:endParaRPr>
          </a:p>
          <a:p>
            <a:pPr defTabSz="685800">
              <a:defRPr/>
            </a:pPr>
            <a:r>
              <a:rPr lang="en-US" sz="1350" b="1" u="sng" dirty="0">
                <a:solidFill>
                  <a:srgbClr val="1F497D"/>
                </a:solidFill>
                <a:latin typeface="Calibri" panose="020F0502020204030204"/>
              </a:rPr>
              <a:t>Chair:</a:t>
            </a:r>
            <a:r>
              <a:rPr lang="en-US" sz="1350" dirty="0">
                <a:solidFill>
                  <a:srgbClr val="1F497D"/>
                </a:solidFill>
                <a:latin typeface="Calibri" panose="020F0502020204030204"/>
              </a:rPr>
              <a:t> India </a:t>
            </a:r>
          </a:p>
          <a:p>
            <a:pPr defTabSz="685800">
              <a:defRPr/>
            </a:pPr>
            <a:r>
              <a:rPr lang="en-US" sz="1350" b="1" u="sng" dirty="0">
                <a:solidFill>
                  <a:srgbClr val="1F497D"/>
                </a:solidFill>
                <a:latin typeface="Calibri" panose="020F0502020204030204"/>
              </a:rPr>
              <a:t>Vice-Chair:</a:t>
            </a:r>
            <a:r>
              <a:rPr lang="en-US" sz="1350" dirty="0">
                <a:solidFill>
                  <a:srgbClr val="1F497D"/>
                </a:solidFill>
                <a:latin typeface="Calibri" panose="020F0502020204030204"/>
              </a:rPr>
              <a:t> United States of America</a:t>
            </a:r>
          </a:p>
          <a:p>
            <a:pPr algn="ctr" defTabSz="685800">
              <a:defRPr/>
            </a:pPr>
            <a:endParaRPr lang="en-US" sz="1350" dirty="0">
              <a:solidFill>
                <a:srgbClr val="1F497D"/>
              </a:solidFill>
              <a:latin typeface="Calibri" panose="020F0502020204030204"/>
            </a:endParaRPr>
          </a:p>
        </p:txBody>
      </p:sp>
      <p:sp>
        <p:nvSpPr>
          <p:cNvPr id="7" name="Rectangle: Rounded Corners 6">
            <a:extLst>
              <a:ext uri="{FF2B5EF4-FFF2-40B4-BE49-F238E27FC236}">
                <a16:creationId xmlns:a16="http://schemas.microsoft.com/office/drawing/2014/main" id="{DC914A9F-55F1-42B2-8866-5A610BB62722}"/>
              </a:ext>
            </a:extLst>
          </p:cNvPr>
          <p:cNvSpPr/>
          <p:nvPr/>
        </p:nvSpPr>
        <p:spPr>
          <a:xfrm>
            <a:off x="3817857" y="3124271"/>
            <a:ext cx="5225432" cy="170440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b="1" u="sng" dirty="0">
                <a:solidFill>
                  <a:prstClr val="white"/>
                </a:solidFill>
                <a:latin typeface="Calibri" panose="020F0502020204030204"/>
              </a:rPr>
              <a:t>GDHP Interoperability Work Stream’s IPS Efforts</a:t>
            </a:r>
          </a:p>
          <a:p>
            <a:pPr algn="ctr" defTabSz="685800">
              <a:defRPr/>
            </a:pPr>
            <a:endParaRPr lang="en-US" sz="1350" b="1" u="sng" dirty="0">
              <a:solidFill>
                <a:prstClr val="white"/>
              </a:solidFill>
              <a:latin typeface="Calibri" panose="020F0502020204030204"/>
            </a:endParaRPr>
          </a:p>
          <a:p>
            <a:pPr marL="214313" indent="-214313" defTabSz="685800">
              <a:buFont typeface="Arial" panose="020B0604020202020204" pitchFamily="34" charset="0"/>
              <a:buChar char="•"/>
              <a:defRPr/>
            </a:pPr>
            <a:r>
              <a:rPr lang="en-US" sz="1350" dirty="0">
                <a:solidFill>
                  <a:prstClr val="white"/>
                </a:solidFill>
                <a:latin typeface="Calibri" panose="020F0502020204030204"/>
              </a:rPr>
              <a:t>Mini-</a:t>
            </a:r>
            <a:r>
              <a:rPr lang="en-US" sz="1350" dirty="0" err="1">
                <a:solidFill>
                  <a:prstClr val="white"/>
                </a:solidFill>
                <a:latin typeface="Calibri" panose="020F0502020204030204"/>
              </a:rPr>
              <a:t>Connectathons</a:t>
            </a:r>
            <a:r>
              <a:rPr lang="en-US" sz="1350" dirty="0">
                <a:solidFill>
                  <a:prstClr val="white"/>
                </a:solidFill>
                <a:latin typeface="Calibri" panose="020F0502020204030204"/>
              </a:rPr>
              <a:t> to Pilot the Standard</a:t>
            </a:r>
          </a:p>
          <a:p>
            <a:pPr marL="214313" indent="-214313" defTabSz="685800">
              <a:buFont typeface="Arial" panose="020B0604020202020204" pitchFamily="34" charset="0"/>
              <a:buChar char="•"/>
              <a:defRPr/>
            </a:pPr>
            <a:r>
              <a:rPr lang="en-US" sz="1350" dirty="0">
                <a:solidFill>
                  <a:prstClr val="white"/>
                </a:solidFill>
                <a:latin typeface="Calibri" panose="020F0502020204030204"/>
              </a:rPr>
              <a:t>Members’ Presentations on their Local Infrastructures and IPS</a:t>
            </a:r>
          </a:p>
          <a:p>
            <a:pPr marL="214313" indent="-214313" defTabSz="685800">
              <a:buFont typeface="Arial" panose="020B0604020202020204" pitchFamily="34" charset="0"/>
              <a:buChar char="•"/>
              <a:defRPr/>
            </a:pPr>
            <a:r>
              <a:rPr lang="en-US" sz="1350" dirty="0">
                <a:solidFill>
                  <a:prstClr val="white"/>
                </a:solidFill>
                <a:latin typeface="Calibri" panose="020F0502020204030204"/>
              </a:rPr>
              <a:t>Terminology Issues</a:t>
            </a:r>
          </a:p>
          <a:p>
            <a:pPr marL="214313" indent="-214313" defTabSz="685800">
              <a:buFont typeface="Arial" panose="020B0604020202020204" pitchFamily="34" charset="0"/>
              <a:buChar char="•"/>
              <a:defRPr/>
            </a:pPr>
            <a:r>
              <a:rPr lang="en-US" sz="1350" dirty="0">
                <a:solidFill>
                  <a:prstClr val="white"/>
                </a:solidFill>
                <a:latin typeface="Calibri" panose="020F0502020204030204"/>
              </a:rPr>
              <a:t>Patient-Mediated Exchange Consensus for IPS</a:t>
            </a:r>
          </a:p>
          <a:p>
            <a:pPr marL="214313" indent="-214313" defTabSz="685800">
              <a:buFont typeface="Arial" panose="020B0604020202020204" pitchFamily="34" charset="0"/>
              <a:buChar char="•"/>
              <a:defRPr/>
            </a:pPr>
            <a:r>
              <a:rPr lang="en-US" sz="1350" dirty="0">
                <a:solidFill>
                  <a:prstClr val="white"/>
                </a:solidFill>
                <a:latin typeface="Calibri" panose="020F0502020204030204"/>
              </a:rPr>
              <a:t>IPS Use Cases</a:t>
            </a:r>
          </a:p>
          <a:p>
            <a:pPr marL="214313" indent="-214313" defTabSz="685800">
              <a:buFont typeface="Arial" panose="020B0604020202020204" pitchFamily="34" charset="0"/>
              <a:buChar char="•"/>
              <a:defRPr/>
            </a:pPr>
            <a:r>
              <a:rPr lang="en-US" sz="1350" dirty="0">
                <a:solidFill>
                  <a:prstClr val="white"/>
                </a:solidFill>
                <a:latin typeface="Calibri" panose="020F0502020204030204"/>
              </a:rPr>
              <a:t>Work Group Goals Consensus</a:t>
            </a:r>
          </a:p>
        </p:txBody>
      </p:sp>
      <p:graphicFrame>
        <p:nvGraphicFramePr>
          <p:cNvPr id="8" name="Diagram 7">
            <a:extLst>
              <a:ext uri="{FF2B5EF4-FFF2-40B4-BE49-F238E27FC236}">
                <a16:creationId xmlns:a16="http://schemas.microsoft.com/office/drawing/2014/main" id="{4FB249FF-8DC6-4FF2-906F-691EA4FA5B85}"/>
              </a:ext>
            </a:extLst>
          </p:cNvPr>
          <p:cNvGraphicFramePr/>
          <p:nvPr/>
        </p:nvGraphicFramePr>
        <p:xfrm>
          <a:off x="3780134" y="447675"/>
          <a:ext cx="5307686" cy="3065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359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833C01-7955-4E04-BDE1-30C92D4DA655}"/>
              </a:ext>
            </a:extLst>
          </p:cNvPr>
          <p:cNvSpPr>
            <a:spLocks noGrp="1"/>
          </p:cNvSpPr>
          <p:nvPr>
            <p:ph type="title"/>
          </p:nvPr>
        </p:nvSpPr>
        <p:spPr/>
        <p:txBody>
          <a:bodyPr/>
          <a:lstStyle/>
          <a:p>
            <a:r>
              <a:rPr lang="fr-CH" dirty="0"/>
              <a:t>Some </a:t>
            </a:r>
            <a:r>
              <a:rPr lang="fr-CH" dirty="0" err="1"/>
              <a:t>characteristics</a:t>
            </a:r>
            <a:r>
              <a:rPr lang="fr-CH" dirty="0"/>
              <a:t> of the IPS</a:t>
            </a:r>
            <a:br>
              <a:rPr lang="fr-CH" dirty="0"/>
            </a:br>
            <a:r>
              <a:rPr lang="fr-CH" dirty="0"/>
              <a:t>(Proof of Concept Wales)</a:t>
            </a:r>
          </a:p>
        </p:txBody>
      </p:sp>
      <p:sp>
        <p:nvSpPr>
          <p:cNvPr id="3" name="Espace réservé du contenu 2">
            <a:extLst>
              <a:ext uri="{FF2B5EF4-FFF2-40B4-BE49-F238E27FC236}">
                <a16:creationId xmlns:a16="http://schemas.microsoft.com/office/drawing/2014/main" id="{C28C0A84-09BD-4453-88C3-57C8B5B4F8D8}"/>
              </a:ext>
            </a:extLst>
          </p:cNvPr>
          <p:cNvSpPr>
            <a:spLocks noGrp="1"/>
          </p:cNvSpPr>
          <p:nvPr>
            <p:ph idx="11"/>
          </p:nvPr>
        </p:nvSpPr>
        <p:spPr/>
        <p:txBody>
          <a:bodyPr/>
          <a:lstStyle/>
          <a:p>
            <a:r>
              <a:rPr lang="fr-CH" dirty="0"/>
              <a:t>Patient </a:t>
            </a:r>
            <a:r>
              <a:rPr lang="fr-CH" dirty="0" err="1"/>
              <a:t>mediated</a:t>
            </a:r>
            <a:r>
              <a:rPr lang="fr-CH" dirty="0"/>
              <a:t> dossier with </a:t>
            </a:r>
            <a:r>
              <a:rPr lang="fr-CH" dirty="0" err="1"/>
              <a:t>health</a:t>
            </a:r>
            <a:r>
              <a:rPr lang="fr-CH" dirty="0"/>
              <a:t> data (</a:t>
            </a:r>
            <a:r>
              <a:rPr lang="fr-CH" dirty="0" err="1"/>
              <a:t>medical</a:t>
            </a:r>
            <a:r>
              <a:rPr lang="fr-CH" dirty="0"/>
              <a:t> record)</a:t>
            </a:r>
          </a:p>
          <a:p>
            <a:pPr lvl="1"/>
            <a:r>
              <a:rPr lang="fr-CH" dirty="0" err="1"/>
              <a:t>Subject</a:t>
            </a:r>
            <a:r>
              <a:rPr lang="fr-CH" dirty="0"/>
              <a:t> of Care </a:t>
            </a:r>
            <a:r>
              <a:rPr lang="fr-CH" dirty="0" err="1"/>
              <a:t>see</a:t>
            </a:r>
            <a:r>
              <a:rPr lang="fr-CH" dirty="0"/>
              <a:t> </a:t>
            </a:r>
            <a:r>
              <a:rPr lang="fr-CH" dirty="0" err="1"/>
              <a:t>history</a:t>
            </a:r>
            <a:r>
              <a:rPr lang="fr-CH" dirty="0"/>
              <a:t> and </a:t>
            </a:r>
            <a:r>
              <a:rPr lang="fr-CH" dirty="0" err="1"/>
              <a:t>add</a:t>
            </a:r>
            <a:r>
              <a:rPr lang="fr-CH" dirty="0"/>
              <a:t> </a:t>
            </a:r>
            <a:r>
              <a:rPr lang="fr-CH" dirty="0" err="1"/>
              <a:t>personal</a:t>
            </a:r>
            <a:r>
              <a:rPr lang="fr-CH" dirty="0"/>
              <a:t> information</a:t>
            </a:r>
          </a:p>
          <a:p>
            <a:pPr lvl="1"/>
            <a:r>
              <a:rPr lang="fr-CH" dirty="0" err="1"/>
              <a:t>Subject</a:t>
            </a:r>
            <a:r>
              <a:rPr lang="fr-CH" dirty="0"/>
              <a:t> of Care </a:t>
            </a:r>
            <a:r>
              <a:rPr lang="fr-CH" dirty="0" err="1"/>
              <a:t>decide</a:t>
            </a:r>
            <a:r>
              <a:rPr lang="fr-CH" dirty="0"/>
              <a:t> to </a:t>
            </a:r>
            <a:r>
              <a:rPr lang="fr-CH" dirty="0" err="1"/>
              <a:t>share</a:t>
            </a:r>
            <a:r>
              <a:rPr lang="fr-CH" dirty="0"/>
              <a:t> </a:t>
            </a:r>
            <a:r>
              <a:rPr lang="fr-CH" dirty="0" err="1"/>
              <a:t>medical</a:t>
            </a:r>
            <a:r>
              <a:rPr lang="fr-CH" dirty="0"/>
              <a:t> record</a:t>
            </a:r>
          </a:p>
          <a:p>
            <a:pPr lvl="1"/>
            <a:r>
              <a:rPr lang="fr-CH" dirty="0" err="1"/>
              <a:t>Subject</a:t>
            </a:r>
            <a:r>
              <a:rPr lang="fr-CH" dirty="0"/>
              <a:t> of care </a:t>
            </a:r>
            <a:r>
              <a:rPr lang="fr-CH" dirty="0" err="1"/>
              <a:t>access</a:t>
            </a:r>
            <a:r>
              <a:rPr lang="fr-CH" dirty="0"/>
              <a:t> </a:t>
            </a:r>
            <a:r>
              <a:rPr lang="fr-CH" dirty="0" err="1"/>
              <a:t>measurements</a:t>
            </a:r>
            <a:endParaRPr lang="fr-CH" dirty="0"/>
          </a:p>
          <a:p>
            <a:pPr lvl="1"/>
            <a:r>
              <a:rPr lang="fr-CH" dirty="0" err="1"/>
              <a:t>Subject</a:t>
            </a:r>
            <a:r>
              <a:rPr lang="fr-CH" dirty="0"/>
              <a:t> of care </a:t>
            </a:r>
            <a:r>
              <a:rPr lang="fr-CH" dirty="0" err="1"/>
              <a:t>access</a:t>
            </a:r>
            <a:r>
              <a:rPr lang="fr-CH" dirty="0"/>
              <a:t> </a:t>
            </a:r>
            <a:r>
              <a:rPr lang="fr-CH" dirty="0" err="1"/>
              <a:t>supporting</a:t>
            </a:r>
            <a:r>
              <a:rPr lang="fr-CH" dirty="0"/>
              <a:t> information from local care organisation</a:t>
            </a:r>
          </a:p>
          <a:p>
            <a:r>
              <a:rPr lang="fr-CH" dirty="0"/>
              <a:t>Secure </a:t>
            </a:r>
            <a:r>
              <a:rPr lang="fr-CH" dirty="0" err="1"/>
              <a:t>access</a:t>
            </a:r>
            <a:endParaRPr lang="fr-CH" dirty="0"/>
          </a:p>
          <a:p>
            <a:r>
              <a:rPr lang="fr-CH" dirty="0"/>
              <a:t>IPS </a:t>
            </a:r>
            <a:r>
              <a:rPr lang="fr-CH" dirty="0" err="1"/>
              <a:t>creation</a:t>
            </a:r>
            <a:r>
              <a:rPr lang="fr-CH" dirty="0"/>
              <a:t> (by </a:t>
            </a:r>
            <a:r>
              <a:rPr lang="fr-CH" dirty="0" err="1"/>
              <a:t>Subject</a:t>
            </a:r>
            <a:r>
              <a:rPr lang="fr-CH" dirty="0"/>
              <a:t> of Care) and </a:t>
            </a:r>
            <a:r>
              <a:rPr lang="fr-CH" dirty="0" err="1"/>
              <a:t>enrichment</a:t>
            </a:r>
            <a:r>
              <a:rPr lang="fr-CH" dirty="0"/>
              <a:t> (by </a:t>
            </a:r>
            <a:r>
              <a:rPr lang="fr-CH" dirty="0" err="1"/>
              <a:t>Subject</a:t>
            </a:r>
            <a:r>
              <a:rPr lang="fr-CH" dirty="0"/>
              <a:t> of Care and </a:t>
            </a:r>
            <a:r>
              <a:rPr lang="fr-CH" dirty="0" err="1"/>
              <a:t>professionals</a:t>
            </a:r>
            <a:r>
              <a:rPr lang="fr-CH" dirty="0"/>
              <a:t>)</a:t>
            </a:r>
          </a:p>
          <a:p>
            <a:r>
              <a:rPr lang="fr-CH" dirty="0"/>
              <a:t>IPS </a:t>
            </a:r>
            <a:r>
              <a:rPr lang="fr-CH" dirty="0" err="1"/>
              <a:t>consumption</a:t>
            </a:r>
            <a:r>
              <a:rPr lang="fr-CH" dirty="0"/>
              <a:t> (by </a:t>
            </a:r>
            <a:r>
              <a:rPr lang="fr-CH" dirty="0" err="1"/>
              <a:t>professionals</a:t>
            </a:r>
            <a:r>
              <a:rPr lang="fr-CH" dirty="0"/>
              <a:t>)</a:t>
            </a:r>
          </a:p>
          <a:p>
            <a:r>
              <a:rPr lang="fr-CH" dirty="0" err="1"/>
              <a:t>Visit</a:t>
            </a:r>
            <a:r>
              <a:rPr lang="fr-CH" dirty="0"/>
              <a:t> </a:t>
            </a:r>
            <a:r>
              <a:rPr lang="fr-CH" dirty="0" err="1"/>
              <a:t>another</a:t>
            </a:r>
            <a:r>
              <a:rPr lang="fr-CH" dirty="0"/>
              <a:t> </a:t>
            </a:r>
            <a:r>
              <a:rPr lang="fr-CH" dirty="0" err="1"/>
              <a:t>healthcare</a:t>
            </a:r>
            <a:r>
              <a:rPr lang="fr-CH" dirty="0"/>
              <a:t> </a:t>
            </a:r>
            <a:r>
              <a:rPr lang="fr-CH" dirty="0" err="1"/>
              <a:t>professional</a:t>
            </a:r>
            <a:r>
              <a:rPr lang="fr-CH" dirty="0"/>
              <a:t> / </a:t>
            </a:r>
            <a:r>
              <a:rPr lang="fr-CH" dirty="0" err="1"/>
              <a:t>travel</a:t>
            </a:r>
            <a:endParaRPr lang="fr-CH" dirty="0"/>
          </a:p>
        </p:txBody>
      </p:sp>
      <p:sp>
        <p:nvSpPr>
          <p:cNvPr id="4" name="Slide Number Placeholder 3"/>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15</a:t>
            </a:fld>
            <a:endParaRPr kumimoji="0" lang="en-GB" sz="700" b="0" i="0" u="none" strike="noStrike" kern="1200" cap="none" spc="0" normalizeH="0" baseline="0" noProof="0">
              <a:ln>
                <a:noFill/>
              </a:ln>
              <a:solidFill>
                <a:srgbClr val="454545"/>
              </a:solidFill>
              <a:effectLst/>
              <a:uLnTx/>
              <a:uFillTx/>
              <a:latin typeface="Verdana"/>
              <a:ea typeface="+mn-ea"/>
            </a:endParaRPr>
          </a:p>
        </p:txBody>
      </p:sp>
    </p:spTree>
    <p:extLst>
      <p:ext uri="{BB962C8B-B14F-4D97-AF65-F5344CB8AC3E}">
        <p14:creationId xmlns:p14="http://schemas.microsoft.com/office/powerpoint/2010/main" val="4274656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B180F78-CB9C-43E6-B82A-5D6096879733}"/>
              </a:ext>
            </a:extLst>
          </p:cNvPr>
          <p:cNvSpPr>
            <a:spLocks noGrp="1"/>
          </p:cNvSpPr>
          <p:nvPr>
            <p:ph type="title"/>
          </p:nvPr>
        </p:nvSpPr>
        <p:spPr/>
        <p:txBody>
          <a:bodyPr/>
          <a:lstStyle/>
          <a:p>
            <a:r>
              <a:rPr lang="fr-CH" dirty="0"/>
              <a:t>IPS – Proof of concept Wales</a:t>
            </a:r>
          </a:p>
        </p:txBody>
      </p:sp>
      <p:sp>
        <p:nvSpPr>
          <p:cNvPr id="5" name="Espace réservé du contenu 4">
            <a:extLst>
              <a:ext uri="{FF2B5EF4-FFF2-40B4-BE49-F238E27FC236}">
                <a16:creationId xmlns:a16="http://schemas.microsoft.com/office/drawing/2014/main" id="{48687026-F12D-45CC-94D1-B9539BF344A6}"/>
              </a:ext>
            </a:extLst>
          </p:cNvPr>
          <p:cNvSpPr>
            <a:spLocks noGrp="1"/>
          </p:cNvSpPr>
          <p:nvPr>
            <p:ph idx="11"/>
          </p:nvPr>
        </p:nvSpPr>
        <p:spPr>
          <a:xfrm>
            <a:off x="304800" y="1091409"/>
            <a:ext cx="8384627" cy="1049625"/>
          </a:xfrm>
        </p:spPr>
        <p:txBody>
          <a:bodyPr/>
          <a:lstStyle/>
          <a:p>
            <a:r>
              <a:rPr lang="fr-CH" dirty="0"/>
              <a:t>12 minutes </a:t>
            </a:r>
            <a:r>
              <a:rPr lang="fr-CH" dirty="0" err="1"/>
              <a:t>video</a:t>
            </a:r>
            <a:r>
              <a:rPr lang="fr-CH" dirty="0"/>
              <a:t> </a:t>
            </a:r>
            <a:r>
              <a:rPr lang="fr-CH" dirty="0" err="1"/>
              <a:t>presenting</a:t>
            </a:r>
            <a:r>
              <a:rPr lang="fr-CH" dirty="0"/>
              <a:t> the Wales </a:t>
            </a:r>
            <a:r>
              <a:rPr lang="fr-CH" dirty="0" err="1"/>
              <a:t>PoC</a:t>
            </a:r>
            <a:r>
              <a:rPr lang="fr-CH" dirty="0"/>
              <a:t>:  </a:t>
            </a:r>
            <a:r>
              <a:rPr lang="fr-CH" dirty="0">
                <a:hlinkClick r:id="rId2"/>
              </a:rPr>
              <a:t>https://youtu.be/zpPlZNSvSB0</a:t>
            </a:r>
            <a:endParaRPr lang="fr-CH" dirty="0"/>
          </a:p>
          <a:p>
            <a:r>
              <a:rPr lang="fr-CH" dirty="0" err="1"/>
              <a:t>Several</a:t>
            </a:r>
            <a:r>
              <a:rPr lang="fr-CH" dirty="0"/>
              <a:t> countries </a:t>
            </a:r>
            <a:r>
              <a:rPr lang="fr-CH" dirty="0" err="1"/>
              <a:t>initiate</a:t>
            </a:r>
            <a:r>
              <a:rPr lang="fr-CH" dirty="0"/>
              <a:t> IPS </a:t>
            </a:r>
            <a:r>
              <a:rPr lang="fr-CH" dirty="0" err="1"/>
              <a:t>implementation</a:t>
            </a:r>
            <a:endParaRPr lang="fr-CH" dirty="0"/>
          </a:p>
          <a:p>
            <a:r>
              <a:rPr lang="fr-CH" dirty="0"/>
              <a:t>But…. </a:t>
            </a:r>
            <a:r>
              <a:rPr lang="fr-CH" dirty="0" err="1"/>
              <a:t>Answers</a:t>
            </a:r>
            <a:r>
              <a:rPr lang="fr-CH" dirty="0"/>
              <a:t> from the JIC webinar 9 </a:t>
            </a:r>
            <a:r>
              <a:rPr lang="fr-CH" dirty="0" err="1"/>
              <a:t>December</a:t>
            </a:r>
            <a:r>
              <a:rPr lang="fr-CH" dirty="0"/>
              <a:t> 2021</a:t>
            </a:r>
          </a:p>
        </p:txBody>
      </p:sp>
      <p:sp>
        <p:nvSpPr>
          <p:cNvPr id="4" name="Slide Number Placeholder 3"/>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16</a:t>
            </a:fld>
            <a:endParaRPr kumimoji="0" lang="en-GB" sz="700" b="0" i="0" u="none" strike="noStrike" kern="1200" cap="none" spc="0" normalizeH="0" baseline="0" noProof="0">
              <a:ln>
                <a:noFill/>
              </a:ln>
              <a:solidFill>
                <a:srgbClr val="454545"/>
              </a:solidFill>
              <a:effectLst/>
              <a:uLnTx/>
              <a:uFillTx/>
              <a:latin typeface="Verdana"/>
              <a:ea typeface="+mn-ea"/>
            </a:endParaRPr>
          </a:p>
        </p:txBody>
      </p:sp>
      <p:pic>
        <p:nvPicPr>
          <p:cNvPr id="6" name="Image 5">
            <a:extLst>
              <a:ext uri="{FF2B5EF4-FFF2-40B4-BE49-F238E27FC236}">
                <a16:creationId xmlns:a16="http://schemas.microsoft.com/office/drawing/2014/main" id="{AF8550E5-8A07-4473-B793-D0996E029014}"/>
              </a:ext>
            </a:extLst>
          </p:cNvPr>
          <p:cNvPicPr>
            <a:picLocks noChangeAspect="1"/>
          </p:cNvPicPr>
          <p:nvPr/>
        </p:nvPicPr>
        <p:blipFill>
          <a:blip r:embed="rId3"/>
          <a:stretch>
            <a:fillRect/>
          </a:stretch>
        </p:blipFill>
        <p:spPr>
          <a:xfrm>
            <a:off x="207394" y="2331434"/>
            <a:ext cx="4320000" cy="1842353"/>
          </a:xfrm>
          <a:prstGeom prst="rect">
            <a:avLst/>
          </a:prstGeom>
          <a:ln>
            <a:solidFill>
              <a:schemeClr val="tx2">
                <a:lumMod val="60000"/>
                <a:lumOff val="40000"/>
              </a:schemeClr>
            </a:solidFill>
          </a:ln>
        </p:spPr>
      </p:pic>
      <p:pic>
        <p:nvPicPr>
          <p:cNvPr id="10" name="Image 9">
            <a:extLst>
              <a:ext uri="{FF2B5EF4-FFF2-40B4-BE49-F238E27FC236}">
                <a16:creationId xmlns:a16="http://schemas.microsoft.com/office/drawing/2014/main" id="{3085A2DA-D0BF-45FC-8C14-40018B957AB2}"/>
              </a:ext>
            </a:extLst>
          </p:cNvPr>
          <p:cNvPicPr>
            <a:picLocks noChangeAspect="1"/>
          </p:cNvPicPr>
          <p:nvPr/>
        </p:nvPicPr>
        <p:blipFill>
          <a:blip r:embed="rId4"/>
          <a:stretch>
            <a:fillRect/>
          </a:stretch>
        </p:blipFill>
        <p:spPr>
          <a:xfrm>
            <a:off x="4527394" y="2324345"/>
            <a:ext cx="4254904" cy="1843200"/>
          </a:xfrm>
          <a:prstGeom prst="rect">
            <a:avLst/>
          </a:prstGeom>
          <a:ln>
            <a:solidFill>
              <a:schemeClr val="tx2">
                <a:lumMod val="60000"/>
                <a:lumOff val="40000"/>
              </a:schemeClr>
            </a:solidFill>
          </a:ln>
        </p:spPr>
      </p:pic>
    </p:spTree>
    <p:extLst>
      <p:ext uri="{BB962C8B-B14F-4D97-AF65-F5344CB8AC3E}">
        <p14:creationId xmlns:p14="http://schemas.microsoft.com/office/powerpoint/2010/main" val="398680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p:sp>
      <p:sp>
        <p:nvSpPr>
          <p:cNvPr id="11" name="Title 10"/>
          <p:cNvSpPr>
            <a:spLocks noGrp="1"/>
          </p:cNvSpPr>
          <p:nvPr>
            <p:ph type="title"/>
          </p:nvPr>
        </p:nvSpPr>
        <p:spPr/>
        <p:txBody>
          <a:bodyPr/>
          <a:lstStyle/>
          <a:p>
            <a:r>
              <a:rPr lang="en-GB" dirty="0"/>
              <a:t>Bio-break</a:t>
            </a:r>
          </a:p>
        </p:txBody>
      </p:sp>
      <p:sp>
        <p:nvSpPr>
          <p:cNvPr id="12" name="Text Placeholder 11"/>
          <p:cNvSpPr>
            <a:spLocks noGrp="1"/>
          </p:cNvSpPr>
          <p:nvPr>
            <p:ph type="body" sz="quarter" idx="11"/>
          </p:nvPr>
        </p:nvSpPr>
        <p:spPr/>
        <p:txBody>
          <a:bodyPr/>
          <a:lstStyle/>
          <a:p>
            <a:endParaRPr lang="en-GB"/>
          </a:p>
        </p:txBody>
      </p:sp>
      <p:sp>
        <p:nvSpPr>
          <p:cNvPr id="13" name="Text Placeholder 12"/>
          <p:cNvSpPr>
            <a:spLocks noGrp="1"/>
          </p:cNvSpPr>
          <p:nvPr>
            <p:ph type="body" sz="quarter" idx="12"/>
          </p:nvPr>
        </p:nvSpPr>
        <p:spPr/>
        <p:txBody>
          <a:bodyPr/>
          <a:lstStyle/>
          <a:p>
            <a:endParaRPr lang="en-GB"/>
          </a:p>
        </p:txBody>
      </p:sp>
      <p:sp>
        <p:nvSpPr>
          <p:cNvPr id="14" name="Text Placeholder 1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408920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874E6E-27E2-4BAF-89FD-CE114CB75002}"/>
              </a:ext>
            </a:extLst>
          </p:cNvPr>
          <p:cNvSpPr>
            <a:spLocks noGrp="1"/>
          </p:cNvSpPr>
          <p:nvPr>
            <p:ph type="title"/>
          </p:nvPr>
        </p:nvSpPr>
        <p:spPr/>
        <p:txBody>
          <a:bodyPr/>
          <a:lstStyle/>
          <a:p>
            <a:r>
              <a:rPr lang="fr-CH" dirty="0" err="1"/>
              <a:t>Educational</a:t>
            </a:r>
            <a:r>
              <a:rPr lang="fr-CH" dirty="0"/>
              <a:t> </a:t>
            </a:r>
            <a:r>
              <a:rPr lang="fr-CH" dirty="0" err="1"/>
              <a:t>movie</a:t>
            </a:r>
            <a:r>
              <a:rPr lang="fr-CH" dirty="0"/>
              <a:t> for </a:t>
            </a:r>
            <a:r>
              <a:rPr lang="fr-CH" dirty="0" err="1"/>
              <a:t>your</a:t>
            </a:r>
            <a:r>
              <a:rPr lang="fr-CH" dirty="0"/>
              <a:t> break!</a:t>
            </a:r>
          </a:p>
        </p:txBody>
      </p:sp>
      <p:sp>
        <p:nvSpPr>
          <p:cNvPr id="3" name="Espace réservé du contenu 2">
            <a:extLst>
              <a:ext uri="{FF2B5EF4-FFF2-40B4-BE49-F238E27FC236}">
                <a16:creationId xmlns:a16="http://schemas.microsoft.com/office/drawing/2014/main" id="{85C28CC1-C661-47D5-877D-9A2D2F59F82F}"/>
              </a:ext>
            </a:extLst>
          </p:cNvPr>
          <p:cNvSpPr>
            <a:spLocks noGrp="1"/>
          </p:cNvSpPr>
          <p:nvPr>
            <p:ph idx="11"/>
          </p:nvPr>
        </p:nvSpPr>
        <p:spPr/>
        <p:txBody>
          <a:bodyPr/>
          <a:lstStyle/>
          <a:p>
            <a:pPr marL="74250" indent="0">
              <a:buNone/>
            </a:pPr>
            <a:endParaRPr lang="fr-CH" dirty="0"/>
          </a:p>
          <a:p>
            <a:pPr marL="74250" indent="0">
              <a:buNone/>
            </a:pPr>
            <a:endParaRPr lang="fr-CH" dirty="0"/>
          </a:p>
        </p:txBody>
      </p:sp>
      <p:sp>
        <p:nvSpPr>
          <p:cNvPr id="4" name="Slide Number Placeholder 3"/>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18</a:t>
            </a:fld>
            <a:endParaRPr kumimoji="0" lang="en-GB" sz="700" b="0" i="0" u="none" strike="noStrike" kern="1200" cap="none" spc="0" normalizeH="0" baseline="0" noProof="0">
              <a:ln>
                <a:noFill/>
              </a:ln>
              <a:solidFill>
                <a:srgbClr val="454545"/>
              </a:solidFill>
              <a:effectLst/>
              <a:uLnTx/>
              <a:uFillTx/>
              <a:latin typeface="Verdana"/>
              <a:ea typeface="+mn-ea"/>
            </a:endParaRPr>
          </a:p>
        </p:txBody>
      </p:sp>
    </p:spTree>
    <p:extLst>
      <p:ext uri="{BB962C8B-B14F-4D97-AF65-F5344CB8AC3E}">
        <p14:creationId xmlns:p14="http://schemas.microsoft.com/office/powerpoint/2010/main" val="160262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p:sp>
      <p:sp>
        <p:nvSpPr>
          <p:cNvPr id="11" name="Title 10"/>
          <p:cNvSpPr>
            <a:spLocks noGrp="1"/>
          </p:cNvSpPr>
          <p:nvPr>
            <p:ph type="title"/>
          </p:nvPr>
        </p:nvSpPr>
        <p:spPr/>
        <p:txBody>
          <a:bodyPr/>
          <a:lstStyle/>
          <a:p>
            <a:r>
              <a:rPr lang="en-GB" dirty="0"/>
              <a:t>ISO – HL7</a:t>
            </a:r>
          </a:p>
        </p:txBody>
      </p:sp>
      <p:sp>
        <p:nvSpPr>
          <p:cNvPr id="12" name="Text Placeholder 11"/>
          <p:cNvSpPr>
            <a:spLocks noGrp="1"/>
          </p:cNvSpPr>
          <p:nvPr>
            <p:ph type="body" sz="quarter" idx="11"/>
          </p:nvPr>
        </p:nvSpPr>
        <p:spPr/>
        <p:txBody>
          <a:bodyPr/>
          <a:lstStyle/>
          <a:p>
            <a:endParaRPr lang="en-GB"/>
          </a:p>
        </p:txBody>
      </p:sp>
      <p:sp>
        <p:nvSpPr>
          <p:cNvPr id="13" name="Text Placeholder 12"/>
          <p:cNvSpPr>
            <a:spLocks noGrp="1"/>
          </p:cNvSpPr>
          <p:nvPr>
            <p:ph type="body" sz="quarter" idx="12"/>
          </p:nvPr>
        </p:nvSpPr>
        <p:spPr/>
        <p:txBody>
          <a:bodyPr/>
          <a:lstStyle/>
          <a:p>
            <a:endParaRPr lang="en-GB"/>
          </a:p>
        </p:txBody>
      </p:sp>
      <p:sp>
        <p:nvSpPr>
          <p:cNvPr id="14" name="Text Placeholder 1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83256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8FB34C-4497-4E84-9C83-8E6D17D80F6B}"/>
              </a:ext>
            </a:extLst>
          </p:cNvPr>
          <p:cNvSpPr>
            <a:spLocks noGrp="1"/>
          </p:cNvSpPr>
          <p:nvPr>
            <p:ph type="title"/>
          </p:nvPr>
        </p:nvSpPr>
        <p:spPr/>
        <p:txBody>
          <a:bodyPr/>
          <a:lstStyle/>
          <a:p>
            <a:r>
              <a:rPr lang="en-GB"/>
              <a:t>GS1 Competition Law Caution</a:t>
            </a:r>
          </a:p>
        </p:txBody>
      </p:sp>
      <p:sp>
        <p:nvSpPr>
          <p:cNvPr id="7" name="Content Placeholder 6">
            <a:extLst>
              <a:ext uri="{FF2B5EF4-FFF2-40B4-BE49-F238E27FC236}">
                <a16:creationId xmlns:a16="http://schemas.microsoft.com/office/drawing/2014/main" id="{A7D99CB1-1A5D-47D7-BB63-0B680C0F6F12}"/>
              </a:ext>
            </a:extLst>
          </p:cNvPr>
          <p:cNvSpPr>
            <a:spLocks noGrp="1"/>
          </p:cNvSpPr>
          <p:nvPr>
            <p:ph idx="11"/>
          </p:nvPr>
        </p:nvSpPr>
        <p:spPr>
          <a:xfrm>
            <a:off x="447720" y="1091408"/>
            <a:ext cx="8241707" cy="3551927"/>
          </a:xfrm>
        </p:spPr>
        <p:txBody>
          <a:bodyPr/>
          <a:lstStyle/>
          <a:p>
            <a:pPr marL="359410"/>
            <a:r>
              <a:rPr lang="en-US" altLang="en-US"/>
              <a:t>GS1 operates under the GS1 Competition Law Caution. Strict compliance with competition laws is and always has been the policy of GS1.</a:t>
            </a:r>
            <a:endParaRPr lang="en-US"/>
          </a:p>
          <a:p>
            <a:pPr marL="359410"/>
            <a:r>
              <a:rPr lang="en-US" altLang="en-US"/>
              <a:t>The best way to avoid problems is to remember that the purpose of the group is to enhance the ability of all industry members to compete more efficiently.</a:t>
            </a:r>
          </a:p>
          <a:p>
            <a:pPr marL="359410"/>
            <a:r>
              <a:rPr lang="en-US" altLang="en-US"/>
              <a:t>This means:</a:t>
            </a:r>
          </a:p>
          <a:p>
            <a:pPr marL="557530" lvl="1"/>
            <a:r>
              <a:rPr lang="en-US" altLang="en-US" b="1"/>
              <a:t>There shall be no discussion of prices, allocation of customers, or products, </a:t>
            </a:r>
            <a:r>
              <a:rPr lang="en-GB" b="1">
                <a:ea typeface="Times New Roman" panose="02020603050405020304" pitchFamily="18" charset="0"/>
              </a:rPr>
              <a:t>boycotts, refusals to deal, or market share</a:t>
            </a:r>
            <a:endParaRPr lang="en-US" altLang="en-US" b="1"/>
          </a:p>
          <a:p>
            <a:pPr marL="557530" lvl="1"/>
            <a:r>
              <a:rPr lang="en-US" altLang="en-US"/>
              <a:t>If any participant believes the group is drifting toward impermissible discussion, the topic shall be tabled until the opinion of counsel can be obtained.</a:t>
            </a:r>
          </a:p>
          <a:p>
            <a:pPr marL="359410"/>
            <a:r>
              <a:rPr lang="en-US" altLang="en-US">
                <a:ea typeface="ＭＳ Ｐゴシック"/>
              </a:rPr>
              <a:t>The full caution is available via the link below, if you would like to read it in its entirety: </a:t>
            </a:r>
            <a:r>
              <a:rPr lang="en-US" altLang="en-US">
                <a:ea typeface="ＭＳ Ｐゴシック"/>
                <a:hlinkClick r:id="rId2"/>
              </a:rPr>
              <a:t>http://www.gs1.org/gs1-competition-law-caution</a:t>
            </a:r>
            <a:r>
              <a:rPr lang="en-US" altLang="en-US">
                <a:ea typeface="ＭＳ Ｐゴシック"/>
              </a:rPr>
              <a:t> </a:t>
            </a:r>
            <a:br>
              <a:rPr lang="en-US"/>
            </a:br>
            <a:endParaRPr lang="en-GB" i="0" u="none" strike="noStrike">
              <a:effectLst/>
              <a:latin typeface="Verdana" panose="020B0604030504040204" pitchFamily="34" charset="0"/>
            </a:endParaRPr>
          </a:p>
          <a:p>
            <a:pPr marL="557530" lvl="1"/>
            <a:endParaRPr lang="en-GB"/>
          </a:p>
        </p:txBody>
      </p:sp>
    </p:spTree>
    <p:extLst>
      <p:ext uri="{BB962C8B-B14F-4D97-AF65-F5344CB8AC3E}">
        <p14:creationId xmlns:p14="http://schemas.microsoft.com/office/powerpoint/2010/main" val="3447046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74A39-02BA-4C9B-8432-81E72BC46662}"/>
              </a:ext>
            </a:extLst>
          </p:cNvPr>
          <p:cNvSpPr>
            <a:spLocks noGrp="1"/>
          </p:cNvSpPr>
          <p:nvPr>
            <p:ph type="title"/>
          </p:nvPr>
        </p:nvSpPr>
        <p:spPr/>
        <p:txBody>
          <a:bodyPr/>
          <a:lstStyle/>
          <a:p>
            <a:r>
              <a:rPr lang="fr-CH" dirty="0" err="1"/>
              <a:t>Role</a:t>
            </a:r>
            <a:r>
              <a:rPr lang="fr-CH" dirty="0"/>
              <a:t> of CEN/ISO and HL7 </a:t>
            </a:r>
            <a:r>
              <a:rPr lang="fr-CH" dirty="0" err="1"/>
              <a:t>regarding</a:t>
            </a:r>
            <a:r>
              <a:rPr lang="fr-CH" dirty="0"/>
              <a:t> IPS</a:t>
            </a:r>
          </a:p>
        </p:txBody>
      </p:sp>
      <p:sp>
        <p:nvSpPr>
          <p:cNvPr id="3" name="Espace réservé du contenu 2">
            <a:extLst>
              <a:ext uri="{FF2B5EF4-FFF2-40B4-BE49-F238E27FC236}">
                <a16:creationId xmlns:a16="http://schemas.microsoft.com/office/drawing/2014/main" id="{5A94611C-A9CB-4918-8530-F6A8865A77D9}"/>
              </a:ext>
            </a:extLst>
          </p:cNvPr>
          <p:cNvSpPr>
            <a:spLocks noGrp="1"/>
          </p:cNvSpPr>
          <p:nvPr>
            <p:ph idx="11"/>
          </p:nvPr>
        </p:nvSpPr>
        <p:spPr/>
        <p:txBody>
          <a:bodyPr/>
          <a:lstStyle/>
          <a:p>
            <a:r>
              <a:rPr lang="fr-CH" dirty="0"/>
              <a:t>CEN (</a:t>
            </a:r>
            <a:r>
              <a:rPr lang="fr-CH" dirty="0" err="1"/>
              <a:t>European</a:t>
            </a:r>
            <a:r>
              <a:rPr lang="fr-CH" dirty="0"/>
              <a:t> Committee for Standardisation) and ISO (International </a:t>
            </a:r>
            <a:r>
              <a:rPr lang="fr-CH" dirty="0" err="1"/>
              <a:t>Organization</a:t>
            </a:r>
            <a:r>
              <a:rPr lang="fr-CH" dirty="0"/>
              <a:t> for Standardisation) </a:t>
            </a:r>
            <a:r>
              <a:rPr lang="fr-CH" dirty="0" err="1"/>
              <a:t>provide</a:t>
            </a:r>
            <a:r>
              <a:rPr lang="fr-CH" dirty="0"/>
              <a:t> the </a:t>
            </a:r>
            <a:r>
              <a:rPr lang="fr-CH" dirty="0" err="1"/>
              <a:t>conceptual</a:t>
            </a:r>
            <a:r>
              <a:rPr lang="fr-CH" dirty="0"/>
              <a:t> model and </a:t>
            </a:r>
            <a:r>
              <a:rPr lang="fr-CH" dirty="0" err="1"/>
              <a:t>its</a:t>
            </a:r>
            <a:r>
              <a:rPr lang="fr-CH" dirty="0"/>
              <a:t> </a:t>
            </a:r>
            <a:r>
              <a:rPr lang="fr-CH" dirty="0" err="1"/>
              <a:t>implementation</a:t>
            </a:r>
            <a:r>
              <a:rPr lang="fr-CH" dirty="0"/>
              <a:t> guide (</a:t>
            </a:r>
            <a:r>
              <a:rPr lang="fr-CH" dirty="0" err="1"/>
              <a:t>that</a:t>
            </a:r>
            <a:r>
              <a:rPr lang="fr-CH" dirty="0"/>
              <a:t> </a:t>
            </a:r>
            <a:r>
              <a:rPr lang="fr-CH" dirty="0" err="1"/>
              <a:t>includes</a:t>
            </a:r>
            <a:r>
              <a:rPr lang="fr-CH" dirty="0"/>
              <a:t> part of the </a:t>
            </a:r>
            <a:r>
              <a:rPr lang="fr-CH" dirty="0" err="1"/>
              <a:t>logical</a:t>
            </a:r>
            <a:r>
              <a:rPr lang="fr-CH"/>
              <a:t> model)</a:t>
            </a:r>
            <a:endParaRPr lang="fr-CH" dirty="0"/>
          </a:p>
          <a:p>
            <a:r>
              <a:rPr lang="fr-CH" dirty="0"/>
              <a:t>HL7 </a:t>
            </a:r>
            <a:r>
              <a:rPr lang="fr-CH" dirty="0" err="1"/>
              <a:t>provides</a:t>
            </a:r>
            <a:r>
              <a:rPr lang="fr-CH" dirty="0"/>
              <a:t> the </a:t>
            </a:r>
            <a:r>
              <a:rPr lang="fr-CH" dirty="0" err="1"/>
              <a:t>logical</a:t>
            </a:r>
            <a:r>
              <a:rPr lang="fr-CH" dirty="0"/>
              <a:t> and </a:t>
            </a:r>
            <a:r>
              <a:rPr lang="fr-CH" dirty="0" err="1"/>
              <a:t>physical</a:t>
            </a:r>
            <a:r>
              <a:rPr lang="fr-CH" dirty="0"/>
              <a:t> </a:t>
            </a:r>
            <a:r>
              <a:rPr lang="fr-CH" dirty="0" err="1"/>
              <a:t>models</a:t>
            </a:r>
            <a:endParaRPr lang="fr-CH" dirty="0"/>
          </a:p>
        </p:txBody>
      </p:sp>
      <p:sp>
        <p:nvSpPr>
          <p:cNvPr id="4" name="Slide Number Placeholder 3"/>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20</a:t>
            </a:fld>
            <a:endParaRPr kumimoji="0" lang="en-GB" sz="700" b="0" i="0" u="none" strike="noStrike" kern="1200" cap="none" spc="0" normalizeH="0" baseline="0" noProof="0">
              <a:ln>
                <a:noFill/>
              </a:ln>
              <a:solidFill>
                <a:srgbClr val="454545"/>
              </a:solidFill>
              <a:effectLst/>
              <a:uLnTx/>
              <a:uFillTx/>
              <a:latin typeface="Verdana"/>
              <a:ea typeface="+mn-ea"/>
            </a:endParaRPr>
          </a:p>
        </p:txBody>
      </p:sp>
    </p:spTree>
    <p:extLst>
      <p:ext uri="{BB962C8B-B14F-4D97-AF65-F5344CB8AC3E}">
        <p14:creationId xmlns:p14="http://schemas.microsoft.com/office/powerpoint/2010/main" val="275588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74A39-02BA-4C9B-8432-81E72BC46662}"/>
              </a:ext>
            </a:extLst>
          </p:cNvPr>
          <p:cNvSpPr>
            <a:spLocks noGrp="1"/>
          </p:cNvSpPr>
          <p:nvPr>
            <p:ph type="title"/>
          </p:nvPr>
        </p:nvSpPr>
        <p:spPr/>
        <p:txBody>
          <a:bodyPr/>
          <a:lstStyle/>
          <a:p>
            <a:r>
              <a:rPr lang="fr-CH" dirty="0" err="1"/>
              <a:t>Role</a:t>
            </a:r>
            <a:r>
              <a:rPr lang="fr-CH" dirty="0"/>
              <a:t> of CEN/ISO and HL7 </a:t>
            </a:r>
            <a:r>
              <a:rPr lang="fr-CH" dirty="0" err="1"/>
              <a:t>regarding</a:t>
            </a:r>
            <a:r>
              <a:rPr lang="fr-CH" dirty="0"/>
              <a:t> IPS</a:t>
            </a:r>
          </a:p>
        </p:txBody>
      </p:sp>
      <p:sp>
        <p:nvSpPr>
          <p:cNvPr id="4" name="Slide Number Placeholder 3"/>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21</a:t>
            </a:fld>
            <a:endParaRPr kumimoji="0" lang="en-GB" sz="700" b="0" i="0" u="none" strike="noStrike" kern="1200" cap="none" spc="0" normalizeH="0" baseline="0" noProof="0">
              <a:ln>
                <a:noFill/>
              </a:ln>
              <a:solidFill>
                <a:srgbClr val="454545"/>
              </a:solidFill>
              <a:effectLst/>
              <a:uLnTx/>
              <a:uFillTx/>
              <a:latin typeface="Verdana"/>
              <a:ea typeface="+mn-ea"/>
            </a:endParaRPr>
          </a:p>
        </p:txBody>
      </p:sp>
      <p:sp>
        <p:nvSpPr>
          <p:cNvPr id="27" name="Rectangle: Rounded Corners 3">
            <a:extLst>
              <a:ext uri="{FF2B5EF4-FFF2-40B4-BE49-F238E27FC236}">
                <a16:creationId xmlns:a16="http://schemas.microsoft.com/office/drawing/2014/main" id="{5EBFDADB-8472-4152-8098-4CE5C8A5213F}"/>
              </a:ext>
            </a:extLst>
          </p:cNvPr>
          <p:cNvSpPr/>
          <p:nvPr/>
        </p:nvSpPr>
        <p:spPr>
          <a:xfrm>
            <a:off x="2228916" y="1260141"/>
            <a:ext cx="2448000" cy="648000"/>
          </a:xfrm>
          <a:prstGeom prst="roundRect">
            <a:avLst/>
          </a:prstGeom>
          <a:gradFill rotWithShape="1">
            <a:gsLst>
              <a:gs pos="0">
                <a:srgbClr val="F3A654">
                  <a:tint val="50000"/>
                  <a:satMod val="300000"/>
                </a:srgbClr>
              </a:gs>
              <a:gs pos="35000">
                <a:srgbClr val="F3A654">
                  <a:tint val="37000"/>
                  <a:satMod val="300000"/>
                </a:srgbClr>
              </a:gs>
              <a:gs pos="100000">
                <a:srgbClr val="F3A654">
                  <a:tint val="15000"/>
                  <a:satMod val="350000"/>
                </a:srgbClr>
              </a:gs>
            </a:gsLst>
            <a:lin ang="16200000" scaled="1"/>
          </a:gradFill>
          <a:ln w="9525" cap="flat" cmpd="sng" algn="ctr">
            <a:solidFill>
              <a:srgbClr val="F3A65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Conceptual Model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a:ea typeface="+mn-ea"/>
                <a:cs typeface="+mn-cs"/>
              </a:rPr>
              <a:t>(concepts and relationships)</a:t>
            </a:r>
          </a:p>
        </p:txBody>
      </p:sp>
      <p:sp>
        <p:nvSpPr>
          <p:cNvPr id="28" name="TextBox 5">
            <a:extLst>
              <a:ext uri="{FF2B5EF4-FFF2-40B4-BE49-F238E27FC236}">
                <a16:creationId xmlns:a16="http://schemas.microsoft.com/office/drawing/2014/main" id="{84B251DC-0FE5-492F-8A7F-D479A8396F9A}"/>
              </a:ext>
            </a:extLst>
          </p:cNvPr>
          <p:cNvSpPr txBox="1"/>
          <p:nvPr/>
        </p:nvSpPr>
        <p:spPr>
          <a:xfrm>
            <a:off x="5002794" y="1071150"/>
            <a:ext cx="3662755" cy="1107996"/>
          </a:xfrm>
          <a:prstGeom prst="rect">
            <a:avLst/>
          </a:prstGeom>
          <a:noFill/>
        </p:spPr>
        <p:txBody>
          <a:bodyPr wrap="square" rtlCol="0">
            <a:spAutoFit/>
          </a:bodyPr>
          <a:lstStyle/>
          <a:p>
            <a:pPr defTabSz="914400"/>
            <a:r>
              <a:rPr lang="en-GB" sz="1400" b="1" u="sng" dirty="0">
                <a:solidFill>
                  <a:prstClr val="black"/>
                </a:solidFill>
                <a:latin typeface="Calibri"/>
              </a:rPr>
              <a:t>What data means</a:t>
            </a:r>
          </a:p>
          <a:p>
            <a:pPr defTabSz="914400"/>
            <a:r>
              <a:rPr lang="en-GB" sz="1200" dirty="0">
                <a:solidFill>
                  <a:prstClr val="black"/>
                </a:solidFill>
                <a:latin typeface="Calibri"/>
              </a:rPr>
              <a:t>Defined concepts and relationships that are used in the real world / universe of discourse</a:t>
            </a:r>
          </a:p>
          <a:p>
            <a:pPr defTabSz="914400"/>
            <a:r>
              <a:rPr lang="en-GB" sz="1200" dirty="0">
                <a:solidFill>
                  <a:prstClr val="black"/>
                </a:solidFill>
                <a:latin typeface="Calibri"/>
              </a:rPr>
              <a:t>Example: “</a:t>
            </a:r>
            <a:r>
              <a:rPr lang="en-GB" sz="1200" u="sng" dirty="0">
                <a:solidFill>
                  <a:prstClr val="black"/>
                </a:solidFill>
                <a:latin typeface="Calibri"/>
              </a:rPr>
              <a:t>Patient Identifier</a:t>
            </a:r>
            <a:r>
              <a:rPr lang="en-GB" sz="1200" dirty="0">
                <a:solidFill>
                  <a:prstClr val="black"/>
                </a:solidFill>
                <a:latin typeface="Calibri"/>
              </a:rPr>
              <a:t>: unique value that identifies a single patient or subject of care</a:t>
            </a:r>
            <a:r>
              <a:rPr lang="en-GB" sz="1400" dirty="0">
                <a:solidFill>
                  <a:prstClr val="black"/>
                </a:solidFill>
                <a:latin typeface="Calibri"/>
              </a:rPr>
              <a:t>”</a:t>
            </a:r>
          </a:p>
        </p:txBody>
      </p:sp>
      <p:sp>
        <p:nvSpPr>
          <p:cNvPr id="29" name="Rectangle: Rounded Corners 5">
            <a:extLst>
              <a:ext uri="{FF2B5EF4-FFF2-40B4-BE49-F238E27FC236}">
                <a16:creationId xmlns:a16="http://schemas.microsoft.com/office/drawing/2014/main" id="{6FCBA698-59C1-480B-9DC9-C74CA392A2D7}"/>
              </a:ext>
            </a:extLst>
          </p:cNvPr>
          <p:cNvSpPr/>
          <p:nvPr/>
        </p:nvSpPr>
        <p:spPr>
          <a:xfrm>
            <a:off x="2228914" y="2300150"/>
            <a:ext cx="2448000" cy="648000"/>
          </a:xfrm>
          <a:prstGeom prst="roundRect">
            <a:avLst/>
          </a:prstGeom>
          <a:gradFill rotWithShape="1">
            <a:gsLst>
              <a:gs pos="0">
                <a:srgbClr val="FDFD89"/>
              </a:gs>
              <a:gs pos="35000">
                <a:srgbClr val="FFFFAB"/>
              </a:gs>
              <a:gs pos="100000">
                <a:srgbClr val="FFFFDB"/>
              </a:gs>
            </a:gsLst>
            <a:lin ang="16200000" scaled="1"/>
          </a:gradFill>
          <a:ln w="9525" cap="flat" cmpd="sng" algn="ctr">
            <a:solidFill>
              <a:srgbClr val="F6F64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Logical Model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a:ea typeface="+mn-ea"/>
                <a:cs typeface="+mn-cs"/>
              </a:rPr>
              <a:t>(data elements and relations)</a:t>
            </a:r>
            <a:endParaRPr kumimoji="0" lang="en-GB"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30" name="Rectangle: Rounded Corners 7">
            <a:extLst>
              <a:ext uri="{FF2B5EF4-FFF2-40B4-BE49-F238E27FC236}">
                <a16:creationId xmlns:a16="http://schemas.microsoft.com/office/drawing/2014/main" id="{54E46191-E3D7-4F10-A5D8-D73030B89294}"/>
              </a:ext>
            </a:extLst>
          </p:cNvPr>
          <p:cNvSpPr/>
          <p:nvPr/>
        </p:nvSpPr>
        <p:spPr>
          <a:xfrm>
            <a:off x="2228914" y="3397751"/>
            <a:ext cx="2448000" cy="648000"/>
          </a:xfrm>
          <a:prstGeom prst="roundRect">
            <a:avLst/>
          </a:prstGeom>
          <a:gradFill rotWithShape="1">
            <a:gsLst>
              <a:gs pos="0">
                <a:srgbClr val="82C365">
                  <a:tint val="50000"/>
                  <a:satMod val="300000"/>
                </a:srgbClr>
              </a:gs>
              <a:gs pos="35000">
                <a:srgbClr val="82C365">
                  <a:tint val="37000"/>
                  <a:satMod val="300000"/>
                </a:srgbClr>
              </a:gs>
              <a:gs pos="100000">
                <a:srgbClr val="82C365">
                  <a:tint val="15000"/>
                  <a:satMod val="350000"/>
                </a:srgbClr>
              </a:gs>
            </a:gsLst>
            <a:lin ang="16200000" scaled="1"/>
          </a:gradFill>
          <a:ln w="9525" cap="flat" cmpd="sng" algn="ctr">
            <a:solidFill>
              <a:srgbClr val="82C365">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Physical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a:ea typeface="+mn-ea"/>
                <a:cs typeface="+mn-cs"/>
              </a:rPr>
              <a:t>(technical specification)</a:t>
            </a:r>
            <a:r>
              <a:rPr kumimoji="0" lang="en-GB" sz="1200" b="0" i="0" u="none" strike="noStrike" kern="0" cap="none" spc="0" normalizeH="0" baseline="0" noProof="0" dirty="0">
                <a:ln>
                  <a:noFill/>
                </a:ln>
                <a:solidFill>
                  <a:prstClr val="black"/>
                </a:solidFill>
                <a:effectLst/>
                <a:uLnTx/>
                <a:uFillTx/>
                <a:latin typeface="Calibri"/>
                <a:ea typeface="+mn-ea"/>
                <a:cs typeface="+mn-cs"/>
              </a:rPr>
              <a:t> </a:t>
            </a:r>
          </a:p>
        </p:txBody>
      </p:sp>
      <p:sp>
        <p:nvSpPr>
          <p:cNvPr id="31" name="TextBox 8">
            <a:extLst>
              <a:ext uri="{FF2B5EF4-FFF2-40B4-BE49-F238E27FC236}">
                <a16:creationId xmlns:a16="http://schemas.microsoft.com/office/drawing/2014/main" id="{1493410B-A9AB-4538-86A5-0FA0EF6E40C7}"/>
              </a:ext>
            </a:extLst>
          </p:cNvPr>
          <p:cNvSpPr txBox="1"/>
          <p:nvPr/>
        </p:nvSpPr>
        <p:spPr>
          <a:xfrm>
            <a:off x="5020147" y="2118790"/>
            <a:ext cx="3427338" cy="1046440"/>
          </a:xfrm>
          <a:prstGeom prst="rect">
            <a:avLst/>
          </a:prstGeom>
          <a:noFill/>
        </p:spPr>
        <p:txBody>
          <a:bodyPr wrap="square" rtlCol="0">
            <a:spAutoFit/>
          </a:bodyPr>
          <a:lstStyle/>
          <a:p>
            <a:pPr defTabSz="914400"/>
            <a:r>
              <a:rPr lang="en-GB" sz="1400" b="1" u="sng" dirty="0">
                <a:solidFill>
                  <a:prstClr val="black"/>
                </a:solidFill>
                <a:latin typeface="Calibri"/>
              </a:rPr>
              <a:t>How data is modelled</a:t>
            </a:r>
          </a:p>
          <a:p>
            <a:pPr defTabSz="914400"/>
            <a:r>
              <a:rPr lang="en-GB" sz="1200" dirty="0">
                <a:solidFill>
                  <a:prstClr val="black"/>
                </a:solidFill>
                <a:latin typeface="Calibri"/>
              </a:rPr>
              <a:t>Structures for how data is modelled, with data elements, groups, relations, cardinality,  data types, etc.</a:t>
            </a:r>
          </a:p>
          <a:p>
            <a:pPr defTabSz="914400"/>
            <a:r>
              <a:rPr lang="en-GB" sz="1200" dirty="0">
                <a:solidFill>
                  <a:prstClr val="black"/>
                </a:solidFill>
                <a:latin typeface="Calibri"/>
              </a:rPr>
              <a:t>Example: </a:t>
            </a:r>
            <a:r>
              <a:rPr lang="en-GB" sz="1200" dirty="0" err="1">
                <a:solidFill>
                  <a:prstClr val="black"/>
                </a:solidFill>
                <a:latin typeface="Calibri"/>
              </a:rPr>
              <a:t>Patient.PatientID</a:t>
            </a:r>
            <a:r>
              <a:rPr lang="en-GB" sz="1200" dirty="0">
                <a:solidFill>
                  <a:prstClr val="black"/>
                </a:solidFill>
                <a:latin typeface="Calibri"/>
              </a:rPr>
              <a:t>: 0..1: string</a:t>
            </a:r>
          </a:p>
        </p:txBody>
      </p:sp>
      <p:sp>
        <p:nvSpPr>
          <p:cNvPr id="32" name="TextBox 9">
            <a:extLst>
              <a:ext uri="{FF2B5EF4-FFF2-40B4-BE49-F238E27FC236}">
                <a16:creationId xmlns:a16="http://schemas.microsoft.com/office/drawing/2014/main" id="{59DDCCDA-FE35-4866-9A22-A6F80BE9D803}"/>
              </a:ext>
            </a:extLst>
          </p:cNvPr>
          <p:cNvSpPr txBox="1"/>
          <p:nvPr/>
        </p:nvSpPr>
        <p:spPr>
          <a:xfrm>
            <a:off x="5072679" y="3290864"/>
            <a:ext cx="3592870" cy="861774"/>
          </a:xfrm>
          <a:prstGeom prst="rect">
            <a:avLst/>
          </a:prstGeom>
          <a:noFill/>
        </p:spPr>
        <p:txBody>
          <a:bodyPr wrap="square" rtlCol="0">
            <a:spAutoFit/>
          </a:bodyPr>
          <a:lstStyle/>
          <a:p>
            <a:pPr defTabSz="914400"/>
            <a:r>
              <a:rPr lang="en-GB" sz="1400" b="1" u="sng" dirty="0">
                <a:solidFill>
                  <a:prstClr val="black"/>
                </a:solidFill>
                <a:latin typeface="Calibri"/>
              </a:rPr>
              <a:t>How data is implemented</a:t>
            </a:r>
          </a:p>
          <a:p>
            <a:pPr defTabSz="914400"/>
            <a:r>
              <a:rPr lang="en-GB" sz="1200" dirty="0">
                <a:solidFill>
                  <a:prstClr val="black"/>
                </a:solidFill>
                <a:latin typeface="Calibri"/>
              </a:rPr>
              <a:t>An actual implementation in a physical system, e.g. a database or a field in a file</a:t>
            </a:r>
          </a:p>
          <a:p>
            <a:pPr defTabSz="914400"/>
            <a:r>
              <a:rPr lang="en-GB" sz="1200" dirty="0">
                <a:solidFill>
                  <a:prstClr val="black"/>
                </a:solidFill>
                <a:latin typeface="Calibri"/>
              </a:rPr>
              <a:t>Examples: “Patient_ID: VARCHAR(25)”</a:t>
            </a:r>
          </a:p>
        </p:txBody>
      </p:sp>
      <p:cxnSp>
        <p:nvCxnSpPr>
          <p:cNvPr id="33" name="Straight Arrow Connector 10">
            <a:extLst>
              <a:ext uri="{FF2B5EF4-FFF2-40B4-BE49-F238E27FC236}">
                <a16:creationId xmlns:a16="http://schemas.microsoft.com/office/drawing/2014/main" id="{272CB04B-EB55-47D8-874E-D6D46899BADD}"/>
              </a:ext>
            </a:extLst>
          </p:cNvPr>
          <p:cNvCxnSpPr>
            <a:cxnSpLocks/>
            <a:stCxn id="27" idx="2"/>
            <a:endCxn id="29" idx="0"/>
          </p:cNvCxnSpPr>
          <p:nvPr/>
        </p:nvCxnSpPr>
        <p:spPr>
          <a:xfrm flipH="1">
            <a:off x="3452914" y="1908141"/>
            <a:ext cx="2" cy="392009"/>
          </a:xfrm>
          <a:prstGeom prst="straightConnector1">
            <a:avLst/>
          </a:prstGeom>
          <a:noFill/>
          <a:ln w="9525" cap="flat" cmpd="sng" algn="ctr">
            <a:solidFill>
              <a:srgbClr val="F3A654">
                <a:shade val="95000"/>
                <a:satMod val="105000"/>
              </a:srgbClr>
            </a:solidFill>
            <a:prstDash val="solid"/>
            <a:tailEnd type="triangle"/>
          </a:ln>
          <a:effectLst/>
        </p:spPr>
      </p:cxnSp>
      <p:sp>
        <p:nvSpPr>
          <p:cNvPr id="34" name="TextBox 11">
            <a:extLst>
              <a:ext uri="{FF2B5EF4-FFF2-40B4-BE49-F238E27FC236}">
                <a16:creationId xmlns:a16="http://schemas.microsoft.com/office/drawing/2014/main" id="{8B42EB5F-26D3-4510-8628-F2CC78E96518}"/>
              </a:ext>
            </a:extLst>
          </p:cNvPr>
          <p:cNvSpPr txBox="1"/>
          <p:nvPr/>
        </p:nvSpPr>
        <p:spPr>
          <a:xfrm>
            <a:off x="2570888" y="1955141"/>
            <a:ext cx="1143455" cy="276999"/>
          </a:xfrm>
          <a:prstGeom prst="rect">
            <a:avLst/>
          </a:prstGeom>
          <a:noFill/>
        </p:spPr>
        <p:txBody>
          <a:bodyPr wrap="none" rtlCol="0">
            <a:spAutoFit/>
          </a:bodyPr>
          <a:lstStyle/>
          <a:p>
            <a:pPr algn="r" defTabSz="914400"/>
            <a:r>
              <a:rPr lang="en-GB" sz="1200" dirty="0">
                <a:solidFill>
                  <a:prstClr val="black"/>
                </a:solidFill>
                <a:latin typeface="Calibri"/>
              </a:rPr>
              <a:t>Represented as</a:t>
            </a:r>
          </a:p>
        </p:txBody>
      </p:sp>
      <p:cxnSp>
        <p:nvCxnSpPr>
          <p:cNvPr id="35" name="Straight Arrow Connector 12">
            <a:extLst>
              <a:ext uri="{FF2B5EF4-FFF2-40B4-BE49-F238E27FC236}">
                <a16:creationId xmlns:a16="http://schemas.microsoft.com/office/drawing/2014/main" id="{F78D44C5-CE23-4082-802B-CE05396904BE}"/>
              </a:ext>
            </a:extLst>
          </p:cNvPr>
          <p:cNvCxnSpPr>
            <a:cxnSpLocks/>
            <a:stCxn id="29" idx="2"/>
            <a:endCxn id="30" idx="0"/>
          </p:cNvCxnSpPr>
          <p:nvPr/>
        </p:nvCxnSpPr>
        <p:spPr>
          <a:xfrm>
            <a:off x="3452914" y="2948150"/>
            <a:ext cx="0" cy="449601"/>
          </a:xfrm>
          <a:prstGeom prst="straightConnector1">
            <a:avLst/>
          </a:prstGeom>
          <a:noFill/>
          <a:ln w="9525" cap="flat" cmpd="sng" algn="ctr">
            <a:solidFill>
              <a:srgbClr val="F3A654">
                <a:shade val="95000"/>
                <a:satMod val="105000"/>
              </a:srgbClr>
            </a:solidFill>
            <a:prstDash val="solid"/>
            <a:tailEnd type="triangle"/>
          </a:ln>
          <a:effectLst/>
        </p:spPr>
      </p:cxnSp>
      <p:sp>
        <p:nvSpPr>
          <p:cNvPr id="36" name="TextBox 13">
            <a:extLst>
              <a:ext uri="{FF2B5EF4-FFF2-40B4-BE49-F238E27FC236}">
                <a16:creationId xmlns:a16="http://schemas.microsoft.com/office/drawing/2014/main" id="{3E621A68-6F17-49D3-A509-02AA5CF3481B}"/>
              </a:ext>
            </a:extLst>
          </p:cNvPr>
          <p:cNvSpPr txBox="1"/>
          <p:nvPr/>
        </p:nvSpPr>
        <p:spPr>
          <a:xfrm>
            <a:off x="2545272" y="3050361"/>
            <a:ext cx="1194686" cy="276999"/>
          </a:xfrm>
          <a:prstGeom prst="rect">
            <a:avLst/>
          </a:prstGeom>
          <a:noFill/>
        </p:spPr>
        <p:txBody>
          <a:bodyPr wrap="none" rtlCol="0">
            <a:spAutoFit/>
          </a:bodyPr>
          <a:lstStyle/>
          <a:p>
            <a:pPr algn="r" defTabSz="914400"/>
            <a:r>
              <a:rPr lang="en-GB" sz="1200" dirty="0">
                <a:solidFill>
                  <a:prstClr val="black"/>
                </a:solidFill>
                <a:latin typeface="Calibri"/>
              </a:rPr>
              <a:t>Implemented as</a:t>
            </a:r>
          </a:p>
        </p:txBody>
      </p:sp>
      <p:sp>
        <p:nvSpPr>
          <p:cNvPr id="38" name="Accolade ouvrante 37">
            <a:extLst>
              <a:ext uri="{FF2B5EF4-FFF2-40B4-BE49-F238E27FC236}">
                <a16:creationId xmlns:a16="http://schemas.microsoft.com/office/drawing/2014/main" id="{2B390FEE-D5A1-4169-A09F-B02FC57F6590}"/>
              </a:ext>
            </a:extLst>
          </p:cNvPr>
          <p:cNvSpPr/>
          <p:nvPr/>
        </p:nvSpPr>
        <p:spPr>
          <a:xfrm>
            <a:off x="1767327" y="1175617"/>
            <a:ext cx="253573" cy="1396133"/>
          </a:xfrm>
          <a:prstGeom prst="leftBrace">
            <a:avLst>
              <a:gd name="adj1" fmla="val 8333"/>
              <a:gd name="adj2" fmla="val 51758"/>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40" name="Rectangle: Rounded Corners 3">
            <a:extLst>
              <a:ext uri="{FF2B5EF4-FFF2-40B4-BE49-F238E27FC236}">
                <a16:creationId xmlns:a16="http://schemas.microsoft.com/office/drawing/2014/main" id="{1C1B7452-8B8D-4B8F-8404-682EE2E391D5}"/>
              </a:ext>
            </a:extLst>
          </p:cNvPr>
          <p:cNvSpPr/>
          <p:nvPr/>
        </p:nvSpPr>
        <p:spPr>
          <a:xfrm>
            <a:off x="113112" y="1692141"/>
            <a:ext cx="1620000" cy="432000"/>
          </a:xfrm>
          <a:prstGeom prst="roundRect">
            <a:avLst/>
          </a:prstGeom>
          <a:gradFill rotWithShape="1">
            <a:gsLst>
              <a:gs pos="0">
                <a:srgbClr val="F3A654">
                  <a:tint val="50000"/>
                  <a:satMod val="300000"/>
                </a:srgbClr>
              </a:gs>
              <a:gs pos="35000">
                <a:srgbClr val="F3A654">
                  <a:tint val="37000"/>
                  <a:satMod val="300000"/>
                </a:srgbClr>
              </a:gs>
              <a:gs pos="100000">
                <a:srgbClr val="F3A654">
                  <a:tint val="15000"/>
                  <a:satMod val="350000"/>
                </a:srgbClr>
              </a:gs>
            </a:gsLst>
            <a:lin ang="16200000" scaled="1"/>
          </a:gradFill>
          <a:ln w="9525" cap="flat" cmpd="sng" algn="ctr">
            <a:solidFill>
              <a:srgbClr val="F3A65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a:ln>
                  <a:noFill/>
                </a:ln>
                <a:solidFill>
                  <a:prstClr val="black"/>
                </a:solidFill>
                <a:effectLst/>
                <a:uLnTx/>
                <a:uFillTx/>
                <a:latin typeface="Calibri"/>
                <a:ea typeface="+mn-ea"/>
                <a:cs typeface="+mn-cs"/>
              </a:rPr>
              <a:t>EN/ISO 27269</a:t>
            </a:r>
          </a:p>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a:solidFill>
                  <a:prstClr val="black"/>
                </a:solidFill>
                <a:latin typeface="Calibri"/>
              </a:rPr>
              <a:t>CEN ISO TS 17288</a:t>
            </a:r>
            <a:r>
              <a:rPr kumimoji="0" lang="en-GB" sz="1200" i="0" u="none" strike="noStrike" kern="0" cap="none" spc="0" normalizeH="0" baseline="0" noProof="0" dirty="0">
                <a:ln>
                  <a:noFill/>
                </a:ln>
                <a:solidFill>
                  <a:prstClr val="black"/>
                </a:solidFill>
                <a:effectLst/>
                <a:uLnTx/>
                <a:uFillTx/>
                <a:latin typeface="Calibri"/>
                <a:ea typeface="+mn-ea"/>
                <a:cs typeface="+mn-cs"/>
              </a:rPr>
              <a:t> </a:t>
            </a:r>
            <a:endParaRPr kumimoji="0" lang="en-GB" sz="1100" i="0" u="none" strike="noStrike" kern="0" cap="none" spc="0" normalizeH="0" baseline="0" noProof="0" dirty="0">
              <a:ln>
                <a:noFill/>
              </a:ln>
              <a:solidFill>
                <a:prstClr val="black"/>
              </a:solidFill>
              <a:effectLst/>
              <a:uLnTx/>
              <a:uFillTx/>
              <a:latin typeface="Calibri"/>
              <a:ea typeface="+mn-ea"/>
              <a:cs typeface="+mn-cs"/>
            </a:endParaRPr>
          </a:p>
        </p:txBody>
      </p:sp>
      <p:sp>
        <p:nvSpPr>
          <p:cNvPr id="42" name="ZoneTexte 41">
            <a:extLst>
              <a:ext uri="{FF2B5EF4-FFF2-40B4-BE49-F238E27FC236}">
                <a16:creationId xmlns:a16="http://schemas.microsoft.com/office/drawing/2014/main" id="{26E63A95-05E2-4620-AE68-671BD6D26C31}"/>
              </a:ext>
            </a:extLst>
          </p:cNvPr>
          <p:cNvSpPr txBox="1"/>
          <p:nvPr/>
        </p:nvSpPr>
        <p:spPr>
          <a:xfrm>
            <a:off x="447479" y="4300578"/>
            <a:ext cx="7972054" cy="276999"/>
          </a:xfrm>
          <a:prstGeom prst="rect">
            <a:avLst/>
          </a:prstGeom>
          <a:noFill/>
        </p:spPr>
        <p:txBody>
          <a:bodyPr wrap="none" rtlCol="0">
            <a:spAutoFit/>
          </a:bodyPr>
          <a:lstStyle/>
          <a:p>
            <a:r>
              <a:rPr lang="fr-CH" sz="1200" dirty="0"/>
              <a:t>CEN: </a:t>
            </a:r>
            <a:r>
              <a:rPr lang="fr-CH" sz="1200" dirty="0" err="1"/>
              <a:t>European</a:t>
            </a:r>
            <a:r>
              <a:rPr lang="fr-CH" sz="1200" dirty="0"/>
              <a:t> Committee for Standardisation; ISO : International Organisation for Standardisation</a:t>
            </a:r>
          </a:p>
        </p:txBody>
      </p:sp>
    </p:spTree>
    <p:extLst>
      <p:ext uri="{BB962C8B-B14F-4D97-AF65-F5344CB8AC3E}">
        <p14:creationId xmlns:p14="http://schemas.microsoft.com/office/powerpoint/2010/main" val="193968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6FB144-956C-43C8-A85C-9C9EE1F59840}"/>
              </a:ext>
            </a:extLst>
          </p:cNvPr>
          <p:cNvSpPr/>
          <p:nvPr/>
        </p:nvSpPr>
        <p:spPr>
          <a:xfrm>
            <a:off x="1600200" y="10477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Patient attributes</a:t>
            </a:r>
          </a:p>
        </p:txBody>
      </p:sp>
      <p:sp>
        <p:nvSpPr>
          <p:cNvPr id="4" name="Rectangle 3">
            <a:extLst>
              <a:ext uri="{FF2B5EF4-FFF2-40B4-BE49-F238E27FC236}">
                <a16:creationId xmlns:a16="http://schemas.microsoft.com/office/drawing/2014/main" id="{6E97483D-E5E7-4704-A3FC-3B923B38577E}"/>
              </a:ext>
            </a:extLst>
          </p:cNvPr>
          <p:cNvSpPr/>
          <p:nvPr/>
        </p:nvSpPr>
        <p:spPr>
          <a:xfrm>
            <a:off x="2457450" y="10477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Allergies &amp; intolerances</a:t>
            </a:r>
          </a:p>
        </p:txBody>
      </p:sp>
      <p:sp>
        <p:nvSpPr>
          <p:cNvPr id="6" name="Rectangle 5">
            <a:extLst>
              <a:ext uri="{FF2B5EF4-FFF2-40B4-BE49-F238E27FC236}">
                <a16:creationId xmlns:a16="http://schemas.microsoft.com/office/drawing/2014/main" id="{A6F3D6F4-451F-488C-8546-2913C2DAFD5F}"/>
              </a:ext>
            </a:extLst>
          </p:cNvPr>
          <p:cNvSpPr/>
          <p:nvPr/>
        </p:nvSpPr>
        <p:spPr>
          <a:xfrm>
            <a:off x="3314700" y="10477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Problems  (incl. diagnosis)</a:t>
            </a:r>
          </a:p>
        </p:txBody>
      </p:sp>
      <p:sp>
        <p:nvSpPr>
          <p:cNvPr id="7" name="Rectangle 6">
            <a:extLst>
              <a:ext uri="{FF2B5EF4-FFF2-40B4-BE49-F238E27FC236}">
                <a16:creationId xmlns:a16="http://schemas.microsoft.com/office/drawing/2014/main" id="{2DF11CE8-4778-44D2-ACCE-F62E78BE5582}"/>
              </a:ext>
            </a:extLst>
          </p:cNvPr>
          <p:cNvSpPr/>
          <p:nvPr/>
        </p:nvSpPr>
        <p:spPr>
          <a:xfrm>
            <a:off x="4171950" y="1038225"/>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Medication summary</a:t>
            </a:r>
          </a:p>
        </p:txBody>
      </p:sp>
      <p:sp>
        <p:nvSpPr>
          <p:cNvPr id="8" name="Rectangle 7">
            <a:extLst>
              <a:ext uri="{FF2B5EF4-FFF2-40B4-BE49-F238E27FC236}">
                <a16:creationId xmlns:a16="http://schemas.microsoft.com/office/drawing/2014/main" id="{0B9CB32D-5F46-4034-B48E-26020C6266FE}"/>
              </a:ext>
            </a:extLst>
          </p:cNvPr>
          <p:cNvSpPr/>
          <p:nvPr/>
        </p:nvSpPr>
        <p:spPr>
          <a:xfrm>
            <a:off x="5029200" y="10287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Immunization (incl. Vaccinations)</a:t>
            </a:r>
          </a:p>
        </p:txBody>
      </p:sp>
      <p:sp>
        <p:nvSpPr>
          <p:cNvPr id="9" name="Rectangle 8">
            <a:extLst>
              <a:ext uri="{FF2B5EF4-FFF2-40B4-BE49-F238E27FC236}">
                <a16:creationId xmlns:a16="http://schemas.microsoft.com/office/drawing/2014/main" id="{5ED7D41A-4FA1-4069-84F4-665C3C7A7544}"/>
              </a:ext>
            </a:extLst>
          </p:cNvPr>
          <p:cNvSpPr/>
          <p:nvPr/>
        </p:nvSpPr>
        <p:spPr>
          <a:xfrm>
            <a:off x="5886450" y="10287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Results</a:t>
            </a:r>
          </a:p>
        </p:txBody>
      </p:sp>
      <p:sp>
        <p:nvSpPr>
          <p:cNvPr id="10" name="Rectangle 9">
            <a:extLst>
              <a:ext uri="{FF2B5EF4-FFF2-40B4-BE49-F238E27FC236}">
                <a16:creationId xmlns:a16="http://schemas.microsoft.com/office/drawing/2014/main" id="{6B3A2F81-0B98-439E-8D7F-A2F61EAE1F5D}"/>
              </a:ext>
            </a:extLst>
          </p:cNvPr>
          <p:cNvSpPr/>
          <p:nvPr/>
        </p:nvSpPr>
        <p:spPr>
          <a:xfrm>
            <a:off x="6743700" y="10287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Vital signs</a:t>
            </a:r>
          </a:p>
        </p:txBody>
      </p:sp>
      <p:sp>
        <p:nvSpPr>
          <p:cNvPr id="12" name="Rectangle 11">
            <a:extLst>
              <a:ext uri="{FF2B5EF4-FFF2-40B4-BE49-F238E27FC236}">
                <a16:creationId xmlns:a16="http://schemas.microsoft.com/office/drawing/2014/main" id="{D7D87048-A43F-4273-9D8B-7EC8CB5D7B56}"/>
              </a:ext>
            </a:extLst>
          </p:cNvPr>
          <p:cNvSpPr/>
          <p:nvPr/>
        </p:nvSpPr>
        <p:spPr>
          <a:xfrm>
            <a:off x="1600200" y="18478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Healthcare provider</a:t>
            </a:r>
          </a:p>
        </p:txBody>
      </p:sp>
      <p:sp>
        <p:nvSpPr>
          <p:cNvPr id="13" name="Rectangle 12">
            <a:extLst>
              <a:ext uri="{FF2B5EF4-FFF2-40B4-BE49-F238E27FC236}">
                <a16:creationId xmlns:a16="http://schemas.microsoft.com/office/drawing/2014/main" id="{3D444678-5E07-4CB1-B44D-FAA7E33D382D}"/>
              </a:ext>
            </a:extLst>
          </p:cNvPr>
          <p:cNvSpPr/>
          <p:nvPr/>
        </p:nvSpPr>
        <p:spPr>
          <a:xfrm>
            <a:off x="2457450" y="18478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History of procedures</a:t>
            </a:r>
          </a:p>
        </p:txBody>
      </p:sp>
      <p:sp>
        <p:nvSpPr>
          <p:cNvPr id="14" name="Rectangle 13">
            <a:extLst>
              <a:ext uri="{FF2B5EF4-FFF2-40B4-BE49-F238E27FC236}">
                <a16:creationId xmlns:a16="http://schemas.microsoft.com/office/drawing/2014/main" id="{97959E2F-C76F-4DC7-B87A-92ADC4906B2A}"/>
              </a:ext>
            </a:extLst>
          </p:cNvPr>
          <p:cNvSpPr/>
          <p:nvPr/>
        </p:nvSpPr>
        <p:spPr>
          <a:xfrm>
            <a:off x="3314700" y="18478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History of past illness/ problems</a:t>
            </a:r>
          </a:p>
        </p:txBody>
      </p:sp>
      <p:sp>
        <p:nvSpPr>
          <p:cNvPr id="15" name="Rectangle 14">
            <a:extLst>
              <a:ext uri="{FF2B5EF4-FFF2-40B4-BE49-F238E27FC236}">
                <a16:creationId xmlns:a16="http://schemas.microsoft.com/office/drawing/2014/main" id="{F573619F-DC53-4027-A7B8-BEFD5AC1B6A2}"/>
              </a:ext>
            </a:extLst>
          </p:cNvPr>
          <p:cNvSpPr/>
          <p:nvPr/>
        </p:nvSpPr>
        <p:spPr>
          <a:xfrm>
            <a:off x="4171950" y="1838325"/>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History of pregnancy</a:t>
            </a:r>
          </a:p>
        </p:txBody>
      </p:sp>
      <p:sp>
        <p:nvSpPr>
          <p:cNvPr id="16" name="Rectangle 15">
            <a:extLst>
              <a:ext uri="{FF2B5EF4-FFF2-40B4-BE49-F238E27FC236}">
                <a16:creationId xmlns:a16="http://schemas.microsoft.com/office/drawing/2014/main" id="{8029A8DE-204B-456D-A6D8-83710F0AED7F}"/>
              </a:ext>
            </a:extLst>
          </p:cNvPr>
          <p:cNvSpPr/>
          <p:nvPr/>
        </p:nvSpPr>
        <p:spPr>
          <a:xfrm>
            <a:off x="5029200" y="18288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Medical devices   (incl. implants)</a:t>
            </a:r>
          </a:p>
        </p:txBody>
      </p:sp>
      <p:sp>
        <p:nvSpPr>
          <p:cNvPr id="17" name="Rectangle 16">
            <a:extLst>
              <a:ext uri="{FF2B5EF4-FFF2-40B4-BE49-F238E27FC236}">
                <a16:creationId xmlns:a16="http://schemas.microsoft.com/office/drawing/2014/main" id="{717CEB79-C816-48FF-9D1D-D1F66F8F50E4}"/>
              </a:ext>
            </a:extLst>
          </p:cNvPr>
          <p:cNvSpPr/>
          <p:nvPr/>
        </p:nvSpPr>
        <p:spPr>
          <a:xfrm>
            <a:off x="5886450" y="18288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Functional status</a:t>
            </a:r>
          </a:p>
        </p:txBody>
      </p:sp>
      <p:sp>
        <p:nvSpPr>
          <p:cNvPr id="18" name="Rectangle 17">
            <a:extLst>
              <a:ext uri="{FF2B5EF4-FFF2-40B4-BE49-F238E27FC236}">
                <a16:creationId xmlns:a16="http://schemas.microsoft.com/office/drawing/2014/main" id="{0705FD2B-454D-42F4-9C68-54A504EC4E8C}"/>
              </a:ext>
            </a:extLst>
          </p:cNvPr>
          <p:cNvSpPr/>
          <p:nvPr/>
        </p:nvSpPr>
        <p:spPr>
          <a:xfrm>
            <a:off x="6743700" y="18288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Social history (incl. life style factors)</a:t>
            </a:r>
          </a:p>
        </p:txBody>
      </p:sp>
      <p:sp>
        <p:nvSpPr>
          <p:cNvPr id="20" name="Rectangle 19">
            <a:extLst>
              <a:ext uri="{FF2B5EF4-FFF2-40B4-BE49-F238E27FC236}">
                <a16:creationId xmlns:a16="http://schemas.microsoft.com/office/drawing/2014/main" id="{122A075E-4304-4CBC-9870-F97330F92E5F}"/>
              </a:ext>
            </a:extLst>
          </p:cNvPr>
          <p:cNvSpPr/>
          <p:nvPr/>
        </p:nvSpPr>
        <p:spPr>
          <a:xfrm>
            <a:off x="1600200" y="26479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4F81BD"/>
                </a:solidFill>
              </a:rPr>
              <a:t>Address-book</a:t>
            </a:r>
          </a:p>
        </p:txBody>
      </p:sp>
      <p:sp>
        <p:nvSpPr>
          <p:cNvPr id="21" name="Rectangle 20">
            <a:extLst>
              <a:ext uri="{FF2B5EF4-FFF2-40B4-BE49-F238E27FC236}">
                <a16:creationId xmlns:a16="http://schemas.microsoft.com/office/drawing/2014/main" id="{9940CBD2-3C50-4E73-A3F2-1605678FFE2E}"/>
              </a:ext>
            </a:extLst>
          </p:cNvPr>
          <p:cNvSpPr/>
          <p:nvPr/>
        </p:nvSpPr>
        <p:spPr>
          <a:xfrm>
            <a:off x="2457450" y="26479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Advance directives </a:t>
            </a:r>
          </a:p>
        </p:txBody>
      </p:sp>
      <p:sp>
        <p:nvSpPr>
          <p:cNvPr id="22" name="Rectangle 21">
            <a:extLst>
              <a:ext uri="{FF2B5EF4-FFF2-40B4-BE49-F238E27FC236}">
                <a16:creationId xmlns:a16="http://schemas.microsoft.com/office/drawing/2014/main" id="{979F0C6B-6CCB-479E-AF81-2EA2C0C1CAC4}"/>
              </a:ext>
            </a:extLst>
          </p:cNvPr>
          <p:cNvSpPr/>
          <p:nvPr/>
        </p:nvSpPr>
        <p:spPr>
          <a:xfrm>
            <a:off x="3314700" y="26479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Care plan</a:t>
            </a:r>
          </a:p>
        </p:txBody>
      </p:sp>
      <p:sp>
        <p:nvSpPr>
          <p:cNvPr id="29" name="Rectangle 28">
            <a:extLst>
              <a:ext uri="{FF2B5EF4-FFF2-40B4-BE49-F238E27FC236}">
                <a16:creationId xmlns:a16="http://schemas.microsoft.com/office/drawing/2014/main" id="{53E33884-D6C0-4F89-B127-66F82C662B74}"/>
              </a:ext>
            </a:extLst>
          </p:cNvPr>
          <p:cNvSpPr/>
          <p:nvPr/>
        </p:nvSpPr>
        <p:spPr>
          <a:xfrm>
            <a:off x="1600200" y="34480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Provenance</a:t>
            </a:r>
          </a:p>
        </p:txBody>
      </p:sp>
      <p:sp>
        <p:nvSpPr>
          <p:cNvPr id="37" name="Rectangle 36">
            <a:extLst>
              <a:ext uri="{FF2B5EF4-FFF2-40B4-BE49-F238E27FC236}">
                <a16:creationId xmlns:a16="http://schemas.microsoft.com/office/drawing/2014/main" id="{99787151-6010-4D9A-9AA1-E37FC11A7CB8}"/>
              </a:ext>
            </a:extLst>
          </p:cNvPr>
          <p:cNvSpPr/>
          <p:nvPr/>
        </p:nvSpPr>
        <p:spPr>
          <a:xfrm>
            <a:off x="1600200" y="42481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Cross-border (conditional)</a:t>
            </a:r>
          </a:p>
        </p:txBody>
      </p:sp>
      <p:sp>
        <p:nvSpPr>
          <p:cNvPr id="38" name="Rectangle 37">
            <a:extLst>
              <a:ext uri="{FF2B5EF4-FFF2-40B4-BE49-F238E27FC236}">
                <a16:creationId xmlns:a16="http://schemas.microsoft.com/office/drawing/2014/main" id="{2683A598-9356-4993-B75A-1DDACC30DBB0}"/>
              </a:ext>
            </a:extLst>
          </p:cNvPr>
          <p:cNvSpPr/>
          <p:nvPr/>
        </p:nvSpPr>
        <p:spPr>
          <a:xfrm>
            <a:off x="2457450" y="42481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 name="Title 5">
            <a:extLst>
              <a:ext uri="{FF2B5EF4-FFF2-40B4-BE49-F238E27FC236}">
                <a16:creationId xmlns:a16="http://schemas.microsoft.com/office/drawing/2014/main" id="{70727FC6-A8D7-461B-9DBF-8CA7606F3F4D}"/>
              </a:ext>
            </a:extLst>
          </p:cNvPr>
          <p:cNvSpPr txBox="1">
            <a:spLocks/>
          </p:cNvSpPr>
          <p:nvPr/>
        </p:nvSpPr>
        <p:spPr>
          <a:xfrm>
            <a:off x="1400175" y="190500"/>
            <a:ext cx="6343650" cy="857250"/>
          </a:xfrm>
          <a:prstGeom prst="rect">
            <a:avLst/>
          </a:prstGeom>
        </p:spPr>
        <p:txBody>
          <a:bodyPr/>
          <a:lstStyle>
            <a:lvl1pPr algn="ctr" defTabSz="914400" rtl="0" eaLnBrk="1" latinLnBrk="0" hangingPunct="1">
              <a:spcBef>
                <a:spcPct val="0"/>
              </a:spcBef>
              <a:buNone/>
              <a:defRPr lang="en-GB" sz="3600" b="1" kern="1200" dirty="0">
                <a:solidFill>
                  <a:schemeClr val="accent1">
                    <a:lumMod val="75000"/>
                  </a:schemeClr>
                </a:solidFill>
                <a:latin typeface="+mj-lt"/>
                <a:ea typeface="+mj-ea"/>
                <a:cs typeface="+mj-cs"/>
              </a:defRPr>
            </a:lvl1pPr>
          </a:lstStyle>
          <a:p>
            <a:r>
              <a:rPr lang="en-GB" sz="2100" dirty="0">
                <a:latin typeface="Cambria" panose="02040503050406030204" pitchFamily="18" charset="0"/>
                <a:ea typeface="Calibri" panose="020F0502020204030204" pitchFamily="34" charset="0"/>
                <a:cs typeface="Cambria" panose="02040503050406030204" pitchFamily="18" charset="0"/>
              </a:rPr>
              <a:t>ISO 27269 defines the identifiable core IPS dataset “</a:t>
            </a:r>
            <a:r>
              <a:rPr lang="en-GB" sz="2100" dirty="0">
                <a:solidFill>
                  <a:schemeClr val="accent2"/>
                </a:solidFill>
                <a:latin typeface="Cambria" panose="02040503050406030204" pitchFamily="18" charset="0"/>
                <a:ea typeface="Calibri" panose="020F0502020204030204" pitchFamily="34" charset="0"/>
                <a:cs typeface="Cambria" panose="02040503050406030204" pitchFamily="18" charset="0"/>
              </a:rPr>
              <a:t>essential</a:t>
            </a:r>
            <a:r>
              <a:rPr lang="en-GB" sz="2100" dirty="0">
                <a:latin typeface="Cambria" panose="02040503050406030204" pitchFamily="18" charset="0"/>
                <a:ea typeface="Calibri" panose="020F0502020204030204" pitchFamily="34" charset="0"/>
                <a:cs typeface="Cambria" panose="02040503050406030204" pitchFamily="18" charset="0"/>
              </a:rPr>
              <a:t> and </a:t>
            </a:r>
            <a:r>
              <a:rPr lang="en-GB" sz="2100" dirty="0">
                <a:solidFill>
                  <a:schemeClr val="accent6"/>
                </a:solidFill>
                <a:latin typeface="Cambria" panose="02040503050406030204" pitchFamily="18" charset="0"/>
                <a:ea typeface="Calibri" panose="020F0502020204030204" pitchFamily="34" charset="0"/>
                <a:cs typeface="Cambria" panose="02040503050406030204" pitchFamily="18" charset="0"/>
              </a:rPr>
              <a:t>understandable</a:t>
            </a:r>
            <a:r>
              <a:rPr lang="en-GB" sz="2100" dirty="0">
                <a:latin typeface="Cambria" panose="02040503050406030204" pitchFamily="18" charset="0"/>
                <a:ea typeface="Calibri" panose="020F0502020204030204" pitchFamily="34" charset="0"/>
                <a:cs typeface="Cambria" panose="02040503050406030204" pitchFamily="18" charset="0"/>
              </a:rPr>
              <a:t>”</a:t>
            </a:r>
            <a:endParaRPr lang="en-GB" sz="2100" dirty="0"/>
          </a:p>
        </p:txBody>
      </p:sp>
      <p:sp>
        <p:nvSpPr>
          <p:cNvPr id="3" name="TextBox 2">
            <a:extLst>
              <a:ext uri="{FF2B5EF4-FFF2-40B4-BE49-F238E27FC236}">
                <a16:creationId xmlns:a16="http://schemas.microsoft.com/office/drawing/2014/main" id="{D3C557F3-2712-4AC2-A742-A18F6CB622BE}"/>
              </a:ext>
            </a:extLst>
          </p:cNvPr>
          <p:cNvSpPr txBox="1"/>
          <p:nvPr/>
        </p:nvSpPr>
        <p:spPr>
          <a:xfrm>
            <a:off x="2600325" y="4248150"/>
            <a:ext cx="514350" cy="553998"/>
          </a:xfrm>
          <a:prstGeom prst="rect">
            <a:avLst/>
          </a:prstGeom>
          <a:noFill/>
        </p:spPr>
        <p:txBody>
          <a:bodyPr wrap="square" rtlCol="0">
            <a:spAutoFit/>
          </a:bodyPr>
          <a:lstStyle/>
          <a:p>
            <a:r>
              <a:rPr lang="en-GB" sz="3000" dirty="0">
                <a:solidFill>
                  <a:srgbClr val="4F81BD"/>
                </a:solidFill>
              </a:rPr>
              <a:t>…</a:t>
            </a:r>
          </a:p>
        </p:txBody>
      </p:sp>
      <p:sp>
        <p:nvSpPr>
          <p:cNvPr id="5" name="Rectangle 4">
            <a:extLst>
              <a:ext uri="{FF2B5EF4-FFF2-40B4-BE49-F238E27FC236}">
                <a16:creationId xmlns:a16="http://schemas.microsoft.com/office/drawing/2014/main" id="{2A5D5B02-9364-4D42-A6C2-88DF2BB497FF}"/>
              </a:ext>
            </a:extLst>
          </p:cNvPr>
          <p:cNvSpPr/>
          <p:nvPr/>
        </p:nvSpPr>
        <p:spPr>
          <a:xfrm>
            <a:off x="5341784" y="3588169"/>
            <a:ext cx="228600"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Rectangle 33">
            <a:extLst>
              <a:ext uri="{FF2B5EF4-FFF2-40B4-BE49-F238E27FC236}">
                <a16:creationId xmlns:a16="http://schemas.microsoft.com/office/drawing/2014/main" id="{AFA2C5B3-7CB5-4ECF-B326-57E88FCD4AF4}"/>
              </a:ext>
            </a:extLst>
          </p:cNvPr>
          <p:cNvSpPr/>
          <p:nvPr/>
        </p:nvSpPr>
        <p:spPr>
          <a:xfrm>
            <a:off x="5341552" y="3878897"/>
            <a:ext cx="228600"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TextBox 26">
            <a:extLst>
              <a:ext uri="{FF2B5EF4-FFF2-40B4-BE49-F238E27FC236}">
                <a16:creationId xmlns:a16="http://schemas.microsoft.com/office/drawing/2014/main" id="{6AECD5C0-886E-46C8-AF71-F878B13951E5}"/>
              </a:ext>
            </a:extLst>
          </p:cNvPr>
          <p:cNvSpPr txBox="1"/>
          <p:nvPr/>
        </p:nvSpPr>
        <p:spPr>
          <a:xfrm>
            <a:off x="5692119" y="3826240"/>
            <a:ext cx="800100" cy="230832"/>
          </a:xfrm>
          <a:prstGeom prst="rect">
            <a:avLst/>
          </a:prstGeom>
          <a:solidFill>
            <a:schemeClr val="bg1"/>
          </a:solidFill>
        </p:spPr>
        <p:txBody>
          <a:bodyPr wrap="square" rtlCol="0">
            <a:spAutoFit/>
          </a:bodyPr>
          <a:lstStyle/>
          <a:p>
            <a:r>
              <a:rPr lang="en-GB" sz="900" dirty="0"/>
              <a:t>Richer </a:t>
            </a:r>
            <a:r>
              <a:rPr lang="en-GB" sz="900" dirty="0">
                <a:solidFill>
                  <a:schemeClr val="tx2">
                    <a:lumMod val="60000"/>
                    <a:lumOff val="40000"/>
                  </a:schemeClr>
                </a:solidFill>
              </a:rPr>
              <a:t>IPS</a:t>
            </a:r>
          </a:p>
        </p:txBody>
      </p:sp>
      <p:grpSp>
        <p:nvGrpSpPr>
          <p:cNvPr id="33" name="Group 32">
            <a:extLst>
              <a:ext uri="{FF2B5EF4-FFF2-40B4-BE49-F238E27FC236}">
                <a16:creationId xmlns:a16="http://schemas.microsoft.com/office/drawing/2014/main" id="{AC04D2CE-7410-440E-B8FB-F555FDA4EA13}"/>
              </a:ext>
            </a:extLst>
          </p:cNvPr>
          <p:cNvGrpSpPr/>
          <p:nvPr/>
        </p:nvGrpSpPr>
        <p:grpSpPr>
          <a:xfrm>
            <a:off x="2457450" y="2628901"/>
            <a:ext cx="5086350" cy="1763240"/>
            <a:chOff x="1752600" y="3505200"/>
            <a:chExt cx="6781800" cy="2350987"/>
          </a:xfrm>
        </p:grpSpPr>
        <p:grpSp>
          <p:nvGrpSpPr>
            <p:cNvPr id="19" name="Group 18">
              <a:extLst>
                <a:ext uri="{FF2B5EF4-FFF2-40B4-BE49-F238E27FC236}">
                  <a16:creationId xmlns:a16="http://schemas.microsoft.com/office/drawing/2014/main" id="{984DA2A1-1B4A-4E25-B942-37DD826DFFF7}"/>
                </a:ext>
              </a:extLst>
            </p:cNvPr>
            <p:cNvGrpSpPr/>
            <p:nvPr/>
          </p:nvGrpSpPr>
          <p:grpSpPr>
            <a:xfrm>
              <a:off x="1752600" y="3505200"/>
              <a:ext cx="6781800" cy="2082800"/>
              <a:chOff x="1752600" y="3505200"/>
              <a:chExt cx="6781800" cy="2082800"/>
            </a:xfrm>
          </p:grpSpPr>
          <p:sp>
            <p:nvSpPr>
              <p:cNvPr id="23" name="Rectangle 22">
                <a:extLst>
                  <a:ext uri="{FF2B5EF4-FFF2-40B4-BE49-F238E27FC236}">
                    <a16:creationId xmlns:a16="http://schemas.microsoft.com/office/drawing/2014/main" id="{D919287E-66E3-4F4D-9A3C-2101D47780D5}"/>
                  </a:ext>
                </a:extLst>
              </p:cNvPr>
              <p:cNvSpPr/>
              <p:nvPr/>
            </p:nvSpPr>
            <p:spPr>
              <a:xfrm>
                <a:off x="4038600" y="35179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bg1"/>
                    </a:solidFill>
                  </a:rPr>
                  <a:t>Child-health</a:t>
                </a:r>
                <a:endParaRPr lang="en-GB" sz="900" dirty="0">
                  <a:solidFill>
                    <a:schemeClr val="bg1"/>
                  </a:solidFill>
                </a:endParaRPr>
              </a:p>
            </p:txBody>
          </p:sp>
          <p:sp>
            <p:nvSpPr>
              <p:cNvPr id="24" name="Rectangle 23">
                <a:extLst>
                  <a:ext uri="{FF2B5EF4-FFF2-40B4-BE49-F238E27FC236}">
                    <a16:creationId xmlns:a16="http://schemas.microsoft.com/office/drawing/2014/main" id="{083BCC4E-4671-4F4A-A756-04AF3698380F}"/>
                  </a:ext>
                </a:extLst>
              </p:cNvPr>
              <p:cNvSpPr/>
              <p:nvPr/>
            </p:nvSpPr>
            <p:spPr>
              <a:xfrm>
                <a:off x="5181600" y="35052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bg1"/>
                    </a:solidFill>
                  </a:rPr>
                  <a:t>Family history (incl. Genetics)</a:t>
                </a:r>
                <a:endParaRPr lang="en-GB" sz="900" dirty="0">
                  <a:solidFill>
                    <a:schemeClr val="bg1"/>
                  </a:solidFill>
                </a:endParaRPr>
              </a:p>
            </p:txBody>
          </p:sp>
          <p:sp>
            <p:nvSpPr>
              <p:cNvPr id="25" name="Rectangle 24">
                <a:extLst>
                  <a:ext uri="{FF2B5EF4-FFF2-40B4-BE49-F238E27FC236}">
                    <a16:creationId xmlns:a16="http://schemas.microsoft.com/office/drawing/2014/main" id="{D8E65ECF-DF95-439C-B601-F6D91D7CB4C0}"/>
                  </a:ext>
                </a:extLst>
              </p:cNvPr>
              <p:cNvSpPr/>
              <p:nvPr/>
            </p:nvSpPr>
            <p:spPr>
              <a:xfrm>
                <a:off x="6324600" y="35052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rPr>
                  <a:t>Recent encounters</a:t>
                </a:r>
              </a:p>
            </p:txBody>
          </p:sp>
          <p:sp>
            <p:nvSpPr>
              <p:cNvPr id="26" name="Rectangle 25">
                <a:extLst>
                  <a:ext uri="{FF2B5EF4-FFF2-40B4-BE49-F238E27FC236}">
                    <a16:creationId xmlns:a16="http://schemas.microsoft.com/office/drawing/2014/main" id="{55132B69-A64E-4C18-8F4B-1B842F24734B}"/>
                  </a:ext>
                </a:extLst>
              </p:cNvPr>
              <p:cNvSpPr/>
              <p:nvPr/>
            </p:nvSpPr>
            <p:spPr>
              <a:xfrm>
                <a:off x="7467600" y="35052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rPr>
                  <a:t>Computable  guidelines (incl. Orthacodes)</a:t>
                </a:r>
              </a:p>
            </p:txBody>
          </p:sp>
          <p:sp>
            <p:nvSpPr>
              <p:cNvPr id="30" name="Rectangle 29">
                <a:extLst>
                  <a:ext uri="{FF2B5EF4-FFF2-40B4-BE49-F238E27FC236}">
                    <a16:creationId xmlns:a16="http://schemas.microsoft.com/office/drawing/2014/main" id="{2DBFDDA2-FE41-4734-9873-CE68E798719D}"/>
                  </a:ext>
                </a:extLst>
              </p:cNvPr>
              <p:cNvSpPr/>
              <p:nvPr/>
            </p:nvSpPr>
            <p:spPr>
              <a:xfrm>
                <a:off x="1752600" y="45974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bg1"/>
                    </a:solidFill>
                  </a:rPr>
                  <a:t>Alerts       (incl. Risks)</a:t>
                </a:r>
                <a:endParaRPr lang="en-GB" sz="900" dirty="0">
                  <a:solidFill>
                    <a:schemeClr val="bg1"/>
                  </a:solidFill>
                </a:endParaRPr>
              </a:p>
            </p:txBody>
          </p:sp>
          <p:sp>
            <p:nvSpPr>
              <p:cNvPr id="31" name="Rectangle 30">
                <a:extLst>
                  <a:ext uri="{FF2B5EF4-FFF2-40B4-BE49-F238E27FC236}">
                    <a16:creationId xmlns:a16="http://schemas.microsoft.com/office/drawing/2014/main" id="{07DF439D-E50E-486E-B3CF-A506F89808DB}"/>
                  </a:ext>
                </a:extLst>
              </p:cNvPr>
              <p:cNvSpPr/>
              <p:nvPr/>
            </p:nvSpPr>
            <p:spPr>
              <a:xfrm>
                <a:off x="2895600" y="45974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rPr>
                  <a:t>Patient story</a:t>
                </a:r>
              </a:p>
              <a:p>
                <a:pPr algn="ctr"/>
                <a:r>
                  <a:rPr lang="en-GB" sz="900" dirty="0">
                    <a:solidFill>
                      <a:schemeClr val="bg1"/>
                    </a:solidFill>
                  </a:rPr>
                  <a:t>(incl. Author)</a:t>
                </a:r>
              </a:p>
            </p:txBody>
          </p:sp>
        </p:grpSp>
        <p:sp>
          <p:nvSpPr>
            <p:cNvPr id="35" name="Rectangle 34">
              <a:extLst>
                <a:ext uri="{FF2B5EF4-FFF2-40B4-BE49-F238E27FC236}">
                  <a16:creationId xmlns:a16="http://schemas.microsoft.com/office/drawing/2014/main" id="{627D3095-F949-44DF-BA10-0FBC72AAEC43}"/>
                </a:ext>
              </a:extLst>
            </p:cNvPr>
            <p:cNvSpPr/>
            <p:nvPr/>
          </p:nvSpPr>
          <p:spPr>
            <a:xfrm>
              <a:off x="5598069" y="5587999"/>
              <a:ext cx="304800" cy="2286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TextBox 39">
              <a:extLst>
                <a:ext uri="{FF2B5EF4-FFF2-40B4-BE49-F238E27FC236}">
                  <a16:creationId xmlns:a16="http://schemas.microsoft.com/office/drawing/2014/main" id="{6423EEF9-FFC4-41EE-BC88-7CC8F6F1D729}"/>
                </a:ext>
              </a:extLst>
            </p:cNvPr>
            <p:cNvSpPr txBox="1"/>
            <p:nvPr/>
          </p:nvSpPr>
          <p:spPr>
            <a:xfrm>
              <a:off x="6024293" y="5548411"/>
              <a:ext cx="1361072" cy="307776"/>
            </a:xfrm>
            <a:prstGeom prst="rect">
              <a:avLst/>
            </a:prstGeom>
            <a:solidFill>
              <a:schemeClr val="bg1"/>
            </a:solidFill>
          </p:spPr>
          <p:txBody>
            <a:bodyPr wrap="square">
              <a:spAutoFit/>
            </a:bodyPr>
            <a:lstStyle/>
            <a:p>
              <a:r>
                <a:rPr lang="en-GB" sz="900" dirty="0">
                  <a:solidFill>
                    <a:prstClr val="black"/>
                  </a:solidFill>
                  <a:latin typeface="Calibri"/>
                </a:rPr>
                <a:t> </a:t>
              </a:r>
              <a:r>
                <a:rPr lang="en-GB" sz="900" dirty="0">
                  <a:solidFill>
                    <a:prstClr val="black"/>
                  </a:solidFill>
                </a:rPr>
                <a:t>Candidate </a:t>
              </a:r>
              <a:r>
                <a:rPr lang="en-GB" sz="900" dirty="0">
                  <a:solidFill>
                    <a:schemeClr val="tx2">
                      <a:lumMod val="60000"/>
                      <a:lumOff val="40000"/>
                    </a:schemeClr>
                  </a:solidFill>
                </a:rPr>
                <a:t>IPS</a:t>
              </a:r>
              <a:endParaRPr lang="en-GB" sz="1350" dirty="0">
                <a:solidFill>
                  <a:schemeClr val="tx2">
                    <a:lumMod val="60000"/>
                    <a:lumOff val="40000"/>
                  </a:schemeClr>
                </a:solidFill>
              </a:endParaRPr>
            </a:p>
          </p:txBody>
        </p:sp>
      </p:grpSp>
      <p:sp>
        <p:nvSpPr>
          <p:cNvPr id="36" name="TextBox 35">
            <a:extLst>
              <a:ext uri="{FF2B5EF4-FFF2-40B4-BE49-F238E27FC236}">
                <a16:creationId xmlns:a16="http://schemas.microsoft.com/office/drawing/2014/main" id="{DA99F3CC-7665-4BF0-B2ED-56B6117E0001}"/>
              </a:ext>
            </a:extLst>
          </p:cNvPr>
          <p:cNvSpPr txBox="1"/>
          <p:nvPr/>
        </p:nvSpPr>
        <p:spPr>
          <a:xfrm>
            <a:off x="402838" y="1234559"/>
            <a:ext cx="857250" cy="369332"/>
          </a:xfrm>
          <a:prstGeom prst="rect">
            <a:avLst/>
          </a:prstGeom>
          <a:solidFill>
            <a:schemeClr val="bg1"/>
          </a:solidFill>
        </p:spPr>
        <p:txBody>
          <a:bodyPr wrap="square" rtlCol="0">
            <a:spAutoFit/>
          </a:bodyPr>
          <a:lstStyle/>
          <a:p>
            <a:r>
              <a:rPr lang="en-GB" sz="900" dirty="0">
                <a:solidFill>
                  <a:schemeClr val="tx2">
                    <a:lumMod val="60000"/>
                    <a:lumOff val="40000"/>
                  </a:schemeClr>
                </a:solidFill>
              </a:rPr>
              <a:t>IPS</a:t>
            </a:r>
            <a:r>
              <a:rPr lang="en-GB" sz="900" dirty="0"/>
              <a:t> </a:t>
            </a:r>
            <a:r>
              <a:rPr lang="en-GB" sz="900" dirty="0">
                <a:solidFill>
                  <a:schemeClr val="tx2">
                    <a:lumMod val="60000"/>
                    <a:lumOff val="40000"/>
                  </a:schemeClr>
                </a:solidFill>
              </a:rPr>
              <a:t>Datablocks</a:t>
            </a:r>
          </a:p>
        </p:txBody>
      </p:sp>
      <p:sp>
        <p:nvSpPr>
          <p:cNvPr id="41" name="TextBox 26">
            <a:extLst>
              <a:ext uri="{FF2B5EF4-FFF2-40B4-BE49-F238E27FC236}">
                <a16:creationId xmlns:a16="http://schemas.microsoft.com/office/drawing/2014/main" id="{8453F3E3-C075-49D9-A4AB-1214877B6FD9}"/>
              </a:ext>
            </a:extLst>
          </p:cNvPr>
          <p:cNvSpPr txBox="1"/>
          <p:nvPr/>
        </p:nvSpPr>
        <p:spPr>
          <a:xfrm>
            <a:off x="5662614" y="3563457"/>
            <a:ext cx="1020805" cy="230832"/>
          </a:xfrm>
          <a:prstGeom prst="rect">
            <a:avLst/>
          </a:prstGeom>
          <a:solidFill>
            <a:schemeClr val="bg1"/>
          </a:solidFill>
        </p:spPr>
        <p:txBody>
          <a:bodyPr wrap="square" rtlCol="0">
            <a:spAutoFit/>
          </a:bodyPr>
          <a:lstStyle/>
          <a:p>
            <a:r>
              <a:rPr lang="en-GB" sz="900" dirty="0">
                <a:solidFill>
                  <a:schemeClr val="tx2">
                    <a:lumMod val="60000"/>
                    <a:lumOff val="40000"/>
                  </a:schemeClr>
                </a:solidFill>
              </a:rPr>
              <a:t>IPS</a:t>
            </a:r>
            <a:r>
              <a:rPr lang="en-GB" sz="900" dirty="0"/>
              <a:t> required</a:t>
            </a:r>
          </a:p>
        </p:txBody>
      </p:sp>
    </p:spTree>
    <p:extLst>
      <p:ext uri="{BB962C8B-B14F-4D97-AF65-F5344CB8AC3E}">
        <p14:creationId xmlns:p14="http://schemas.microsoft.com/office/powerpoint/2010/main" val="103860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6FB144-956C-43C8-A85C-9C9EE1F59840}"/>
              </a:ext>
            </a:extLst>
          </p:cNvPr>
          <p:cNvSpPr/>
          <p:nvPr/>
        </p:nvSpPr>
        <p:spPr>
          <a:xfrm>
            <a:off x="1600200" y="10477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Patient attributes</a:t>
            </a:r>
          </a:p>
        </p:txBody>
      </p:sp>
      <p:sp>
        <p:nvSpPr>
          <p:cNvPr id="4" name="Rectangle 3">
            <a:extLst>
              <a:ext uri="{FF2B5EF4-FFF2-40B4-BE49-F238E27FC236}">
                <a16:creationId xmlns:a16="http://schemas.microsoft.com/office/drawing/2014/main" id="{6E97483D-E5E7-4704-A3FC-3B923B38577E}"/>
              </a:ext>
            </a:extLst>
          </p:cNvPr>
          <p:cNvSpPr/>
          <p:nvPr/>
        </p:nvSpPr>
        <p:spPr>
          <a:xfrm>
            <a:off x="2457450" y="10477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Allergies &amp; intolerances</a:t>
            </a:r>
          </a:p>
        </p:txBody>
      </p:sp>
      <p:sp>
        <p:nvSpPr>
          <p:cNvPr id="6" name="Rectangle 5">
            <a:extLst>
              <a:ext uri="{FF2B5EF4-FFF2-40B4-BE49-F238E27FC236}">
                <a16:creationId xmlns:a16="http://schemas.microsoft.com/office/drawing/2014/main" id="{A6F3D6F4-451F-488C-8546-2913C2DAFD5F}"/>
              </a:ext>
            </a:extLst>
          </p:cNvPr>
          <p:cNvSpPr/>
          <p:nvPr/>
        </p:nvSpPr>
        <p:spPr>
          <a:xfrm>
            <a:off x="3314700" y="10477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Problems  (incl. diagnosis)</a:t>
            </a:r>
          </a:p>
        </p:txBody>
      </p:sp>
      <p:sp>
        <p:nvSpPr>
          <p:cNvPr id="7" name="Rectangle 6">
            <a:extLst>
              <a:ext uri="{FF2B5EF4-FFF2-40B4-BE49-F238E27FC236}">
                <a16:creationId xmlns:a16="http://schemas.microsoft.com/office/drawing/2014/main" id="{2DF11CE8-4778-44D2-ACCE-F62E78BE5582}"/>
              </a:ext>
            </a:extLst>
          </p:cNvPr>
          <p:cNvSpPr/>
          <p:nvPr/>
        </p:nvSpPr>
        <p:spPr>
          <a:xfrm>
            <a:off x="4171950" y="1038225"/>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Medication summary</a:t>
            </a:r>
          </a:p>
        </p:txBody>
      </p:sp>
      <p:sp>
        <p:nvSpPr>
          <p:cNvPr id="8" name="Rectangle 7">
            <a:extLst>
              <a:ext uri="{FF2B5EF4-FFF2-40B4-BE49-F238E27FC236}">
                <a16:creationId xmlns:a16="http://schemas.microsoft.com/office/drawing/2014/main" id="{0B9CB32D-5F46-4034-B48E-26020C6266FE}"/>
              </a:ext>
            </a:extLst>
          </p:cNvPr>
          <p:cNvSpPr/>
          <p:nvPr/>
        </p:nvSpPr>
        <p:spPr>
          <a:xfrm>
            <a:off x="5029200" y="10287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Immunization (incl. Vaccinations)</a:t>
            </a:r>
          </a:p>
        </p:txBody>
      </p:sp>
      <p:sp>
        <p:nvSpPr>
          <p:cNvPr id="9" name="Rectangle 8">
            <a:extLst>
              <a:ext uri="{FF2B5EF4-FFF2-40B4-BE49-F238E27FC236}">
                <a16:creationId xmlns:a16="http://schemas.microsoft.com/office/drawing/2014/main" id="{5ED7D41A-4FA1-4069-84F4-665C3C7A7544}"/>
              </a:ext>
            </a:extLst>
          </p:cNvPr>
          <p:cNvSpPr/>
          <p:nvPr/>
        </p:nvSpPr>
        <p:spPr>
          <a:xfrm>
            <a:off x="5886450" y="10287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Results</a:t>
            </a:r>
          </a:p>
        </p:txBody>
      </p:sp>
      <p:sp>
        <p:nvSpPr>
          <p:cNvPr id="10" name="Rectangle 9">
            <a:extLst>
              <a:ext uri="{FF2B5EF4-FFF2-40B4-BE49-F238E27FC236}">
                <a16:creationId xmlns:a16="http://schemas.microsoft.com/office/drawing/2014/main" id="{6B3A2F81-0B98-439E-8D7F-A2F61EAE1F5D}"/>
              </a:ext>
            </a:extLst>
          </p:cNvPr>
          <p:cNvSpPr/>
          <p:nvPr/>
        </p:nvSpPr>
        <p:spPr>
          <a:xfrm>
            <a:off x="6743700" y="10287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Vital signs</a:t>
            </a:r>
          </a:p>
        </p:txBody>
      </p:sp>
      <p:sp>
        <p:nvSpPr>
          <p:cNvPr id="12" name="Rectangle 11">
            <a:extLst>
              <a:ext uri="{FF2B5EF4-FFF2-40B4-BE49-F238E27FC236}">
                <a16:creationId xmlns:a16="http://schemas.microsoft.com/office/drawing/2014/main" id="{D7D87048-A43F-4273-9D8B-7EC8CB5D7B56}"/>
              </a:ext>
            </a:extLst>
          </p:cNvPr>
          <p:cNvSpPr/>
          <p:nvPr/>
        </p:nvSpPr>
        <p:spPr>
          <a:xfrm>
            <a:off x="1600200" y="18478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Healthcare provider</a:t>
            </a:r>
          </a:p>
        </p:txBody>
      </p:sp>
      <p:sp>
        <p:nvSpPr>
          <p:cNvPr id="13" name="Rectangle 12">
            <a:extLst>
              <a:ext uri="{FF2B5EF4-FFF2-40B4-BE49-F238E27FC236}">
                <a16:creationId xmlns:a16="http://schemas.microsoft.com/office/drawing/2014/main" id="{3D444678-5E07-4CB1-B44D-FAA7E33D382D}"/>
              </a:ext>
            </a:extLst>
          </p:cNvPr>
          <p:cNvSpPr/>
          <p:nvPr/>
        </p:nvSpPr>
        <p:spPr>
          <a:xfrm>
            <a:off x="2457450" y="18478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History of procedures</a:t>
            </a:r>
          </a:p>
        </p:txBody>
      </p:sp>
      <p:sp>
        <p:nvSpPr>
          <p:cNvPr id="14" name="Rectangle 13">
            <a:extLst>
              <a:ext uri="{FF2B5EF4-FFF2-40B4-BE49-F238E27FC236}">
                <a16:creationId xmlns:a16="http://schemas.microsoft.com/office/drawing/2014/main" id="{97959E2F-C76F-4DC7-B87A-92ADC4906B2A}"/>
              </a:ext>
            </a:extLst>
          </p:cNvPr>
          <p:cNvSpPr/>
          <p:nvPr/>
        </p:nvSpPr>
        <p:spPr>
          <a:xfrm>
            <a:off x="3314700" y="18478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History of past illness/ problems</a:t>
            </a:r>
          </a:p>
        </p:txBody>
      </p:sp>
      <p:sp>
        <p:nvSpPr>
          <p:cNvPr id="15" name="Rectangle 14">
            <a:extLst>
              <a:ext uri="{FF2B5EF4-FFF2-40B4-BE49-F238E27FC236}">
                <a16:creationId xmlns:a16="http://schemas.microsoft.com/office/drawing/2014/main" id="{F573619F-DC53-4027-A7B8-BEFD5AC1B6A2}"/>
              </a:ext>
            </a:extLst>
          </p:cNvPr>
          <p:cNvSpPr/>
          <p:nvPr/>
        </p:nvSpPr>
        <p:spPr>
          <a:xfrm>
            <a:off x="4171950" y="1838325"/>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History of pregnancy</a:t>
            </a:r>
          </a:p>
        </p:txBody>
      </p:sp>
      <p:sp>
        <p:nvSpPr>
          <p:cNvPr id="16" name="Rectangle 15">
            <a:extLst>
              <a:ext uri="{FF2B5EF4-FFF2-40B4-BE49-F238E27FC236}">
                <a16:creationId xmlns:a16="http://schemas.microsoft.com/office/drawing/2014/main" id="{8029A8DE-204B-456D-A6D8-83710F0AED7F}"/>
              </a:ext>
            </a:extLst>
          </p:cNvPr>
          <p:cNvSpPr/>
          <p:nvPr/>
        </p:nvSpPr>
        <p:spPr>
          <a:xfrm>
            <a:off x="5029200" y="18288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Medical devices   (incl. implants)</a:t>
            </a:r>
          </a:p>
        </p:txBody>
      </p:sp>
      <p:sp>
        <p:nvSpPr>
          <p:cNvPr id="17" name="Rectangle 16">
            <a:extLst>
              <a:ext uri="{FF2B5EF4-FFF2-40B4-BE49-F238E27FC236}">
                <a16:creationId xmlns:a16="http://schemas.microsoft.com/office/drawing/2014/main" id="{717CEB79-C816-48FF-9D1D-D1F66F8F50E4}"/>
              </a:ext>
            </a:extLst>
          </p:cNvPr>
          <p:cNvSpPr/>
          <p:nvPr/>
        </p:nvSpPr>
        <p:spPr>
          <a:xfrm>
            <a:off x="5886450" y="18288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Functional status</a:t>
            </a:r>
          </a:p>
        </p:txBody>
      </p:sp>
      <p:sp>
        <p:nvSpPr>
          <p:cNvPr id="18" name="Rectangle 17">
            <a:extLst>
              <a:ext uri="{FF2B5EF4-FFF2-40B4-BE49-F238E27FC236}">
                <a16:creationId xmlns:a16="http://schemas.microsoft.com/office/drawing/2014/main" id="{0705FD2B-454D-42F4-9C68-54A504EC4E8C}"/>
              </a:ext>
            </a:extLst>
          </p:cNvPr>
          <p:cNvSpPr/>
          <p:nvPr/>
        </p:nvSpPr>
        <p:spPr>
          <a:xfrm>
            <a:off x="6743700" y="18288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Social history (incl. life style factors)</a:t>
            </a:r>
          </a:p>
        </p:txBody>
      </p:sp>
      <p:sp>
        <p:nvSpPr>
          <p:cNvPr id="20" name="Rectangle 19">
            <a:extLst>
              <a:ext uri="{FF2B5EF4-FFF2-40B4-BE49-F238E27FC236}">
                <a16:creationId xmlns:a16="http://schemas.microsoft.com/office/drawing/2014/main" id="{122A075E-4304-4CBC-9870-F97330F92E5F}"/>
              </a:ext>
            </a:extLst>
          </p:cNvPr>
          <p:cNvSpPr/>
          <p:nvPr/>
        </p:nvSpPr>
        <p:spPr>
          <a:xfrm>
            <a:off x="1600200" y="26479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4F81BD"/>
                </a:solidFill>
              </a:rPr>
              <a:t>Address-book</a:t>
            </a:r>
          </a:p>
        </p:txBody>
      </p:sp>
      <p:sp>
        <p:nvSpPr>
          <p:cNvPr id="21" name="Rectangle 20">
            <a:extLst>
              <a:ext uri="{FF2B5EF4-FFF2-40B4-BE49-F238E27FC236}">
                <a16:creationId xmlns:a16="http://schemas.microsoft.com/office/drawing/2014/main" id="{9940CBD2-3C50-4E73-A3F2-1605678FFE2E}"/>
              </a:ext>
            </a:extLst>
          </p:cNvPr>
          <p:cNvSpPr/>
          <p:nvPr/>
        </p:nvSpPr>
        <p:spPr>
          <a:xfrm>
            <a:off x="2457450" y="26479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Advance directives </a:t>
            </a:r>
          </a:p>
        </p:txBody>
      </p:sp>
      <p:sp>
        <p:nvSpPr>
          <p:cNvPr id="22" name="Rectangle 21">
            <a:extLst>
              <a:ext uri="{FF2B5EF4-FFF2-40B4-BE49-F238E27FC236}">
                <a16:creationId xmlns:a16="http://schemas.microsoft.com/office/drawing/2014/main" id="{979F0C6B-6CCB-479E-AF81-2EA2C0C1CAC4}"/>
              </a:ext>
            </a:extLst>
          </p:cNvPr>
          <p:cNvSpPr/>
          <p:nvPr/>
        </p:nvSpPr>
        <p:spPr>
          <a:xfrm>
            <a:off x="3314700" y="26479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Care plan</a:t>
            </a:r>
          </a:p>
        </p:txBody>
      </p:sp>
      <p:sp>
        <p:nvSpPr>
          <p:cNvPr id="29" name="Rectangle 28">
            <a:extLst>
              <a:ext uri="{FF2B5EF4-FFF2-40B4-BE49-F238E27FC236}">
                <a16:creationId xmlns:a16="http://schemas.microsoft.com/office/drawing/2014/main" id="{53E33884-D6C0-4F89-B127-66F82C662B74}"/>
              </a:ext>
            </a:extLst>
          </p:cNvPr>
          <p:cNvSpPr/>
          <p:nvPr/>
        </p:nvSpPr>
        <p:spPr>
          <a:xfrm>
            <a:off x="1600200" y="34480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Provenance</a:t>
            </a:r>
          </a:p>
        </p:txBody>
      </p:sp>
      <p:sp>
        <p:nvSpPr>
          <p:cNvPr id="37" name="Rectangle 36">
            <a:extLst>
              <a:ext uri="{FF2B5EF4-FFF2-40B4-BE49-F238E27FC236}">
                <a16:creationId xmlns:a16="http://schemas.microsoft.com/office/drawing/2014/main" id="{99787151-6010-4D9A-9AA1-E37FC11A7CB8}"/>
              </a:ext>
            </a:extLst>
          </p:cNvPr>
          <p:cNvSpPr/>
          <p:nvPr/>
        </p:nvSpPr>
        <p:spPr>
          <a:xfrm>
            <a:off x="1600200" y="42481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Cross-border (conditional)</a:t>
            </a:r>
          </a:p>
        </p:txBody>
      </p:sp>
      <p:sp>
        <p:nvSpPr>
          <p:cNvPr id="38" name="Rectangle 37">
            <a:extLst>
              <a:ext uri="{FF2B5EF4-FFF2-40B4-BE49-F238E27FC236}">
                <a16:creationId xmlns:a16="http://schemas.microsoft.com/office/drawing/2014/main" id="{2683A598-9356-4993-B75A-1DDACC30DBB0}"/>
              </a:ext>
            </a:extLst>
          </p:cNvPr>
          <p:cNvSpPr/>
          <p:nvPr/>
        </p:nvSpPr>
        <p:spPr>
          <a:xfrm>
            <a:off x="2457450" y="42481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 name="Title 5">
            <a:extLst>
              <a:ext uri="{FF2B5EF4-FFF2-40B4-BE49-F238E27FC236}">
                <a16:creationId xmlns:a16="http://schemas.microsoft.com/office/drawing/2014/main" id="{70727FC6-A8D7-461B-9DBF-8CA7606F3F4D}"/>
              </a:ext>
            </a:extLst>
          </p:cNvPr>
          <p:cNvSpPr txBox="1">
            <a:spLocks/>
          </p:cNvSpPr>
          <p:nvPr/>
        </p:nvSpPr>
        <p:spPr>
          <a:xfrm>
            <a:off x="1400175" y="190500"/>
            <a:ext cx="6343650" cy="857250"/>
          </a:xfrm>
          <a:prstGeom prst="rect">
            <a:avLst/>
          </a:prstGeom>
        </p:spPr>
        <p:txBody>
          <a:bodyPr/>
          <a:lstStyle>
            <a:lvl1pPr algn="ctr" defTabSz="914400" rtl="0" eaLnBrk="1" latinLnBrk="0" hangingPunct="1">
              <a:spcBef>
                <a:spcPct val="0"/>
              </a:spcBef>
              <a:buNone/>
              <a:defRPr lang="en-GB" sz="3600" b="1" kern="1200" dirty="0">
                <a:solidFill>
                  <a:schemeClr val="accent1">
                    <a:lumMod val="75000"/>
                  </a:schemeClr>
                </a:solidFill>
                <a:latin typeface="+mj-lt"/>
                <a:ea typeface="+mj-ea"/>
                <a:cs typeface="+mj-cs"/>
              </a:defRPr>
            </a:lvl1pPr>
          </a:lstStyle>
          <a:p>
            <a:r>
              <a:rPr lang="en-GB" sz="2100" dirty="0">
                <a:latin typeface="Cambria" panose="02040503050406030204" pitchFamily="18" charset="0"/>
                <a:ea typeface="Calibri" panose="020F0502020204030204" pitchFamily="34" charset="0"/>
                <a:cs typeface="Cambria" panose="02040503050406030204" pitchFamily="18" charset="0"/>
              </a:rPr>
              <a:t>ISO 27269 defines the identifiable core IPS dataset “</a:t>
            </a:r>
            <a:r>
              <a:rPr lang="en-GB" sz="2100" dirty="0">
                <a:solidFill>
                  <a:schemeClr val="accent2"/>
                </a:solidFill>
                <a:latin typeface="Cambria" panose="02040503050406030204" pitchFamily="18" charset="0"/>
                <a:ea typeface="Calibri" panose="020F0502020204030204" pitchFamily="34" charset="0"/>
                <a:cs typeface="Cambria" panose="02040503050406030204" pitchFamily="18" charset="0"/>
              </a:rPr>
              <a:t>essential</a:t>
            </a:r>
            <a:r>
              <a:rPr lang="en-GB" sz="2100" dirty="0">
                <a:latin typeface="Cambria" panose="02040503050406030204" pitchFamily="18" charset="0"/>
                <a:ea typeface="Calibri" panose="020F0502020204030204" pitchFamily="34" charset="0"/>
                <a:cs typeface="Cambria" panose="02040503050406030204" pitchFamily="18" charset="0"/>
              </a:rPr>
              <a:t> and </a:t>
            </a:r>
            <a:r>
              <a:rPr lang="en-GB" sz="2100" dirty="0">
                <a:solidFill>
                  <a:schemeClr val="accent6"/>
                </a:solidFill>
                <a:latin typeface="Cambria" panose="02040503050406030204" pitchFamily="18" charset="0"/>
                <a:ea typeface="Calibri" panose="020F0502020204030204" pitchFamily="34" charset="0"/>
                <a:cs typeface="Cambria" panose="02040503050406030204" pitchFamily="18" charset="0"/>
              </a:rPr>
              <a:t>understandable</a:t>
            </a:r>
            <a:r>
              <a:rPr lang="en-GB" sz="2100" dirty="0">
                <a:latin typeface="Cambria" panose="02040503050406030204" pitchFamily="18" charset="0"/>
                <a:ea typeface="Calibri" panose="020F0502020204030204" pitchFamily="34" charset="0"/>
                <a:cs typeface="Cambria" panose="02040503050406030204" pitchFamily="18" charset="0"/>
              </a:rPr>
              <a:t>”</a:t>
            </a:r>
            <a:endParaRPr lang="en-GB" sz="2100" dirty="0"/>
          </a:p>
        </p:txBody>
      </p:sp>
      <p:sp>
        <p:nvSpPr>
          <p:cNvPr id="3" name="TextBox 2">
            <a:extLst>
              <a:ext uri="{FF2B5EF4-FFF2-40B4-BE49-F238E27FC236}">
                <a16:creationId xmlns:a16="http://schemas.microsoft.com/office/drawing/2014/main" id="{D3C557F3-2712-4AC2-A742-A18F6CB622BE}"/>
              </a:ext>
            </a:extLst>
          </p:cNvPr>
          <p:cNvSpPr txBox="1"/>
          <p:nvPr/>
        </p:nvSpPr>
        <p:spPr>
          <a:xfrm>
            <a:off x="2600325" y="4248150"/>
            <a:ext cx="514350" cy="553998"/>
          </a:xfrm>
          <a:prstGeom prst="rect">
            <a:avLst/>
          </a:prstGeom>
          <a:noFill/>
        </p:spPr>
        <p:txBody>
          <a:bodyPr wrap="square" rtlCol="0">
            <a:spAutoFit/>
          </a:bodyPr>
          <a:lstStyle/>
          <a:p>
            <a:r>
              <a:rPr lang="en-GB" sz="3000" dirty="0">
                <a:solidFill>
                  <a:srgbClr val="4F81BD"/>
                </a:solidFill>
              </a:rPr>
              <a:t>…</a:t>
            </a:r>
          </a:p>
        </p:txBody>
      </p:sp>
      <p:sp>
        <p:nvSpPr>
          <p:cNvPr id="5" name="Rectangle 4">
            <a:extLst>
              <a:ext uri="{FF2B5EF4-FFF2-40B4-BE49-F238E27FC236}">
                <a16:creationId xmlns:a16="http://schemas.microsoft.com/office/drawing/2014/main" id="{2A5D5B02-9364-4D42-A6C2-88DF2BB497FF}"/>
              </a:ext>
            </a:extLst>
          </p:cNvPr>
          <p:cNvSpPr/>
          <p:nvPr/>
        </p:nvSpPr>
        <p:spPr>
          <a:xfrm>
            <a:off x="5341784" y="3588169"/>
            <a:ext cx="228600"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Rectangle 33">
            <a:extLst>
              <a:ext uri="{FF2B5EF4-FFF2-40B4-BE49-F238E27FC236}">
                <a16:creationId xmlns:a16="http://schemas.microsoft.com/office/drawing/2014/main" id="{AFA2C5B3-7CB5-4ECF-B326-57E88FCD4AF4}"/>
              </a:ext>
            </a:extLst>
          </p:cNvPr>
          <p:cNvSpPr/>
          <p:nvPr/>
        </p:nvSpPr>
        <p:spPr>
          <a:xfrm>
            <a:off x="5341552" y="3878897"/>
            <a:ext cx="228600"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TextBox 26">
            <a:extLst>
              <a:ext uri="{FF2B5EF4-FFF2-40B4-BE49-F238E27FC236}">
                <a16:creationId xmlns:a16="http://schemas.microsoft.com/office/drawing/2014/main" id="{6AECD5C0-886E-46C8-AF71-F878B13951E5}"/>
              </a:ext>
            </a:extLst>
          </p:cNvPr>
          <p:cNvSpPr txBox="1"/>
          <p:nvPr/>
        </p:nvSpPr>
        <p:spPr>
          <a:xfrm>
            <a:off x="5692119" y="3826240"/>
            <a:ext cx="800100" cy="230832"/>
          </a:xfrm>
          <a:prstGeom prst="rect">
            <a:avLst/>
          </a:prstGeom>
          <a:solidFill>
            <a:schemeClr val="bg1"/>
          </a:solidFill>
        </p:spPr>
        <p:txBody>
          <a:bodyPr wrap="square" rtlCol="0">
            <a:spAutoFit/>
          </a:bodyPr>
          <a:lstStyle/>
          <a:p>
            <a:r>
              <a:rPr lang="en-GB" sz="900" dirty="0"/>
              <a:t>Richer </a:t>
            </a:r>
            <a:r>
              <a:rPr lang="en-GB" sz="900" dirty="0">
                <a:solidFill>
                  <a:schemeClr val="tx2">
                    <a:lumMod val="60000"/>
                    <a:lumOff val="40000"/>
                  </a:schemeClr>
                </a:solidFill>
              </a:rPr>
              <a:t>IPS</a:t>
            </a:r>
          </a:p>
        </p:txBody>
      </p:sp>
      <p:grpSp>
        <p:nvGrpSpPr>
          <p:cNvPr id="33" name="Group 32">
            <a:extLst>
              <a:ext uri="{FF2B5EF4-FFF2-40B4-BE49-F238E27FC236}">
                <a16:creationId xmlns:a16="http://schemas.microsoft.com/office/drawing/2014/main" id="{AC04D2CE-7410-440E-B8FB-F555FDA4EA13}"/>
              </a:ext>
            </a:extLst>
          </p:cNvPr>
          <p:cNvGrpSpPr/>
          <p:nvPr/>
        </p:nvGrpSpPr>
        <p:grpSpPr>
          <a:xfrm>
            <a:off x="2457450" y="2628901"/>
            <a:ext cx="5086350" cy="1763240"/>
            <a:chOff x="1752600" y="3505200"/>
            <a:chExt cx="6781800" cy="2350987"/>
          </a:xfrm>
        </p:grpSpPr>
        <p:grpSp>
          <p:nvGrpSpPr>
            <p:cNvPr id="19" name="Group 18">
              <a:extLst>
                <a:ext uri="{FF2B5EF4-FFF2-40B4-BE49-F238E27FC236}">
                  <a16:creationId xmlns:a16="http://schemas.microsoft.com/office/drawing/2014/main" id="{984DA2A1-1B4A-4E25-B942-37DD826DFFF7}"/>
                </a:ext>
              </a:extLst>
            </p:cNvPr>
            <p:cNvGrpSpPr/>
            <p:nvPr/>
          </p:nvGrpSpPr>
          <p:grpSpPr>
            <a:xfrm>
              <a:off x="1752600" y="3505200"/>
              <a:ext cx="6781800" cy="2082800"/>
              <a:chOff x="1752600" y="3505200"/>
              <a:chExt cx="6781800" cy="2082800"/>
            </a:xfrm>
          </p:grpSpPr>
          <p:sp>
            <p:nvSpPr>
              <p:cNvPr id="23" name="Rectangle 22">
                <a:extLst>
                  <a:ext uri="{FF2B5EF4-FFF2-40B4-BE49-F238E27FC236}">
                    <a16:creationId xmlns:a16="http://schemas.microsoft.com/office/drawing/2014/main" id="{D919287E-66E3-4F4D-9A3C-2101D47780D5}"/>
                  </a:ext>
                </a:extLst>
              </p:cNvPr>
              <p:cNvSpPr/>
              <p:nvPr/>
            </p:nvSpPr>
            <p:spPr>
              <a:xfrm>
                <a:off x="4038600" y="35179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bg1"/>
                    </a:solidFill>
                  </a:rPr>
                  <a:t>Child-health</a:t>
                </a:r>
                <a:endParaRPr lang="en-GB" sz="900" dirty="0">
                  <a:solidFill>
                    <a:schemeClr val="bg1"/>
                  </a:solidFill>
                </a:endParaRPr>
              </a:p>
            </p:txBody>
          </p:sp>
          <p:sp>
            <p:nvSpPr>
              <p:cNvPr id="24" name="Rectangle 23">
                <a:extLst>
                  <a:ext uri="{FF2B5EF4-FFF2-40B4-BE49-F238E27FC236}">
                    <a16:creationId xmlns:a16="http://schemas.microsoft.com/office/drawing/2014/main" id="{083BCC4E-4671-4F4A-A756-04AF3698380F}"/>
                  </a:ext>
                </a:extLst>
              </p:cNvPr>
              <p:cNvSpPr/>
              <p:nvPr/>
            </p:nvSpPr>
            <p:spPr>
              <a:xfrm>
                <a:off x="5181600" y="35052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bg1"/>
                    </a:solidFill>
                  </a:rPr>
                  <a:t>Family history (incl. Genetics)</a:t>
                </a:r>
                <a:endParaRPr lang="en-GB" sz="900" dirty="0">
                  <a:solidFill>
                    <a:schemeClr val="bg1"/>
                  </a:solidFill>
                </a:endParaRPr>
              </a:p>
            </p:txBody>
          </p:sp>
          <p:sp>
            <p:nvSpPr>
              <p:cNvPr id="25" name="Rectangle 24">
                <a:extLst>
                  <a:ext uri="{FF2B5EF4-FFF2-40B4-BE49-F238E27FC236}">
                    <a16:creationId xmlns:a16="http://schemas.microsoft.com/office/drawing/2014/main" id="{D8E65ECF-DF95-439C-B601-F6D91D7CB4C0}"/>
                  </a:ext>
                </a:extLst>
              </p:cNvPr>
              <p:cNvSpPr/>
              <p:nvPr/>
            </p:nvSpPr>
            <p:spPr>
              <a:xfrm>
                <a:off x="6324600" y="35052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rPr>
                  <a:t>Recent encounters</a:t>
                </a:r>
              </a:p>
            </p:txBody>
          </p:sp>
          <p:sp>
            <p:nvSpPr>
              <p:cNvPr id="26" name="Rectangle 25">
                <a:extLst>
                  <a:ext uri="{FF2B5EF4-FFF2-40B4-BE49-F238E27FC236}">
                    <a16:creationId xmlns:a16="http://schemas.microsoft.com/office/drawing/2014/main" id="{55132B69-A64E-4C18-8F4B-1B842F24734B}"/>
                  </a:ext>
                </a:extLst>
              </p:cNvPr>
              <p:cNvSpPr/>
              <p:nvPr/>
            </p:nvSpPr>
            <p:spPr>
              <a:xfrm>
                <a:off x="7467600" y="35052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rPr>
                  <a:t>Computable  guidelines (incl. Orthacodes)</a:t>
                </a:r>
              </a:p>
            </p:txBody>
          </p:sp>
          <p:sp>
            <p:nvSpPr>
              <p:cNvPr id="30" name="Rectangle 29">
                <a:extLst>
                  <a:ext uri="{FF2B5EF4-FFF2-40B4-BE49-F238E27FC236}">
                    <a16:creationId xmlns:a16="http://schemas.microsoft.com/office/drawing/2014/main" id="{2DBFDDA2-FE41-4734-9873-CE68E798719D}"/>
                  </a:ext>
                </a:extLst>
              </p:cNvPr>
              <p:cNvSpPr/>
              <p:nvPr/>
            </p:nvSpPr>
            <p:spPr>
              <a:xfrm>
                <a:off x="1752600" y="45974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bg1"/>
                    </a:solidFill>
                  </a:rPr>
                  <a:t>Alerts       (incl. Risks)</a:t>
                </a:r>
                <a:endParaRPr lang="en-GB" sz="900" dirty="0">
                  <a:solidFill>
                    <a:schemeClr val="bg1"/>
                  </a:solidFill>
                </a:endParaRPr>
              </a:p>
            </p:txBody>
          </p:sp>
          <p:sp>
            <p:nvSpPr>
              <p:cNvPr id="31" name="Rectangle 30">
                <a:extLst>
                  <a:ext uri="{FF2B5EF4-FFF2-40B4-BE49-F238E27FC236}">
                    <a16:creationId xmlns:a16="http://schemas.microsoft.com/office/drawing/2014/main" id="{07DF439D-E50E-486E-B3CF-A506F89808DB}"/>
                  </a:ext>
                </a:extLst>
              </p:cNvPr>
              <p:cNvSpPr/>
              <p:nvPr/>
            </p:nvSpPr>
            <p:spPr>
              <a:xfrm>
                <a:off x="2895600" y="45974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rPr>
                  <a:t>Patient story</a:t>
                </a:r>
              </a:p>
              <a:p>
                <a:pPr algn="ctr"/>
                <a:r>
                  <a:rPr lang="en-GB" sz="900" dirty="0">
                    <a:solidFill>
                      <a:schemeClr val="bg1"/>
                    </a:solidFill>
                  </a:rPr>
                  <a:t>(incl. Author)</a:t>
                </a:r>
              </a:p>
            </p:txBody>
          </p:sp>
        </p:grpSp>
        <p:sp>
          <p:nvSpPr>
            <p:cNvPr id="35" name="Rectangle 34">
              <a:extLst>
                <a:ext uri="{FF2B5EF4-FFF2-40B4-BE49-F238E27FC236}">
                  <a16:creationId xmlns:a16="http://schemas.microsoft.com/office/drawing/2014/main" id="{627D3095-F949-44DF-BA10-0FBC72AAEC43}"/>
                </a:ext>
              </a:extLst>
            </p:cNvPr>
            <p:cNvSpPr/>
            <p:nvPr/>
          </p:nvSpPr>
          <p:spPr>
            <a:xfrm>
              <a:off x="5598069" y="5587999"/>
              <a:ext cx="304800" cy="2286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TextBox 39">
              <a:extLst>
                <a:ext uri="{FF2B5EF4-FFF2-40B4-BE49-F238E27FC236}">
                  <a16:creationId xmlns:a16="http://schemas.microsoft.com/office/drawing/2014/main" id="{6423EEF9-FFC4-41EE-BC88-7CC8F6F1D729}"/>
                </a:ext>
              </a:extLst>
            </p:cNvPr>
            <p:cNvSpPr txBox="1"/>
            <p:nvPr/>
          </p:nvSpPr>
          <p:spPr>
            <a:xfrm>
              <a:off x="6024293" y="5548411"/>
              <a:ext cx="1361072" cy="307776"/>
            </a:xfrm>
            <a:prstGeom prst="rect">
              <a:avLst/>
            </a:prstGeom>
            <a:solidFill>
              <a:schemeClr val="bg1"/>
            </a:solidFill>
          </p:spPr>
          <p:txBody>
            <a:bodyPr wrap="square">
              <a:spAutoFit/>
            </a:bodyPr>
            <a:lstStyle/>
            <a:p>
              <a:r>
                <a:rPr lang="en-GB" sz="900" dirty="0">
                  <a:solidFill>
                    <a:prstClr val="black"/>
                  </a:solidFill>
                  <a:latin typeface="Calibri"/>
                </a:rPr>
                <a:t> </a:t>
              </a:r>
              <a:r>
                <a:rPr lang="en-GB" sz="900" dirty="0">
                  <a:solidFill>
                    <a:prstClr val="black"/>
                  </a:solidFill>
                </a:rPr>
                <a:t>Candidate </a:t>
              </a:r>
              <a:r>
                <a:rPr lang="en-GB" sz="900" dirty="0">
                  <a:solidFill>
                    <a:schemeClr val="tx2">
                      <a:lumMod val="60000"/>
                      <a:lumOff val="40000"/>
                    </a:schemeClr>
                  </a:solidFill>
                </a:rPr>
                <a:t>IPS</a:t>
              </a:r>
              <a:endParaRPr lang="en-GB" sz="1350" dirty="0">
                <a:solidFill>
                  <a:schemeClr val="tx2">
                    <a:lumMod val="60000"/>
                    <a:lumOff val="40000"/>
                  </a:schemeClr>
                </a:solidFill>
              </a:endParaRPr>
            </a:p>
          </p:txBody>
        </p:sp>
      </p:grpSp>
      <p:sp>
        <p:nvSpPr>
          <p:cNvPr id="36" name="TextBox 35">
            <a:extLst>
              <a:ext uri="{FF2B5EF4-FFF2-40B4-BE49-F238E27FC236}">
                <a16:creationId xmlns:a16="http://schemas.microsoft.com/office/drawing/2014/main" id="{DA99F3CC-7665-4BF0-B2ED-56B6117E0001}"/>
              </a:ext>
            </a:extLst>
          </p:cNvPr>
          <p:cNvSpPr txBox="1"/>
          <p:nvPr/>
        </p:nvSpPr>
        <p:spPr>
          <a:xfrm>
            <a:off x="402838" y="1234559"/>
            <a:ext cx="857250" cy="369332"/>
          </a:xfrm>
          <a:prstGeom prst="rect">
            <a:avLst/>
          </a:prstGeom>
          <a:solidFill>
            <a:schemeClr val="bg1"/>
          </a:solidFill>
        </p:spPr>
        <p:txBody>
          <a:bodyPr wrap="square" rtlCol="0">
            <a:spAutoFit/>
          </a:bodyPr>
          <a:lstStyle/>
          <a:p>
            <a:r>
              <a:rPr lang="en-GB" sz="900" dirty="0">
                <a:solidFill>
                  <a:schemeClr val="tx2">
                    <a:lumMod val="60000"/>
                    <a:lumOff val="40000"/>
                  </a:schemeClr>
                </a:solidFill>
              </a:rPr>
              <a:t>IPS</a:t>
            </a:r>
            <a:r>
              <a:rPr lang="en-GB" sz="900" dirty="0"/>
              <a:t> </a:t>
            </a:r>
            <a:r>
              <a:rPr lang="en-GB" sz="900" dirty="0">
                <a:solidFill>
                  <a:schemeClr val="tx2">
                    <a:lumMod val="60000"/>
                    <a:lumOff val="40000"/>
                  </a:schemeClr>
                </a:solidFill>
              </a:rPr>
              <a:t>Datablocks</a:t>
            </a:r>
          </a:p>
        </p:txBody>
      </p:sp>
      <p:sp>
        <p:nvSpPr>
          <p:cNvPr id="41" name="TextBox 26">
            <a:extLst>
              <a:ext uri="{FF2B5EF4-FFF2-40B4-BE49-F238E27FC236}">
                <a16:creationId xmlns:a16="http://schemas.microsoft.com/office/drawing/2014/main" id="{8453F3E3-C075-49D9-A4AB-1214877B6FD9}"/>
              </a:ext>
            </a:extLst>
          </p:cNvPr>
          <p:cNvSpPr txBox="1"/>
          <p:nvPr/>
        </p:nvSpPr>
        <p:spPr>
          <a:xfrm>
            <a:off x="5662614" y="3563457"/>
            <a:ext cx="1020805" cy="230832"/>
          </a:xfrm>
          <a:prstGeom prst="rect">
            <a:avLst/>
          </a:prstGeom>
          <a:solidFill>
            <a:schemeClr val="bg1"/>
          </a:solidFill>
        </p:spPr>
        <p:txBody>
          <a:bodyPr wrap="square" rtlCol="0">
            <a:spAutoFit/>
          </a:bodyPr>
          <a:lstStyle/>
          <a:p>
            <a:r>
              <a:rPr lang="en-GB" sz="900" dirty="0">
                <a:solidFill>
                  <a:schemeClr val="tx2">
                    <a:lumMod val="60000"/>
                    <a:lumOff val="40000"/>
                  </a:schemeClr>
                </a:solidFill>
              </a:rPr>
              <a:t>IPS</a:t>
            </a:r>
            <a:r>
              <a:rPr lang="en-GB" sz="900" dirty="0"/>
              <a:t> required</a:t>
            </a:r>
          </a:p>
        </p:txBody>
      </p:sp>
      <p:pic>
        <p:nvPicPr>
          <p:cNvPr id="47" name="Image 46">
            <a:extLst>
              <a:ext uri="{FF2B5EF4-FFF2-40B4-BE49-F238E27FC236}">
                <a16:creationId xmlns:a16="http://schemas.microsoft.com/office/drawing/2014/main" id="{B046061B-2286-4B9F-BA07-7BA7D6F92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035" y="1095874"/>
            <a:ext cx="180000" cy="180000"/>
          </a:xfrm>
          <a:prstGeom prst="rect">
            <a:avLst/>
          </a:prstGeom>
        </p:spPr>
      </p:pic>
      <p:pic>
        <p:nvPicPr>
          <p:cNvPr id="48" name="Image 47">
            <a:extLst>
              <a:ext uri="{FF2B5EF4-FFF2-40B4-BE49-F238E27FC236}">
                <a16:creationId xmlns:a16="http://schemas.microsoft.com/office/drawing/2014/main" id="{5C9A857F-F78C-457D-926F-6DD5C8468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300" y="2186938"/>
            <a:ext cx="180000" cy="180000"/>
          </a:xfrm>
          <a:prstGeom prst="rect">
            <a:avLst/>
          </a:prstGeom>
        </p:spPr>
      </p:pic>
      <p:pic>
        <p:nvPicPr>
          <p:cNvPr id="49" name="Image 48">
            <a:extLst>
              <a:ext uri="{FF2B5EF4-FFF2-40B4-BE49-F238E27FC236}">
                <a16:creationId xmlns:a16="http://schemas.microsoft.com/office/drawing/2014/main" id="{54541C7F-5572-4681-914A-DB1FC963D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719" y="1527344"/>
            <a:ext cx="180000" cy="180000"/>
          </a:xfrm>
          <a:prstGeom prst="rect">
            <a:avLst/>
          </a:prstGeom>
        </p:spPr>
      </p:pic>
    </p:spTree>
    <p:extLst>
      <p:ext uri="{BB962C8B-B14F-4D97-AF65-F5344CB8AC3E}">
        <p14:creationId xmlns:p14="http://schemas.microsoft.com/office/powerpoint/2010/main" val="1619288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6FB144-956C-43C8-A85C-9C9EE1F59840}"/>
              </a:ext>
            </a:extLst>
          </p:cNvPr>
          <p:cNvSpPr/>
          <p:nvPr/>
        </p:nvSpPr>
        <p:spPr>
          <a:xfrm>
            <a:off x="1600200" y="10477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Patient attributes</a:t>
            </a:r>
          </a:p>
        </p:txBody>
      </p:sp>
      <p:sp>
        <p:nvSpPr>
          <p:cNvPr id="4" name="Rectangle 3">
            <a:extLst>
              <a:ext uri="{FF2B5EF4-FFF2-40B4-BE49-F238E27FC236}">
                <a16:creationId xmlns:a16="http://schemas.microsoft.com/office/drawing/2014/main" id="{6E97483D-E5E7-4704-A3FC-3B923B38577E}"/>
              </a:ext>
            </a:extLst>
          </p:cNvPr>
          <p:cNvSpPr/>
          <p:nvPr/>
        </p:nvSpPr>
        <p:spPr>
          <a:xfrm>
            <a:off x="2457450" y="10477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Allergies &amp; intolerances</a:t>
            </a:r>
          </a:p>
        </p:txBody>
      </p:sp>
      <p:sp>
        <p:nvSpPr>
          <p:cNvPr id="6" name="Rectangle 5">
            <a:extLst>
              <a:ext uri="{FF2B5EF4-FFF2-40B4-BE49-F238E27FC236}">
                <a16:creationId xmlns:a16="http://schemas.microsoft.com/office/drawing/2014/main" id="{A6F3D6F4-451F-488C-8546-2913C2DAFD5F}"/>
              </a:ext>
            </a:extLst>
          </p:cNvPr>
          <p:cNvSpPr/>
          <p:nvPr/>
        </p:nvSpPr>
        <p:spPr>
          <a:xfrm>
            <a:off x="3314700" y="10477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Problems  (incl. diagnosis)</a:t>
            </a:r>
          </a:p>
        </p:txBody>
      </p:sp>
      <p:sp>
        <p:nvSpPr>
          <p:cNvPr id="7" name="Rectangle 6">
            <a:extLst>
              <a:ext uri="{FF2B5EF4-FFF2-40B4-BE49-F238E27FC236}">
                <a16:creationId xmlns:a16="http://schemas.microsoft.com/office/drawing/2014/main" id="{2DF11CE8-4778-44D2-ACCE-F62E78BE5582}"/>
              </a:ext>
            </a:extLst>
          </p:cNvPr>
          <p:cNvSpPr/>
          <p:nvPr/>
        </p:nvSpPr>
        <p:spPr>
          <a:xfrm>
            <a:off x="4171950" y="1038225"/>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Medication summary</a:t>
            </a:r>
          </a:p>
        </p:txBody>
      </p:sp>
      <p:sp>
        <p:nvSpPr>
          <p:cNvPr id="8" name="Rectangle 7">
            <a:extLst>
              <a:ext uri="{FF2B5EF4-FFF2-40B4-BE49-F238E27FC236}">
                <a16:creationId xmlns:a16="http://schemas.microsoft.com/office/drawing/2014/main" id="{0B9CB32D-5F46-4034-B48E-26020C6266FE}"/>
              </a:ext>
            </a:extLst>
          </p:cNvPr>
          <p:cNvSpPr/>
          <p:nvPr/>
        </p:nvSpPr>
        <p:spPr>
          <a:xfrm>
            <a:off x="5029200" y="10287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Immunization (incl. Vaccinations)</a:t>
            </a:r>
          </a:p>
        </p:txBody>
      </p:sp>
      <p:sp>
        <p:nvSpPr>
          <p:cNvPr id="9" name="Rectangle 8">
            <a:extLst>
              <a:ext uri="{FF2B5EF4-FFF2-40B4-BE49-F238E27FC236}">
                <a16:creationId xmlns:a16="http://schemas.microsoft.com/office/drawing/2014/main" id="{5ED7D41A-4FA1-4069-84F4-665C3C7A7544}"/>
              </a:ext>
            </a:extLst>
          </p:cNvPr>
          <p:cNvSpPr/>
          <p:nvPr/>
        </p:nvSpPr>
        <p:spPr>
          <a:xfrm>
            <a:off x="5886450" y="10287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Results</a:t>
            </a:r>
          </a:p>
        </p:txBody>
      </p:sp>
      <p:sp>
        <p:nvSpPr>
          <p:cNvPr id="10" name="Rectangle 9">
            <a:extLst>
              <a:ext uri="{FF2B5EF4-FFF2-40B4-BE49-F238E27FC236}">
                <a16:creationId xmlns:a16="http://schemas.microsoft.com/office/drawing/2014/main" id="{6B3A2F81-0B98-439E-8D7F-A2F61EAE1F5D}"/>
              </a:ext>
            </a:extLst>
          </p:cNvPr>
          <p:cNvSpPr/>
          <p:nvPr/>
        </p:nvSpPr>
        <p:spPr>
          <a:xfrm>
            <a:off x="6743700" y="10287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Vital signs</a:t>
            </a:r>
          </a:p>
        </p:txBody>
      </p:sp>
      <p:sp>
        <p:nvSpPr>
          <p:cNvPr id="12" name="Rectangle 11">
            <a:extLst>
              <a:ext uri="{FF2B5EF4-FFF2-40B4-BE49-F238E27FC236}">
                <a16:creationId xmlns:a16="http://schemas.microsoft.com/office/drawing/2014/main" id="{D7D87048-A43F-4273-9D8B-7EC8CB5D7B56}"/>
              </a:ext>
            </a:extLst>
          </p:cNvPr>
          <p:cNvSpPr/>
          <p:nvPr/>
        </p:nvSpPr>
        <p:spPr>
          <a:xfrm>
            <a:off x="1600200" y="18478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Healthcare provider</a:t>
            </a:r>
          </a:p>
        </p:txBody>
      </p:sp>
      <p:sp>
        <p:nvSpPr>
          <p:cNvPr id="13" name="Rectangle 12">
            <a:extLst>
              <a:ext uri="{FF2B5EF4-FFF2-40B4-BE49-F238E27FC236}">
                <a16:creationId xmlns:a16="http://schemas.microsoft.com/office/drawing/2014/main" id="{3D444678-5E07-4CB1-B44D-FAA7E33D382D}"/>
              </a:ext>
            </a:extLst>
          </p:cNvPr>
          <p:cNvSpPr/>
          <p:nvPr/>
        </p:nvSpPr>
        <p:spPr>
          <a:xfrm>
            <a:off x="2457450" y="18478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History of procedures</a:t>
            </a:r>
          </a:p>
        </p:txBody>
      </p:sp>
      <p:sp>
        <p:nvSpPr>
          <p:cNvPr id="14" name="Rectangle 13">
            <a:extLst>
              <a:ext uri="{FF2B5EF4-FFF2-40B4-BE49-F238E27FC236}">
                <a16:creationId xmlns:a16="http://schemas.microsoft.com/office/drawing/2014/main" id="{97959E2F-C76F-4DC7-B87A-92ADC4906B2A}"/>
              </a:ext>
            </a:extLst>
          </p:cNvPr>
          <p:cNvSpPr/>
          <p:nvPr/>
        </p:nvSpPr>
        <p:spPr>
          <a:xfrm>
            <a:off x="3314700" y="18478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History of past illness/ problems</a:t>
            </a:r>
          </a:p>
        </p:txBody>
      </p:sp>
      <p:sp>
        <p:nvSpPr>
          <p:cNvPr id="15" name="Rectangle 14">
            <a:extLst>
              <a:ext uri="{FF2B5EF4-FFF2-40B4-BE49-F238E27FC236}">
                <a16:creationId xmlns:a16="http://schemas.microsoft.com/office/drawing/2014/main" id="{F573619F-DC53-4027-A7B8-BEFD5AC1B6A2}"/>
              </a:ext>
            </a:extLst>
          </p:cNvPr>
          <p:cNvSpPr/>
          <p:nvPr/>
        </p:nvSpPr>
        <p:spPr>
          <a:xfrm>
            <a:off x="4171950" y="1838325"/>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History of pregnancy</a:t>
            </a:r>
          </a:p>
        </p:txBody>
      </p:sp>
      <p:sp>
        <p:nvSpPr>
          <p:cNvPr id="16" name="Rectangle 15">
            <a:extLst>
              <a:ext uri="{FF2B5EF4-FFF2-40B4-BE49-F238E27FC236}">
                <a16:creationId xmlns:a16="http://schemas.microsoft.com/office/drawing/2014/main" id="{8029A8DE-204B-456D-A6D8-83710F0AED7F}"/>
              </a:ext>
            </a:extLst>
          </p:cNvPr>
          <p:cNvSpPr/>
          <p:nvPr/>
        </p:nvSpPr>
        <p:spPr>
          <a:xfrm>
            <a:off x="5029200" y="18288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Medical devices   (incl. implants)</a:t>
            </a:r>
          </a:p>
        </p:txBody>
      </p:sp>
      <p:sp>
        <p:nvSpPr>
          <p:cNvPr id="17" name="Rectangle 16">
            <a:extLst>
              <a:ext uri="{FF2B5EF4-FFF2-40B4-BE49-F238E27FC236}">
                <a16:creationId xmlns:a16="http://schemas.microsoft.com/office/drawing/2014/main" id="{717CEB79-C816-48FF-9D1D-D1F66F8F50E4}"/>
              </a:ext>
            </a:extLst>
          </p:cNvPr>
          <p:cNvSpPr/>
          <p:nvPr/>
        </p:nvSpPr>
        <p:spPr>
          <a:xfrm>
            <a:off x="5886450" y="18288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Functional status</a:t>
            </a:r>
          </a:p>
        </p:txBody>
      </p:sp>
      <p:sp>
        <p:nvSpPr>
          <p:cNvPr id="18" name="Rectangle 17">
            <a:extLst>
              <a:ext uri="{FF2B5EF4-FFF2-40B4-BE49-F238E27FC236}">
                <a16:creationId xmlns:a16="http://schemas.microsoft.com/office/drawing/2014/main" id="{0705FD2B-454D-42F4-9C68-54A504EC4E8C}"/>
              </a:ext>
            </a:extLst>
          </p:cNvPr>
          <p:cNvSpPr/>
          <p:nvPr/>
        </p:nvSpPr>
        <p:spPr>
          <a:xfrm>
            <a:off x="6743700" y="182880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Social history (incl. life style factors)</a:t>
            </a:r>
          </a:p>
        </p:txBody>
      </p:sp>
      <p:sp>
        <p:nvSpPr>
          <p:cNvPr id="20" name="Rectangle 19">
            <a:extLst>
              <a:ext uri="{FF2B5EF4-FFF2-40B4-BE49-F238E27FC236}">
                <a16:creationId xmlns:a16="http://schemas.microsoft.com/office/drawing/2014/main" id="{122A075E-4304-4CBC-9870-F97330F92E5F}"/>
              </a:ext>
            </a:extLst>
          </p:cNvPr>
          <p:cNvSpPr/>
          <p:nvPr/>
        </p:nvSpPr>
        <p:spPr>
          <a:xfrm>
            <a:off x="1600200" y="26479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4F81BD"/>
                </a:solidFill>
              </a:rPr>
              <a:t>Address-book</a:t>
            </a:r>
          </a:p>
        </p:txBody>
      </p:sp>
      <p:sp>
        <p:nvSpPr>
          <p:cNvPr id="21" name="Rectangle 20">
            <a:extLst>
              <a:ext uri="{FF2B5EF4-FFF2-40B4-BE49-F238E27FC236}">
                <a16:creationId xmlns:a16="http://schemas.microsoft.com/office/drawing/2014/main" id="{9940CBD2-3C50-4E73-A3F2-1605678FFE2E}"/>
              </a:ext>
            </a:extLst>
          </p:cNvPr>
          <p:cNvSpPr/>
          <p:nvPr/>
        </p:nvSpPr>
        <p:spPr>
          <a:xfrm>
            <a:off x="2457450" y="26479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Advance directives </a:t>
            </a:r>
          </a:p>
        </p:txBody>
      </p:sp>
      <p:sp>
        <p:nvSpPr>
          <p:cNvPr id="22" name="Rectangle 21">
            <a:extLst>
              <a:ext uri="{FF2B5EF4-FFF2-40B4-BE49-F238E27FC236}">
                <a16:creationId xmlns:a16="http://schemas.microsoft.com/office/drawing/2014/main" id="{979F0C6B-6CCB-479E-AF81-2EA2C0C1CAC4}"/>
              </a:ext>
            </a:extLst>
          </p:cNvPr>
          <p:cNvSpPr/>
          <p:nvPr/>
        </p:nvSpPr>
        <p:spPr>
          <a:xfrm>
            <a:off x="3314700" y="26479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1"/>
                </a:solidFill>
              </a:rPr>
              <a:t>Care plan</a:t>
            </a:r>
          </a:p>
        </p:txBody>
      </p:sp>
      <p:sp>
        <p:nvSpPr>
          <p:cNvPr id="29" name="Rectangle 28">
            <a:extLst>
              <a:ext uri="{FF2B5EF4-FFF2-40B4-BE49-F238E27FC236}">
                <a16:creationId xmlns:a16="http://schemas.microsoft.com/office/drawing/2014/main" id="{53E33884-D6C0-4F89-B127-66F82C662B74}"/>
              </a:ext>
            </a:extLst>
          </p:cNvPr>
          <p:cNvSpPr/>
          <p:nvPr/>
        </p:nvSpPr>
        <p:spPr>
          <a:xfrm>
            <a:off x="1600200" y="34480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Provenance</a:t>
            </a:r>
          </a:p>
        </p:txBody>
      </p:sp>
      <p:sp>
        <p:nvSpPr>
          <p:cNvPr id="37" name="Rectangle 36">
            <a:extLst>
              <a:ext uri="{FF2B5EF4-FFF2-40B4-BE49-F238E27FC236}">
                <a16:creationId xmlns:a16="http://schemas.microsoft.com/office/drawing/2014/main" id="{99787151-6010-4D9A-9AA1-E37FC11A7CB8}"/>
              </a:ext>
            </a:extLst>
          </p:cNvPr>
          <p:cNvSpPr/>
          <p:nvPr/>
        </p:nvSpPr>
        <p:spPr>
          <a:xfrm>
            <a:off x="1600200" y="4248150"/>
            <a:ext cx="800100" cy="742950"/>
          </a:xfrm>
          <a:prstGeom prst="rect">
            <a:avLst/>
          </a:prstGeom>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Cross-border (conditional)</a:t>
            </a:r>
          </a:p>
        </p:txBody>
      </p:sp>
      <p:sp>
        <p:nvSpPr>
          <p:cNvPr id="38" name="Rectangle 37">
            <a:extLst>
              <a:ext uri="{FF2B5EF4-FFF2-40B4-BE49-F238E27FC236}">
                <a16:creationId xmlns:a16="http://schemas.microsoft.com/office/drawing/2014/main" id="{2683A598-9356-4993-B75A-1DDACC30DBB0}"/>
              </a:ext>
            </a:extLst>
          </p:cNvPr>
          <p:cNvSpPr/>
          <p:nvPr/>
        </p:nvSpPr>
        <p:spPr>
          <a:xfrm>
            <a:off x="2457450" y="4248150"/>
            <a:ext cx="800100" cy="742950"/>
          </a:xfrm>
          <a:prstGeom prst="rect">
            <a:avLst/>
          </a:prstGeom>
          <a:solidFill>
            <a:schemeClr val="bg1"/>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 name="Title 5">
            <a:extLst>
              <a:ext uri="{FF2B5EF4-FFF2-40B4-BE49-F238E27FC236}">
                <a16:creationId xmlns:a16="http://schemas.microsoft.com/office/drawing/2014/main" id="{70727FC6-A8D7-461B-9DBF-8CA7606F3F4D}"/>
              </a:ext>
            </a:extLst>
          </p:cNvPr>
          <p:cNvSpPr txBox="1">
            <a:spLocks/>
          </p:cNvSpPr>
          <p:nvPr/>
        </p:nvSpPr>
        <p:spPr>
          <a:xfrm>
            <a:off x="1400175" y="190500"/>
            <a:ext cx="6343650" cy="857250"/>
          </a:xfrm>
          <a:prstGeom prst="rect">
            <a:avLst/>
          </a:prstGeom>
        </p:spPr>
        <p:txBody>
          <a:bodyPr/>
          <a:lstStyle>
            <a:lvl1pPr algn="ctr" defTabSz="914400" rtl="0" eaLnBrk="1" latinLnBrk="0" hangingPunct="1">
              <a:spcBef>
                <a:spcPct val="0"/>
              </a:spcBef>
              <a:buNone/>
              <a:defRPr lang="en-GB" sz="3600" b="1" kern="1200" dirty="0">
                <a:solidFill>
                  <a:schemeClr val="accent1">
                    <a:lumMod val="75000"/>
                  </a:schemeClr>
                </a:solidFill>
                <a:latin typeface="+mj-lt"/>
                <a:ea typeface="+mj-ea"/>
                <a:cs typeface="+mj-cs"/>
              </a:defRPr>
            </a:lvl1pPr>
          </a:lstStyle>
          <a:p>
            <a:r>
              <a:rPr lang="en-GB" sz="2100" dirty="0">
                <a:latin typeface="Cambria" panose="02040503050406030204" pitchFamily="18" charset="0"/>
                <a:ea typeface="Calibri" panose="020F0502020204030204" pitchFamily="34" charset="0"/>
                <a:cs typeface="Cambria" panose="02040503050406030204" pitchFamily="18" charset="0"/>
              </a:rPr>
              <a:t>ISO 27269 defines the identifiable core IPS dataset “</a:t>
            </a:r>
            <a:r>
              <a:rPr lang="en-GB" sz="2100" dirty="0">
                <a:solidFill>
                  <a:schemeClr val="accent2"/>
                </a:solidFill>
                <a:latin typeface="Cambria" panose="02040503050406030204" pitchFamily="18" charset="0"/>
                <a:ea typeface="Calibri" panose="020F0502020204030204" pitchFamily="34" charset="0"/>
                <a:cs typeface="Cambria" panose="02040503050406030204" pitchFamily="18" charset="0"/>
              </a:rPr>
              <a:t>essential</a:t>
            </a:r>
            <a:r>
              <a:rPr lang="en-GB" sz="2100" dirty="0">
                <a:latin typeface="Cambria" panose="02040503050406030204" pitchFamily="18" charset="0"/>
                <a:ea typeface="Calibri" panose="020F0502020204030204" pitchFamily="34" charset="0"/>
                <a:cs typeface="Cambria" panose="02040503050406030204" pitchFamily="18" charset="0"/>
              </a:rPr>
              <a:t> and </a:t>
            </a:r>
            <a:r>
              <a:rPr lang="en-GB" sz="2100" dirty="0">
                <a:solidFill>
                  <a:schemeClr val="accent6"/>
                </a:solidFill>
                <a:latin typeface="Cambria" panose="02040503050406030204" pitchFamily="18" charset="0"/>
                <a:ea typeface="Calibri" panose="020F0502020204030204" pitchFamily="34" charset="0"/>
                <a:cs typeface="Cambria" panose="02040503050406030204" pitchFamily="18" charset="0"/>
              </a:rPr>
              <a:t>understandable</a:t>
            </a:r>
            <a:r>
              <a:rPr lang="en-GB" sz="2100" dirty="0">
                <a:latin typeface="Cambria" panose="02040503050406030204" pitchFamily="18" charset="0"/>
                <a:ea typeface="Calibri" panose="020F0502020204030204" pitchFamily="34" charset="0"/>
                <a:cs typeface="Cambria" panose="02040503050406030204" pitchFamily="18" charset="0"/>
              </a:rPr>
              <a:t>”</a:t>
            </a:r>
            <a:endParaRPr lang="en-GB" sz="2100" dirty="0"/>
          </a:p>
        </p:txBody>
      </p:sp>
      <p:sp>
        <p:nvSpPr>
          <p:cNvPr id="3" name="TextBox 2">
            <a:extLst>
              <a:ext uri="{FF2B5EF4-FFF2-40B4-BE49-F238E27FC236}">
                <a16:creationId xmlns:a16="http://schemas.microsoft.com/office/drawing/2014/main" id="{D3C557F3-2712-4AC2-A742-A18F6CB622BE}"/>
              </a:ext>
            </a:extLst>
          </p:cNvPr>
          <p:cNvSpPr txBox="1"/>
          <p:nvPr/>
        </p:nvSpPr>
        <p:spPr>
          <a:xfrm>
            <a:off x="2600325" y="4248150"/>
            <a:ext cx="514350" cy="553998"/>
          </a:xfrm>
          <a:prstGeom prst="rect">
            <a:avLst/>
          </a:prstGeom>
          <a:noFill/>
        </p:spPr>
        <p:txBody>
          <a:bodyPr wrap="square" rtlCol="0">
            <a:spAutoFit/>
          </a:bodyPr>
          <a:lstStyle/>
          <a:p>
            <a:r>
              <a:rPr lang="en-GB" sz="3000" dirty="0">
                <a:solidFill>
                  <a:srgbClr val="4F81BD"/>
                </a:solidFill>
              </a:rPr>
              <a:t>…</a:t>
            </a:r>
          </a:p>
        </p:txBody>
      </p:sp>
      <p:sp>
        <p:nvSpPr>
          <p:cNvPr id="5" name="Rectangle 4">
            <a:extLst>
              <a:ext uri="{FF2B5EF4-FFF2-40B4-BE49-F238E27FC236}">
                <a16:creationId xmlns:a16="http://schemas.microsoft.com/office/drawing/2014/main" id="{2A5D5B02-9364-4D42-A6C2-88DF2BB497FF}"/>
              </a:ext>
            </a:extLst>
          </p:cNvPr>
          <p:cNvSpPr/>
          <p:nvPr/>
        </p:nvSpPr>
        <p:spPr>
          <a:xfrm>
            <a:off x="5341784" y="3588169"/>
            <a:ext cx="228600"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Rectangle 33">
            <a:extLst>
              <a:ext uri="{FF2B5EF4-FFF2-40B4-BE49-F238E27FC236}">
                <a16:creationId xmlns:a16="http://schemas.microsoft.com/office/drawing/2014/main" id="{AFA2C5B3-7CB5-4ECF-B326-57E88FCD4AF4}"/>
              </a:ext>
            </a:extLst>
          </p:cNvPr>
          <p:cNvSpPr/>
          <p:nvPr/>
        </p:nvSpPr>
        <p:spPr>
          <a:xfrm>
            <a:off x="5341552" y="3878897"/>
            <a:ext cx="228600"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TextBox 26">
            <a:extLst>
              <a:ext uri="{FF2B5EF4-FFF2-40B4-BE49-F238E27FC236}">
                <a16:creationId xmlns:a16="http://schemas.microsoft.com/office/drawing/2014/main" id="{6AECD5C0-886E-46C8-AF71-F878B13951E5}"/>
              </a:ext>
            </a:extLst>
          </p:cNvPr>
          <p:cNvSpPr txBox="1"/>
          <p:nvPr/>
        </p:nvSpPr>
        <p:spPr>
          <a:xfrm>
            <a:off x="5692119" y="3826240"/>
            <a:ext cx="800100" cy="230832"/>
          </a:xfrm>
          <a:prstGeom prst="rect">
            <a:avLst/>
          </a:prstGeom>
          <a:solidFill>
            <a:schemeClr val="bg1"/>
          </a:solidFill>
        </p:spPr>
        <p:txBody>
          <a:bodyPr wrap="square" rtlCol="0">
            <a:spAutoFit/>
          </a:bodyPr>
          <a:lstStyle/>
          <a:p>
            <a:r>
              <a:rPr lang="en-GB" sz="900" dirty="0"/>
              <a:t>Richer </a:t>
            </a:r>
            <a:r>
              <a:rPr lang="en-GB" sz="900" dirty="0">
                <a:solidFill>
                  <a:schemeClr val="tx2">
                    <a:lumMod val="60000"/>
                    <a:lumOff val="40000"/>
                  </a:schemeClr>
                </a:solidFill>
              </a:rPr>
              <a:t>IPS</a:t>
            </a:r>
          </a:p>
        </p:txBody>
      </p:sp>
      <p:grpSp>
        <p:nvGrpSpPr>
          <p:cNvPr id="33" name="Group 32">
            <a:extLst>
              <a:ext uri="{FF2B5EF4-FFF2-40B4-BE49-F238E27FC236}">
                <a16:creationId xmlns:a16="http://schemas.microsoft.com/office/drawing/2014/main" id="{AC04D2CE-7410-440E-B8FB-F555FDA4EA13}"/>
              </a:ext>
            </a:extLst>
          </p:cNvPr>
          <p:cNvGrpSpPr/>
          <p:nvPr/>
        </p:nvGrpSpPr>
        <p:grpSpPr>
          <a:xfrm>
            <a:off x="2457450" y="2628901"/>
            <a:ext cx="5086350" cy="1763240"/>
            <a:chOff x="1752600" y="3505200"/>
            <a:chExt cx="6781800" cy="2350987"/>
          </a:xfrm>
        </p:grpSpPr>
        <p:grpSp>
          <p:nvGrpSpPr>
            <p:cNvPr id="19" name="Group 18">
              <a:extLst>
                <a:ext uri="{FF2B5EF4-FFF2-40B4-BE49-F238E27FC236}">
                  <a16:creationId xmlns:a16="http://schemas.microsoft.com/office/drawing/2014/main" id="{984DA2A1-1B4A-4E25-B942-37DD826DFFF7}"/>
                </a:ext>
              </a:extLst>
            </p:cNvPr>
            <p:cNvGrpSpPr/>
            <p:nvPr/>
          </p:nvGrpSpPr>
          <p:grpSpPr>
            <a:xfrm>
              <a:off x="1752600" y="3505200"/>
              <a:ext cx="6781800" cy="2082800"/>
              <a:chOff x="1752600" y="3505200"/>
              <a:chExt cx="6781800" cy="2082800"/>
            </a:xfrm>
          </p:grpSpPr>
          <p:sp>
            <p:nvSpPr>
              <p:cNvPr id="23" name="Rectangle 22">
                <a:extLst>
                  <a:ext uri="{FF2B5EF4-FFF2-40B4-BE49-F238E27FC236}">
                    <a16:creationId xmlns:a16="http://schemas.microsoft.com/office/drawing/2014/main" id="{D919287E-66E3-4F4D-9A3C-2101D47780D5}"/>
                  </a:ext>
                </a:extLst>
              </p:cNvPr>
              <p:cNvSpPr/>
              <p:nvPr/>
            </p:nvSpPr>
            <p:spPr>
              <a:xfrm>
                <a:off x="4038600" y="35179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bg1"/>
                    </a:solidFill>
                  </a:rPr>
                  <a:t>Child-health</a:t>
                </a:r>
                <a:endParaRPr lang="en-GB" sz="900" dirty="0">
                  <a:solidFill>
                    <a:schemeClr val="bg1"/>
                  </a:solidFill>
                </a:endParaRPr>
              </a:p>
            </p:txBody>
          </p:sp>
          <p:sp>
            <p:nvSpPr>
              <p:cNvPr id="24" name="Rectangle 23">
                <a:extLst>
                  <a:ext uri="{FF2B5EF4-FFF2-40B4-BE49-F238E27FC236}">
                    <a16:creationId xmlns:a16="http://schemas.microsoft.com/office/drawing/2014/main" id="{083BCC4E-4671-4F4A-A756-04AF3698380F}"/>
                  </a:ext>
                </a:extLst>
              </p:cNvPr>
              <p:cNvSpPr/>
              <p:nvPr/>
            </p:nvSpPr>
            <p:spPr>
              <a:xfrm>
                <a:off x="5181600" y="35052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bg1"/>
                    </a:solidFill>
                  </a:rPr>
                  <a:t>Family history (incl. Genetics)</a:t>
                </a:r>
                <a:endParaRPr lang="en-GB" sz="900" dirty="0">
                  <a:solidFill>
                    <a:schemeClr val="bg1"/>
                  </a:solidFill>
                </a:endParaRPr>
              </a:p>
            </p:txBody>
          </p:sp>
          <p:sp>
            <p:nvSpPr>
              <p:cNvPr id="25" name="Rectangle 24">
                <a:extLst>
                  <a:ext uri="{FF2B5EF4-FFF2-40B4-BE49-F238E27FC236}">
                    <a16:creationId xmlns:a16="http://schemas.microsoft.com/office/drawing/2014/main" id="{D8E65ECF-DF95-439C-B601-F6D91D7CB4C0}"/>
                  </a:ext>
                </a:extLst>
              </p:cNvPr>
              <p:cNvSpPr/>
              <p:nvPr/>
            </p:nvSpPr>
            <p:spPr>
              <a:xfrm>
                <a:off x="6324600" y="35052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rPr>
                  <a:t>Recent encounters</a:t>
                </a:r>
              </a:p>
            </p:txBody>
          </p:sp>
          <p:sp>
            <p:nvSpPr>
              <p:cNvPr id="26" name="Rectangle 25">
                <a:extLst>
                  <a:ext uri="{FF2B5EF4-FFF2-40B4-BE49-F238E27FC236}">
                    <a16:creationId xmlns:a16="http://schemas.microsoft.com/office/drawing/2014/main" id="{55132B69-A64E-4C18-8F4B-1B842F24734B}"/>
                  </a:ext>
                </a:extLst>
              </p:cNvPr>
              <p:cNvSpPr/>
              <p:nvPr/>
            </p:nvSpPr>
            <p:spPr>
              <a:xfrm>
                <a:off x="7467600" y="35052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rPr>
                  <a:t>Computable  guidelines (incl. Orthacodes)</a:t>
                </a:r>
              </a:p>
            </p:txBody>
          </p:sp>
          <p:sp>
            <p:nvSpPr>
              <p:cNvPr id="30" name="Rectangle 29">
                <a:extLst>
                  <a:ext uri="{FF2B5EF4-FFF2-40B4-BE49-F238E27FC236}">
                    <a16:creationId xmlns:a16="http://schemas.microsoft.com/office/drawing/2014/main" id="{2DBFDDA2-FE41-4734-9873-CE68E798719D}"/>
                  </a:ext>
                </a:extLst>
              </p:cNvPr>
              <p:cNvSpPr/>
              <p:nvPr/>
            </p:nvSpPr>
            <p:spPr>
              <a:xfrm>
                <a:off x="1752600" y="45974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bg1"/>
                    </a:solidFill>
                  </a:rPr>
                  <a:t>Alerts       (incl. Risks)</a:t>
                </a:r>
                <a:endParaRPr lang="en-GB" sz="900" dirty="0">
                  <a:solidFill>
                    <a:schemeClr val="bg1"/>
                  </a:solidFill>
                </a:endParaRPr>
              </a:p>
            </p:txBody>
          </p:sp>
          <p:sp>
            <p:nvSpPr>
              <p:cNvPr id="31" name="Rectangle 30">
                <a:extLst>
                  <a:ext uri="{FF2B5EF4-FFF2-40B4-BE49-F238E27FC236}">
                    <a16:creationId xmlns:a16="http://schemas.microsoft.com/office/drawing/2014/main" id="{07DF439D-E50E-486E-B3CF-A506F89808DB}"/>
                  </a:ext>
                </a:extLst>
              </p:cNvPr>
              <p:cNvSpPr/>
              <p:nvPr/>
            </p:nvSpPr>
            <p:spPr>
              <a:xfrm>
                <a:off x="2895600" y="4597400"/>
                <a:ext cx="1066800" cy="990600"/>
              </a:xfrm>
              <a:prstGeom prst="rect">
                <a:avLst/>
              </a:prstGeom>
              <a:solidFill>
                <a:schemeClr val="accent5">
                  <a:lumMod val="75000"/>
                </a:schemeClr>
              </a:solidFill>
              <a:ln>
                <a:solidFill>
                  <a:srgbClr val="0E5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rPr>
                  <a:t>Patient story</a:t>
                </a:r>
              </a:p>
              <a:p>
                <a:pPr algn="ctr"/>
                <a:r>
                  <a:rPr lang="en-GB" sz="900" dirty="0">
                    <a:solidFill>
                      <a:schemeClr val="bg1"/>
                    </a:solidFill>
                  </a:rPr>
                  <a:t>(incl. Author)</a:t>
                </a:r>
              </a:p>
            </p:txBody>
          </p:sp>
        </p:grpSp>
        <p:sp>
          <p:nvSpPr>
            <p:cNvPr id="35" name="Rectangle 34">
              <a:extLst>
                <a:ext uri="{FF2B5EF4-FFF2-40B4-BE49-F238E27FC236}">
                  <a16:creationId xmlns:a16="http://schemas.microsoft.com/office/drawing/2014/main" id="{627D3095-F949-44DF-BA10-0FBC72AAEC43}"/>
                </a:ext>
              </a:extLst>
            </p:cNvPr>
            <p:cNvSpPr/>
            <p:nvPr/>
          </p:nvSpPr>
          <p:spPr>
            <a:xfrm>
              <a:off x="5598069" y="5587999"/>
              <a:ext cx="304800" cy="2286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TextBox 39">
              <a:extLst>
                <a:ext uri="{FF2B5EF4-FFF2-40B4-BE49-F238E27FC236}">
                  <a16:creationId xmlns:a16="http://schemas.microsoft.com/office/drawing/2014/main" id="{6423EEF9-FFC4-41EE-BC88-7CC8F6F1D729}"/>
                </a:ext>
              </a:extLst>
            </p:cNvPr>
            <p:cNvSpPr txBox="1"/>
            <p:nvPr/>
          </p:nvSpPr>
          <p:spPr>
            <a:xfrm>
              <a:off x="6024293" y="5548411"/>
              <a:ext cx="1361072" cy="307776"/>
            </a:xfrm>
            <a:prstGeom prst="rect">
              <a:avLst/>
            </a:prstGeom>
            <a:solidFill>
              <a:schemeClr val="bg1"/>
            </a:solidFill>
          </p:spPr>
          <p:txBody>
            <a:bodyPr wrap="square">
              <a:spAutoFit/>
            </a:bodyPr>
            <a:lstStyle/>
            <a:p>
              <a:r>
                <a:rPr lang="en-GB" sz="900" dirty="0">
                  <a:solidFill>
                    <a:prstClr val="black"/>
                  </a:solidFill>
                  <a:latin typeface="Calibri"/>
                </a:rPr>
                <a:t> </a:t>
              </a:r>
              <a:r>
                <a:rPr lang="en-GB" sz="900" dirty="0">
                  <a:solidFill>
                    <a:prstClr val="black"/>
                  </a:solidFill>
                </a:rPr>
                <a:t>Candidate </a:t>
              </a:r>
              <a:r>
                <a:rPr lang="en-GB" sz="900" dirty="0">
                  <a:solidFill>
                    <a:schemeClr val="tx2">
                      <a:lumMod val="60000"/>
                      <a:lumOff val="40000"/>
                    </a:schemeClr>
                  </a:solidFill>
                </a:rPr>
                <a:t>IPS</a:t>
              </a:r>
              <a:endParaRPr lang="en-GB" sz="1350" dirty="0">
                <a:solidFill>
                  <a:schemeClr val="tx2">
                    <a:lumMod val="60000"/>
                    <a:lumOff val="40000"/>
                  </a:schemeClr>
                </a:solidFill>
              </a:endParaRPr>
            </a:p>
          </p:txBody>
        </p:sp>
      </p:grpSp>
      <p:sp>
        <p:nvSpPr>
          <p:cNvPr id="36" name="TextBox 35">
            <a:extLst>
              <a:ext uri="{FF2B5EF4-FFF2-40B4-BE49-F238E27FC236}">
                <a16:creationId xmlns:a16="http://schemas.microsoft.com/office/drawing/2014/main" id="{DA99F3CC-7665-4BF0-B2ED-56B6117E0001}"/>
              </a:ext>
            </a:extLst>
          </p:cNvPr>
          <p:cNvSpPr txBox="1"/>
          <p:nvPr/>
        </p:nvSpPr>
        <p:spPr>
          <a:xfrm>
            <a:off x="402838" y="1234559"/>
            <a:ext cx="857250" cy="369332"/>
          </a:xfrm>
          <a:prstGeom prst="rect">
            <a:avLst/>
          </a:prstGeom>
          <a:solidFill>
            <a:schemeClr val="bg1"/>
          </a:solidFill>
        </p:spPr>
        <p:txBody>
          <a:bodyPr wrap="square" rtlCol="0">
            <a:spAutoFit/>
          </a:bodyPr>
          <a:lstStyle/>
          <a:p>
            <a:r>
              <a:rPr lang="en-GB" sz="900" dirty="0">
                <a:solidFill>
                  <a:schemeClr val="tx2">
                    <a:lumMod val="60000"/>
                    <a:lumOff val="40000"/>
                  </a:schemeClr>
                </a:solidFill>
              </a:rPr>
              <a:t>IPS</a:t>
            </a:r>
            <a:r>
              <a:rPr lang="en-GB" sz="900" dirty="0"/>
              <a:t> </a:t>
            </a:r>
            <a:r>
              <a:rPr lang="en-GB" sz="900" dirty="0">
                <a:solidFill>
                  <a:schemeClr val="tx2">
                    <a:lumMod val="60000"/>
                    <a:lumOff val="40000"/>
                  </a:schemeClr>
                </a:solidFill>
              </a:rPr>
              <a:t>Datablocks</a:t>
            </a:r>
          </a:p>
        </p:txBody>
      </p:sp>
      <p:sp>
        <p:nvSpPr>
          <p:cNvPr id="41" name="TextBox 26">
            <a:extLst>
              <a:ext uri="{FF2B5EF4-FFF2-40B4-BE49-F238E27FC236}">
                <a16:creationId xmlns:a16="http://schemas.microsoft.com/office/drawing/2014/main" id="{8453F3E3-C075-49D9-A4AB-1214877B6FD9}"/>
              </a:ext>
            </a:extLst>
          </p:cNvPr>
          <p:cNvSpPr txBox="1"/>
          <p:nvPr/>
        </p:nvSpPr>
        <p:spPr>
          <a:xfrm>
            <a:off x="5662614" y="3563457"/>
            <a:ext cx="1020805" cy="230832"/>
          </a:xfrm>
          <a:prstGeom prst="rect">
            <a:avLst/>
          </a:prstGeom>
          <a:solidFill>
            <a:schemeClr val="bg1"/>
          </a:solidFill>
        </p:spPr>
        <p:txBody>
          <a:bodyPr wrap="square" rtlCol="0">
            <a:spAutoFit/>
          </a:bodyPr>
          <a:lstStyle/>
          <a:p>
            <a:r>
              <a:rPr lang="en-GB" sz="900" dirty="0">
                <a:solidFill>
                  <a:schemeClr val="tx2">
                    <a:lumMod val="60000"/>
                    <a:lumOff val="40000"/>
                  </a:schemeClr>
                </a:solidFill>
              </a:rPr>
              <a:t>IPS</a:t>
            </a:r>
            <a:r>
              <a:rPr lang="en-GB" sz="900" dirty="0"/>
              <a:t> required</a:t>
            </a:r>
          </a:p>
        </p:txBody>
      </p:sp>
      <p:sp>
        <p:nvSpPr>
          <p:cNvPr id="42" name="Ellipse 41">
            <a:extLst>
              <a:ext uri="{FF2B5EF4-FFF2-40B4-BE49-F238E27FC236}">
                <a16:creationId xmlns:a16="http://schemas.microsoft.com/office/drawing/2014/main" id="{6B0B539F-B353-475E-9A77-70F479CC1E61}"/>
              </a:ext>
            </a:extLst>
          </p:cNvPr>
          <p:cNvSpPr/>
          <p:nvPr/>
        </p:nvSpPr>
        <p:spPr>
          <a:xfrm>
            <a:off x="3962400" y="787400"/>
            <a:ext cx="1219200" cy="1244600"/>
          </a:xfrm>
          <a:prstGeom prst="ellipse">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3" name="Ellipse 42">
            <a:extLst>
              <a:ext uri="{FF2B5EF4-FFF2-40B4-BE49-F238E27FC236}">
                <a16:creationId xmlns:a16="http://schemas.microsoft.com/office/drawing/2014/main" id="{81C91961-1449-4608-A0F1-3A07A372A3E6}"/>
              </a:ext>
            </a:extLst>
          </p:cNvPr>
          <p:cNvSpPr/>
          <p:nvPr/>
        </p:nvSpPr>
        <p:spPr>
          <a:xfrm>
            <a:off x="4930119" y="746026"/>
            <a:ext cx="1219200" cy="1244600"/>
          </a:xfrm>
          <a:prstGeom prst="ellipse">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6" name="Ellipse 45">
            <a:extLst>
              <a:ext uri="{FF2B5EF4-FFF2-40B4-BE49-F238E27FC236}">
                <a16:creationId xmlns:a16="http://schemas.microsoft.com/office/drawing/2014/main" id="{EE82A596-262A-4FA6-B810-5B24B1C94D75}"/>
              </a:ext>
            </a:extLst>
          </p:cNvPr>
          <p:cNvSpPr/>
          <p:nvPr/>
        </p:nvSpPr>
        <p:spPr>
          <a:xfrm>
            <a:off x="4872969" y="1593830"/>
            <a:ext cx="1219200" cy="1244600"/>
          </a:xfrm>
          <a:prstGeom prst="ellipse">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47" name="Image 46">
            <a:extLst>
              <a:ext uri="{FF2B5EF4-FFF2-40B4-BE49-F238E27FC236}">
                <a16:creationId xmlns:a16="http://schemas.microsoft.com/office/drawing/2014/main" id="{B046061B-2286-4B9F-BA07-7BA7D6F92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035" y="1095874"/>
            <a:ext cx="180000" cy="180000"/>
          </a:xfrm>
          <a:prstGeom prst="rect">
            <a:avLst/>
          </a:prstGeom>
        </p:spPr>
      </p:pic>
      <p:pic>
        <p:nvPicPr>
          <p:cNvPr id="48" name="Image 47">
            <a:extLst>
              <a:ext uri="{FF2B5EF4-FFF2-40B4-BE49-F238E27FC236}">
                <a16:creationId xmlns:a16="http://schemas.microsoft.com/office/drawing/2014/main" id="{5C9A857F-F78C-457D-926F-6DD5C8468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300" y="2186938"/>
            <a:ext cx="180000" cy="180000"/>
          </a:xfrm>
          <a:prstGeom prst="rect">
            <a:avLst/>
          </a:prstGeom>
        </p:spPr>
      </p:pic>
      <p:pic>
        <p:nvPicPr>
          <p:cNvPr id="49" name="Image 48">
            <a:extLst>
              <a:ext uri="{FF2B5EF4-FFF2-40B4-BE49-F238E27FC236}">
                <a16:creationId xmlns:a16="http://schemas.microsoft.com/office/drawing/2014/main" id="{54541C7F-5572-4681-914A-DB1FC963D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719" y="1527344"/>
            <a:ext cx="180000" cy="180000"/>
          </a:xfrm>
          <a:prstGeom prst="rect">
            <a:avLst/>
          </a:prstGeom>
        </p:spPr>
      </p:pic>
    </p:spTree>
    <p:extLst>
      <p:ext uri="{BB962C8B-B14F-4D97-AF65-F5344CB8AC3E}">
        <p14:creationId xmlns:p14="http://schemas.microsoft.com/office/powerpoint/2010/main" val="3688943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74A39-02BA-4C9B-8432-81E72BC46662}"/>
              </a:ext>
            </a:extLst>
          </p:cNvPr>
          <p:cNvSpPr>
            <a:spLocks noGrp="1"/>
          </p:cNvSpPr>
          <p:nvPr>
            <p:ph type="title"/>
          </p:nvPr>
        </p:nvSpPr>
        <p:spPr/>
        <p:txBody>
          <a:bodyPr/>
          <a:lstStyle/>
          <a:p>
            <a:r>
              <a:rPr lang="fr-CH" dirty="0" err="1"/>
              <a:t>Role</a:t>
            </a:r>
            <a:r>
              <a:rPr lang="fr-CH" dirty="0"/>
              <a:t> of CEN/ISO and HL7 </a:t>
            </a:r>
            <a:r>
              <a:rPr lang="fr-CH" dirty="0" err="1"/>
              <a:t>regarding</a:t>
            </a:r>
            <a:r>
              <a:rPr lang="fr-CH" dirty="0"/>
              <a:t> IPS</a:t>
            </a:r>
          </a:p>
        </p:txBody>
      </p:sp>
      <p:sp>
        <p:nvSpPr>
          <p:cNvPr id="4" name="Slide Number Placeholder 3"/>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25</a:t>
            </a:fld>
            <a:endParaRPr kumimoji="0" lang="en-GB" sz="700" b="0" i="0" u="none" strike="noStrike" kern="1200" cap="none" spc="0" normalizeH="0" baseline="0" noProof="0">
              <a:ln>
                <a:noFill/>
              </a:ln>
              <a:solidFill>
                <a:srgbClr val="454545"/>
              </a:solidFill>
              <a:effectLst/>
              <a:uLnTx/>
              <a:uFillTx/>
              <a:latin typeface="Verdana"/>
              <a:ea typeface="+mn-ea"/>
            </a:endParaRPr>
          </a:p>
        </p:txBody>
      </p:sp>
      <p:sp>
        <p:nvSpPr>
          <p:cNvPr id="27" name="Rectangle: Rounded Corners 3">
            <a:extLst>
              <a:ext uri="{FF2B5EF4-FFF2-40B4-BE49-F238E27FC236}">
                <a16:creationId xmlns:a16="http://schemas.microsoft.com/office/drawing/2014/main" id="{5EBFDADB-8472-4152-8098-4CE5C8A5213F}"/>
              </a:ext>
            </a:extLst>
          </p:cNvPr>
          <p:cNvSpPr/>
          <p:nvPr/>
        </p:nvSpPr>
        <p:spPr>
          <a:xfrm>
            <a:off x="2228916" y="1260141"/>
            <a:ext cx="2448000" cy="648000"/>
          </a:xfrm>
          <a:prstGeom prst="roundRect">
            <a:avLst/>
          </a:prstGeom>
          <a:gradFill rotWithShape="1">
            <a:gsLst>
              <a:gs pos="0">
                <a:srgbClr val="F3A654">
                  <a:tint val="50000"/>
                  <a:satMod val="300000"/>
                </a:srgbClr>
              </a:gs>
              <a:gs pos="35000">
                <a:srgbClr val="F3A654">
                  <a:tint val="37000"/>
                  <a:satMod val="300000"/>
                </a:srgbClr>
              </a:gs>
              <a:gs pos="100000">
                <a:srgbClr val="F3A654">
                  <a:tint val="15000"/>
                  <a:satMod val="350000"/>
                </a:srgbClr>
              </a:gs>
            </a:gsLst>
            <a:lin ang="16200000" scaled="1"/>
          </a:gradFill>
          <a:ln w="9525" cap="flat" cmpd="sng" algn="ctr">
            <a:solidFill>
              <a:srgbClr val="F3A65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Conceptual Model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a:ea typeface="+mn-ea"/>
                <a:cs typeface="+mn-cs"/>
              </a:rPr>
              <a:t>(concepts and relationships)</a:t>
            </a:r>
          </a:p>
        </p:txBody>
      </p:sp>
      <p:sp>
        <p:nvSpPr>
          <p:cNvPr id="28" name="TextBox 5">
            <a:extLst>
              <a:ext uri="{FF2B5EF4-FFF2-40B4-BE49-F238E27FC236}">
                <a16:creationId xmlns:a16="http://schemas.microsoft.com/office/drawing/2014/main" id="{84B251DC-0FE5-492F-8A7F-D479A8396F9A}"/>
              </a:ext>
            </a:extLst>
          </p:cNvPr>
          <p:cNvSpPr txBox="1"/>
          <p:nvPr/>
        </p:nvSpPr>
        <p:spPr>
          <a:xfrm>
            <a:off x="5002794" y="1071150"/>
            <a:ext cx="3662755" cy="1107996"/>
          </a:xfrm>
          <a:prstGeom prst="rect">
            <a:avLst/>
          </a:prstGeom>
          <a:noFill/>
        </p:spPr>
        <p:txBody>
          <a:bodyPr wrap="square" rtlCol="0">
            <a:spAutoFit/>
          </a:bodyPr>
          <a:lstStyle/>
          <a:p>
            <a:pPr defTabSz="914400"/>
            <a:r>
              <a:rPr lang="en-GB" sz="1400" b="1" u="sng" dirty="0">
                <a:solidFill>
                  <a:prstClr val="black"/>
                </a:solidFill>
                <a:latin typeface="Calibri"/>
              </a:rPr>
              <a:t>What data means</a:t>
            </a:r>
          </a:p>
          <a:p>
            <a:pPr defTabSz="914400"/>
            <a:r>
              <a:rPr lang="en-GB" sz="1200" dirty="0">
                <a:solidFill>
                  <a:prstClr val="black"/>
                </a:solidFill>
                <a:latin typeface="Calibri"/>
              </a:rPr>
              <a:t>Defined concepts and relationships that are used in the real world / universe of discourse</a:t>
            </a:r>
          </a:p>
          <a:p>
            <a:pPr defTabSz="914400"/>
            <a:r>
              <a:rPr lang="en-GB" sz="1200" dirty="0">
                <a:solidFill>
                  <a:prstClr val="black"/>
                </a:solidFill>
                <a:latin typeface="Calibri"/>
              </a:rPr>
              <a:t>Example: “</a:t>
            </a:r>
            <a:r>
              <a:rPr lang="en-GB" sz="1200" u="sng" dirty="0">
                <a:solidFill>
                  <a:prstClr val="black"/>
                </a:solidFill>
                <a:latin typeface="Calibri"/>
              </a:rPr>
              <a:t>Patient Identifier</a:t>
            </a:r>
            <a:r>
              <a:rPr lang="en-GB" sz="1200" dirty="0">
                <a:solidFill>
                  <a:prstClr val="black"/>
                </a:solidFill>
                <a:latin typeface="Calibri"/>
              </a:rPr>
              <a:t>: unique value that identifies a single patient or subject of care</a:t>
            </a:r>
            <a:r>
              <a:rPr lang="en-GB" sz="1400" dirty="0">
                <a:solidFill>
                  <a:prstClr val="black"/>
                </a:solidFill>
                <a:latin typeface="Calibri"/>
              </a:rPr>
              <a:t>”</a:t>
            </a:r>
          </a:p>
        </p:txBody>
      </p:sp>
      <p:sp>
        <p:nvSpPr>
          <p:cNvPr id="29" name="Rectangle: Rounded Corners 5">
            <a:extLst>
              <a:ext uri="{FF2B5EF4-FFF2-40B4-BE49-F238E27FC236}">
                <a16:creationId xmlns:a16="http://schemas.microsoft.com/office/drawing/2014/main" id="{6FCBA698-59C1-480B-9DC9-C74CA392A2D7}"/>
              </a:ext>
            </a:extLst>
          </p:cNvPr>
          <p:cNvSpPr/>
          <p:nvPr/>
        </p:nvSpPr>
        <p:spPr>
          <a:xfrm>
            <a:off x="2228914" y="2300150"/>
            <a:ext cx="2448000" cy="648000"/>
          </a:xfrm>
          <a:prstGeom prst="roundRect">
            <a:avLst/>
          </a:prstGeom>
          <a:gradFill rotWithShape="1">
            <a:gsLst>
              <a:gs pos="0">
                <a:srgbClr val="FDFD89"/>
              </a:gs>
              <a:gs pos="35000">
                <a:srgbClr val="FFFFAB"/>
              </a:gs>
              <a:gs pos="100000">
                <a:srgbClr val="FFFFDB"/>
              </a:gs>
            </a:gsLst>
            <a:lin ang="16200000" scaled="1"/>
          </a:gradFill>
          <a:ln w="9525" cap="flat" cmpd="sng" algn="ctr">
            <a:solidFill>
              <a:srgbClr val="F6F64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Logical Model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a:ea typeface="+mn-ea"/>
                <a:cs typeface="+mn-cs"/>
              </a:rPr>
              <a:t>(data elements and relations)</a:t>
            </a:r>
            <a:endParaRPr kumimoji="0" lang="en-GB"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30" name="Rectangle: Rounded Corners 7">
            <a:extLst>
              <a:ext uri="{FF2B5EF4-FFF2-40B4-BE49-F238E27FC236}">
                <a16:creationId xmlns:a16="http://schemas.microsoft.com/office/drawing/2014/main" id="{54E46191-E3D7-4F10-A5D8-D73030B89294}"/>
              </a:ext>
            </a:extLst>
          </p:cNvPr>
          <p:cNvSpPr/>
          <p:nvPr/>
        </p:nvSpPr>
        <p:spPr>
          <a:xfrm>
            <a:off x="2228914" y="3397751"/>
            <a:ext cx="2448000" cy="648000"/>
          </a:xfrm>
          <a:prstGeom prst="roundRect">
            <a:avLst/>
          </a:prstGeom>
          <a:gradFill rotWithShape="1">
            <a:gsLst>
              <a:gs pos="0">
                <a:srgbClr val="82C365">
                  <a:tint val="50000"/>
                  <a:satMod val="300000"/>
                </a:srgbClr>
              </a:gs>
              <a:gs pos="35000">
                <a:srgbClr val="82C365">
                  <a:tint val="37000"/>
                  <a:satMod val="300000"/>
                </a:srgbClr>
              </a:gs>
              <a:gs pos="100000">
                <a:srgbClr val="82C365">
                  <a:tint val="15000"/>
                  <a:satMod val="350000"/>
                </a:srgbClr>
              </a:gs>
            </a:gsLst>
            <a:lin ang="16200000" scaled="1"/>
          </a:gradFill>
          <a:ln w="9525" cap="flat" cmpd="sng" algn="ctr">
            <a:solidFill>
              <a:srgbClr val="82C365">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Physical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a:ea typeface="+mn-ea"/>
                <a:cs typeface="+mn-cs"/>
              </a:rPr>
              <a:t>(technical specification)</a:t>
            </a:r>
            <a:r>
              <a:rPr kumimoji="0" lang="en-GB" sz="1200" b="0" i="0" u="none" strike="noStrike" kern="0" cap="none" spc="0" normalizeH="0" baseline="0" noProof="0" dirty="0">
                <a:ln>
                  <a:noFill/>
                </a:ln>
                <a:solidFill>
                  <a:prstClr val="black"/>
                </a:solidFill>
                <a:effectLst/>
                <a:uLnTx/>
                <a:uFillTx/>
                <a:latin typeface="Calibri"/>
                <a:ea typeface="+mn-ea"/>
                <a:cs typeface="+mn-cs"/>
              </a:rPr>
              <a:t> </a:t>
            </a:r>
          </a:p>
        </p:txBody>
      </p:sp>
      <p:sp>
        <p:nvSpPr>
          <p:cNvPr id="31" name="TextBox 8">
            <a:extLst>
              <a:ext uri="{FF2B5EF4-FFF2-40B4-BE49-F238E27FC236}">
                <a16:creationId xmlns:a16="http://schemas.microsoft.com/office/drawing/2014/main" id="{1493410B-A9AB-4538-86A5-0FA0EF6E40C7}"/>
              </a:ext>
            </a:extLst>
          </p:cNvPr>
          <p:cNvSpPr txBox="1"/>
          <p:nvPr/>
        </p:nvSpPr>
        <p:spPr>
          <a:xfrm>
            <a:off x="5020147" y="2118790"/>
            <a:ext cx="3427338" cy="1046440"/>
          </a:xfrm>
          <a:prstGeom prst="rect">
            <a:avLst/>
          </a:prstGeom>
          <a:noFill/>
        </p:spPr>
        <p:txBody>
          <a:bodyPr wrap="square" rtlCol="0">
            <a:spAutoFit/>
          </a:bodyPr>
          <a:lstStyle/>
          <a:p>
            <a:pPr defTabSz="914400"/>
            <a:r>
              <a:rPr lang="en-GB" sz="1400" b="1" u="sng" dirty="0">
                <a:solidFill>
                  <a:prstClr val="black"/>
                </a:solidFill>
                <a:latin typeface="Calibri"/>
              </a:rPr>
              <a:t>How data is modelled</a:t>
            </a:r>
          </a:p>
          <a:p>
            <a:pPr defTabSz="914400"/>
            <a:r>
              <a:rPr lang="en-GB" sz="1200" dirty="0">
                <a:solidFill>
                  <a:prstClr val="black"/>
                </a:solidFill>
                <a:latin typeface="Calibri"/>
              </a:rPr>
              <a:t>Structures for how data is modelled, with data elements, groups, relations, cardinality,  data types, etc.</a:t>
            </a:r>
          </a:p>
          <a:p>
            <a:pPr defTabSz="914400"/>
            <a:r>
              <a:rPr lang="en-GB" sz="1200" dirty="0">
                <a:solidFill>
                  <a:prstClr val="black"/>
                </a:solidFill>
                <a:latin typeface="Calibri"/>
              </a:rPr>
              <a:t>Example: </a:t>
            </a:r>
            <a:r>
              <a:rPr lang="en-GB" sz="1200" dirty="0" err="1">
                <a:solidFill>
                  <a:prstClr val="black"/>
                </a:solidFill>
                <a:latin typeface="Calibri"/>
              </a:rPr>
              <a:t>Patient.PatientID</a:t>
            </a:r>
            <a:r>
              <a:rPr lang="en-GB" sz="1200" dirty="0">
                <a:solidFill>
                  <a:prstClr val="black"/>
                </a:solidFill>
                <a:latin typeface="Calibri"/>
              </a:rPr>
              <a:t>: 0..1: string</a:t>
            </a:r>
          </a:p>
        </p:txBody>
      </p:sp>
      <p:sp>
        <p:nvSpPr>
          <p:cNvPr id="32" name="TextBox 9">
            <a:extLst>
              <a:ext uri="{FF2B5EF4-FFF2-40B4-BE49-F238E27FC236}">
                <a16:creationId xmlns:a16="http://schemas.microsoft.com/office/drawing/2014/main" id="{59DDCCDA-FE35-4866-9A22-A6F80BE9D803}"/>
              </a:ext>
            </a:extLst>
          </p:cNvPr>
          <p:cNvSpPr txBox="1"/>
          <p:nvPr/>
        </p:nvSpPr>
        <p:spPr>
          <a:xfrm>
            <a:off x="5072679" y="3290864"/>
            <a:ext cx="3592870" cy="861774"/>
          </a:xfrm>
          <a:prstGeom prst="rect">
            <a:avLst/>
          </a:prstGeom>
          <a:noFill/>
        </p:spPr>
        <p:txBody>
          <a:bodyPr wrap="square" rtlCol="0">
            <a:spAutoFit/>
          </a:bodyPr>
          <a:lstStyle/>
          <a:p>
            <a:pPr defTabSz="914400"/>
            <a:r>
              <a:rPr lang="en-GB" sz="1400" b="1" u="sng" dirty="0">
                <a:solidFill>
                  <a:prstClr val="black"/>
                </a:solidFill>
                <a:latin typeface="Calibri"/>
              </a:rPr>
              <a:t>How data is implemented</a:t>
            </a:r>
          </a:p>
          <a:p>
            <a:pPr defTabSz="914400"/>
            <a:r>
              <a:rPr lang="en-GB" sz="1200" dirty="0">
                <a:solidFill>
                  <a:prstClr val="black"/>
                </a:solidFill>
                <a:latin typeface="Calibri"/>
              </a:rPr>
              <a:t>An actual implementation in a physical system, e.g. a database or a field in a file</a:t>
            </a:r>
          </a:p>
          <a:p>
            <a:pPr defTabSz="914400"/>
            <a:r>
              <a:rPr lang="en-GB" sz="1200" dirty="0">
                <a:solidFill>
                  <a:prstClr val="black"/>
                </a:solidFill>
                <a:latin typeface="Calibri"/>
              </a:rPr>
              <a:t>Examples: “Patient_ID: VARCHAR(25)”</a:t>
            </a:r>
          </a:p>
        </p:txBody>
      </p:sp>
      <p:cxnSp>
        <p:nvCxnSpPr>
          <p:cNvPr id="33" name="Straight Arrow Connector 10">
            <a:extLst>
              <a:ext uri="{FF2B5EF4-FFF2-40B4-BE49-F238E27FC236}">
                <a16:creationId xmlns:a16="http://schemas.microsoft.com/office/drawing/2014/main" id="{272CB04B-EB55-47D8-874E-D6D46899BADD}"/>
              </a:ext>
            </a:extLst>
          </p:cNvPr>
          <p:cNvCxnSpPr>
            <a:cxnSpLocks/>
            <a:stCxn id="27" idx="2"/>
            <a:endCxn id="29" idx="0"/>
          </p:cNvCxnSpPr>
          <p:nvPr/>
        </p:nvCxnSpPr>
        <p:spPr>
          <a:xfrm flipH="1">
            <a:off x="3452914" y="1908141"/>
            <a:ext cx="2" cy="392009"/>
          </a:xfrm>
          <a:prstGeom prst="straightConnector1">
            <a:avLst/>
          </a:prstGeom>
          <a:noFill/>
          <a:ln w="9525" cap="flat" cmpd="sng" algn="ctr">
            <a:solidFill>
              <a:srgbClr val="F3A654">
                <a:shade val="95000"/>
                <a:satMod val="105000"/>
              </a:srgbClr>
            </a:solidFill>
            <a:prstDash val="solid"/>
            <a:tailEnd type="triangle"/>
          </a:ln>
          <a:effectLst/>
        </p:spPr>
      </p:cxnSp>
      <p:sp>
        <p:nvSpPr>
          <p:cNvPr id="34" name="TextBox 11">
            <a:extLst>
              <a:ext uri="{FF2B5EF4-FFF2-40B4-BE49-F238E27FC236}">
                <a16:creationId xmlns:a16="http://schemas.microsoft.com/office/drawing/2014/main" id="{8B42EB5F-26D3-4510-8628-F2CC78E96518}"/>
              </a:ext>
            </a:extLst>
          </p:cNvPr>
          <p:cNvSpPr txBox="1"/>
          <p:nvPr/>
        </p:nvSpPr>
        <p:spPr>
          <a:xfrm>
            <a:off x="2570888" y="1955141"/>
            <a:ext cx="1143455" cy="276999"/>
          </a:xfrm>
          <a:prstGeom prst="rect">
            <a:avLst/>
          </a:prstGeom>
          <a:noFill/>
        </p:spPr>
        <p:txBody>
          <a:bodyPr wrap="none" rtlCol="0">
            <a:spAutoFit/>
          </a:bodyPr>
          <a:lstStyle/>
          <a:p>
            <a:pPr algn="r" defTabSz="914400"/>
            <a:r>
              <a:rPr lang="en-GB" sz="1200" dirty="0">
                <a:solidFill>
                  <a:prstClr val="black"/>
                </a:solidFill>
                <a:latin typeface="Calibri"/>
              </a:rPr>
              <a:t>Represented as</a:t>
            </a:r>
          </a:p>
        </p:txBody>
      </p:sp>
      <p:cxnSp>
        <p:nvCxnSpPr>
          <p:cNvPr id="35" name="Straight Arrow Connector 12">
            <a:extLst>
              <a:ext uri="{FF2B5EF4-FFF2-40B4-BE49-F238E27FC236}">
                <a16:creationId xmlns:a16="http://schemas.microsoft.com/office/drawing/2014/main" id="{F78D44C5-CE23-4082-802B-CE05396904BE}"/>
              </a:ext>
            </a:extLst>
          </p:cNvPr>
          <p:cNvCxnSpPr>
            <a:cxnSpLocks/>
            <a:stCxn id="29" idx="2"/>
            <a:endCxn id="30" idx="0"/>
          </p:cNvCxnSpPr>
          <p:nvPr/>
        </p:nvCxnSpPr>
        <p:spPr>
          <a:xfrm>
            <a:off x="3452914" y="2948150"/>
            <a:ext cx="0" cy="449601"/>
          </a:xfrm>
          <a:prstGeom prst="straightConnector1">
            <a:avLst/>
          </a:prstGeom>
          <a:noFill/>
          <a:ln w="9525" cap="flat" cmpd="sng" algn="ctr">
            <a:solidFill>
              <a:srgbClr val="F3A654">
                <a:shade val="95000"/>
                <a:satMod val="105000"/>
              </a:srgbClr>
            </a:solidFill>
            <a:prstDash val="solid"/>
            <a:tailEnd type="triangle"/>
          </a:ln>
          <a:effectLst/>
        </p:spPr>
      </p:cxnSp>
      <p:sp>
        <p:nvSpPr>
          <p:cNvPr id="36" name="TextBox 13">
            <a:extLst>
              <a:ext uri="{FF2B5EF4-FFF2-40B4-BE49-F238E27FC236}">
                <a16:creationId xmlns:a16="http://schemas.microsoft.com/office/drawing/2014/main" id="{3E621A68-6F17-49D3-A509-02AA5CF3481B}"/>
              </a:ext>
            </a:extLst>
          </p:cNvPr>
          <p:cNvSpPr txBox="1"/>
          <p:nvPr/>
        </p:nvSpPr>
        <p:spPr>
          <a:xfrm>
            <a:off x="2545272" y="3050361"/>
            <a:ext cx="1194686" cy="276999"/>
          </a:xfrm>
          <a:prstGeom prst="rect">
            <a:avLst/>
          </a:prstGeom>
          <a:noFill/>
        </p:spPr>
        <p:txBody>
          <a:bodyPr wrap="none" rtlCol="0">
            <a:spAutoFit/>
          </a:bodyPr>
          <a:lstStyle/>
          <a:p>
            <a:pPr algn="r" defTabSz="914400"/>
            <a:r>
              <a:rPr lang="en-GB" sz="1200" dirty="0">
                <a:solidFill>
                  <a:prstClr val="black"/>
                </a:solidFill>
                <a:latin typeface="Calibri"/>
              </a:rPr>
              <a:t>Implemented as</a:t>
            </a:r>
          </a:p>
        </p:txBody>
      </p:sp>
      <p:sp>
        <p:nvSpPr>
          <p:cNvPr id="38" name="Accolade ouvrante 37">
            <a:extLst>
              <a:ext uri="{FF2B5EF4-FFF2-40B4-BE49-F238E27FC236}">
                <a16:creationId xmlns:a16="http://schemas.microsoft.com/office/drawing/2014/main" id="{2B390FEE-D5A1-4169-A09F-B02FC57F6590}"/>
              </a:ext>
            </a:extLst>
          </p:cNvPr>
          <p:cNvSpPr/>
          <p:nvPr/>
        </p:nvSpPr>
        <p:spPr>
          <a:xfrm>
            <a:off x="1767327" y="1175617"/>
            <a:ext cx="253573" cy="1396133"/>
          </a:xfrm>
          <a:prstGeom prst="leftBrace">
            <a:avLst>
              <a:gd name="adj1" fmla="val 8333"/>
              <a:gd name="adj2" fmla="val 51758"/>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39" name="Accolade ouvrante 38">
            <a:extLst>
              <a:ext uri="{FF2B5EF4-FFF2-40B4-BE49-F238E27FC236}">
                <a16:creationId xmlns:a16="http://schemas.microsoft.com/office/drawing/2014/main" id="{C0BC7CBD-7CA2-4BD8-9AC0-798BD6D64EE2}"/>
              </a:ext>
            </a:extLst>
          </p:cNvPr>
          <p:cNvSpPr/>
          <p:nvPr/>
        </p:nvSpPr>
        <p:spPr>
          <a:xfrm>
            <a:off x="1773731" y="2726505"/>
            <a:ext cx="253573" cy="1311609"/>
          </a:xfrm>
          <a:prstGeom prst="leftBrace">
            <a:avLst>
              <a:gd name="adj1" fmla="val 8333"/>
              <a:gd name="adj2" fmla="val 51758"/>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40" name="Rectangle: Rounded Corners 3">
            <a:extLst>
              <a:ext uri="{FF2B5EF4-FFF2-40B4-BE49-F238E27FC236}">
                <a16:creationId xmlns:a16="http://schemas.microsoft.com/office/drawing/2014/main" id="{1C1B7452-8B8D-4B8F-8404-682EE2E391D5}"/>
              </a:ext>
            </a:extLst>
          </p:cNvPr>
          <p:cNvSpPr/>
          <p:nvPr/>
        </p:nvSpPr>
        <p:spPr>
          <a:xfrm>
            <a:off x="113112" y="1692141"/>
            <a:ext cx="1620000" cy="432000"/>
          </a:xfrm>
          <a:prstGeom prst="roundRect">
            <a:avLst/>
          </a:prstGeom>
          <a:gradFill rotWithShape="1">
            <a:gsLst>
              <a:gs pos="0">
                <a:srgbClr val="F3A654">
                  <a:tint val="50000"/>
                  <a:satMod val="300000"/>
                </a:srgbClr>
              </a:gs>
              <a:gs pos="35000">
                <a:srgbClr val="F3A654">
                  <a:tint val="37000"/>
                  <a:satMod val="300000"/>
                </a:srgbClr>
              </a:gs>
              <a:gs pos="100000">
                <a:srgbClr val="F3A654">
                  <a:tint val="15000"/>
                  <a:satMod val="350000"/>
                </a:srgbClr>
              </a:gs>
            </a:gsLst>
            <a:lin ang="16200000" scaled="1"/>
          </a:gradFill>
          <a:ln w="9525" cap="flat" cmpd="sng" algn="ctr">
            <a:solidFill>
              <a:srgbClr val="F3A65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a:ln>
                  <a:noFill/>
                </a:ln>
                <a:solidFill>
                  <a:prstClr val="black"/>
                </a:solidFill>
                <a:effectLst/>
                <a:uLnTx/>
                <a:uFillTx/>
                <a:latin typeface="Calibri"/>
                <a:ea typeface="+mn-ea"/>
                <a:cs typeface="+mn-cs"/>
              </a:rPr>
              <a:t>EN/ISO 27269</a:t>
            </a:r>
          </a:p>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a:solidFill>
                  <a:prstClr val="black"/>
                </a:solidFill>
                <a:latin typeface="Calibri"/>
              </a:rPr>
              <a:t>CEN/TS 17288</a:t>
            </a:r>
            <a:r>
              <a:rPr kumimoji="0" lang="en-GB" sz="1200" i="0" u="none" strike="noStrike" kern="0" cap="none" spc="0" normalizeH="0" baseline="0" noProof="0" dirty="0">
                <a:ln>
                  <a:noFill/>
                </a:ln>
                <a:solidFill>
                  <a:prstClr val="black"/>
                </a:solidFill>
                <a:effectLst/>
                <a:uLnTx/>
                <a:uFillTx/>
                <a:latin typeface="Calibri"/>
                <a:ea typeface="+mn-ea"/>
                <a:cs typeface="+mn-cs"/>
              </a:rPr>
              <a:t> </a:t>
            </a:r>
            <a:endParaRPr kumimoji="0" lang="en-GB" sz="1100" i="0" u="none" strike="noStrike" kern="0" cap="none" spc="0" normalizeH="0" baseline="0" noProof="0" dirty="0">
              <a:ln>
                <a:noFill/>
              </a:ln>
              <a:solidFill>
                <a:prstClr val="black"/>
              </a:solidFill>
              <a:effectLst/>
              <a:uLnTx/>
              <a:uFillTx/>
              <a:latin typeface="Calibri"/>
              <a:ea typeface="+mn-ea"/>
              <a:cs typeface="+mn-cs"/>
            </a:endParaRPr>
          </a:p>
        </p:txBody>
      </p:sp>
      <p:sp>
        <p:nvSpPr>
          <p:cNvPr id="41" name="Rectangle: Rounded Corners 7">
            <a:extLst>
              <a:ext uri="{FF2B5EF4-FFF2-40B4-BE49-F238E27FC236}">
                <a16:creationId xmlns:a16="http://schemas.microsoft.com/office/drawing/2014/main" id="{C5C2240E-A8E1-461C-8D36-E0A8863E812A}"/>
              </a:ext>
            </a:extLst>
          </p:cNvPr>
          <p:cNvSpPr/>
          <p:nvPr/>
        </p:nvSpPr>
        <p:spPr>
          <a:xfrm>
            <a:off x="86193" y="3182229"/>
            <a:ext cx="1620000" cy="432000"/>
          </a:xfrm>
          <a:prstGeom prst="roundRect">
            <a:avLst/>
          </a:prstGeom>
          <a:gradFill rotWithShape="1">
            <a:gsLst>
              <a:gs pos="0">
                <a:srgbClr val="82C365">
                  <a:tint val="50000"/>
                  <a:satMod val="300000"/>
                </a:srgbClr>
              </a:gs>
              <a:gs pos="35000">
                <a:srgbClr val="82C365">
                  <a:tint val="37000"/>
                  <a:satMod val="300000"/>
                </a:srgbClr>
              </a:gs>
              <a:gs pos="100000">
                <a:srgbClr val="82C365">
                  <a:tint val="15000"/>
                  <a:satMod val="350000"/>
                </a:srgbClr>
              </a:gs>
            </a:gsLst>
            <a:lin ang="16200000" scaled="1"/>
          </a:gradFill>
          <a:ln w="9525" cap="flat" cmpd="sng" algn="ctr">
            <a:solidFill>
              <a:srgbClr val="82C365">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a:ln>
                  <a:noFill/>
                </a:ln>
                <a:solidFill>
                  <a:prstClr val="black"/>
                </a:solidFill>
                <a:effectLst/>
                <a:uLnTx/>
                <a:uFillTx/>
                <a:latin typeface="Calibri"/>
                <a:ea typeface="+mn-ea"/>
                <a:cs typeface="+mn-cs"/>
              </a:rPr>
              <a:t> HL7 CDA IPS IG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a:ln>
                  <a:noFill/>
                </a:ln>
                <a:solidFill>
                  <a:prstClr val="black"/>
                </a:solidFill>
                <a:effectLst/>
                <a:uLnTx/>
                <a:uFillTx/>
                <a:latin typeface="Calibri"/>
                <a:ea typeface="+mn-ea"/>
                <a:cs typeface="+mn-cs"/>
              </a:rPr>
              <a:t>HL7 FHIR IPS IG</a:t>
            </a:r>
          </a:p>
        </p:txBody>
      </p:sp>
      <p:sp>
        <p:nvSpPr>
          <p:cNvPr id="42" name="ZoneTexte 41">
            <a:extLst>
              <a:ext uri="{FF2B5EF4-FFF2-40B4-BE49-F238E27FC236}">
                <a16:creationId xmlns:a16="http://schemas.microsoft.com/office/drawing/2014/main" id="{26E63A95-05E2-4620-AE68-671BD6D26C31}"/>
              </a:ext>
            </a:extLst>
          </p:cNvPr>
          <p:cNvSpPr txBox="1"/>
          <p:nvPr/>
        </p:nvSpPr>
        <p:spPr>
          <a:xfrm>
            <a:off x="447479" y="4300578"/>
            <a:ext cx="7972054" cy="276999"/>
          </a:xfrm>
          <a:prstGeom prst="rect">
            <a:avLst/>
          </a:prstGeom>
          <a:noFill/>
        </p:spPr>
        <p:txBody>
          <a:bodyPr wrap="none" rtlCol="0">
            <a:spAutoFit/>
          </a:bodyPr>
          <a:lstStyle/>
          <a:p>
            <a:r>
              <a:rPr lang="fr-CH" sz="1200" dirty="0"/>
              <a:t>CEN: </a:t>
            </a:r>
            <a:r>
              <a:rPr lang="fr-CH" sz="1200" dirty="0" err="1"/>
              <a:t>European</a:t>
            </a:r>
            <a:r>
              <a:rPr lang="fr-CH" sz="1200" dirty="0"/>
              <a:t> Committee for Standardisation; ISO : International Organisation for Standardisation</a:t>
            </a:r>
          </a:p>
        </p:txBody>
      </p:sp>
    </p:spTree>
    <p:extLst>
      <p:ext uri="{BB962C8B-B14F-4D97-AF65-F5344CB8AC3E}">
        <p14:creationId xmlns:p14="http://schemas.microsoft.com/office/powerpoint/2010/main" val="1171819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20C66DF-8843-4B4F-800F-6CA4745A7921}"/>
              </a:ext>
            </a:extLst>
          </p:cNvPr>
          <p:cNvSpPr>
            <a:spLocks noGrp="1"/>
          </p:cNvSpPr>
          <p:nvPr>
            <p:ph type="title"/>
          </p:nvPr>
        </p:nvSpPr>
        <p:spPr/>
        <p:txBody>
          <a:bodyPr/>
          <a:lstStyle/>
          <a:p>
            <a:r>
              <a:rPr lang="de-DE" dirty="0"/>
              <a:t>HL7 CDA IPS IG - HL7 FHIR IPS IG</a:t>
            </a:r>
            <a:r>
              <a:rPr lang="fr-CH" dirty="0"/>
              <a:t> </a:t>
            </a:r>
          </a:p>
        </p:txBody>
      </p:sp>
      <p:sp>
        <p:nvSpPr>
          <p:cNvPr id="4" name="Espace réservé du contenu 3">
            <a:extLst>
              <a:ext uri="{FF2B5EF4-FFF2-40B4-BE49-F238E27FC236}">
                <a16:creationId xmlns:a16="http://schemas.microsoft.com/office/drawing/2014/main" id="{739DD52D-B514-4242-B9C2-20AED3517535}"/>
              </a:ext>
            </a:extLst>
          </p:cNvPr>
          <p:cNvSpPr>
            <a:spLocks noGrp="1"/>
          </p:cNvSpPr>
          <p:nvPr>
            <p:ph idx="11"/>
          </p:nvPr>
        </p:nvSpPr>
        <p:spPr/>
        <p:txBody>
          <a:bodyPr/>
          <a:lstStyle/>
          <a:p>
            <a:r>
              <a:rPr lang="en-US" b="1" dirty="0">
                <a:solidFill>
                  <a:srgbClr val="FF0000"/>
                </a:solidFill>
              </a:rPr>
              <a:t>FHIR</a:t>
            </a:r>
            <a:r>
              <a:rPr lang="en-US" dirty="0"/>
              <a:t> is the most recent primary standard developed by Health Level 7 (HL7)  and based on internet standards for data exchange used by many industries. FHIR breaks down information into </a:t>
            </a:r>
            <a:r>
              <a:rPr lang="en-US" i="1" dirty="0"/>
              <a:t>packets</a:t>
            </a:r>
            <a:r>
              <a:rPr lang="en-US" dirty="0"/>
              <a:t>, called </a:t>
            </a:r>
            <a:r>
              <a:rPr lang="en-US" b="1" dirty="0"/>
              <a:t>resources</a:t>
            </a:r>
            <a:r>
              <a:rPr lang="en-US" dirty="0"/>
              <a:t> within the standard, which can be communicated through application programming interfaces, often in the form of requests and responses.</a:t>
            </a:r>
          </a:p>
          <a:p>
            <a:r>
              <a:rPr lang="en-US" dirty="0"/>
              <a:t>The HL7 Version 3 Clinical Document Architecture (</a:t>
            </a:r>
            <a:r>
              <a:rPr lang="en-US" b="1" dirty="0">
                <a:solidFill>
                  <a:srgbClr val="FF0000"/>
                </a:solidFill>
              </a:rPr>
              <a:t>CDA</a:t>
            </a:r>
            <a:r>
              <a:rPr lang="en-US" dirty="0"/>
              <a:t>) is a document markup standard that specifies the structure and semantics of "clinical documents" for the purpose of exchange between healthcare providers and patients</a:t>
            </a:r>
          </a:p>
          <a:p>
            <a:r>
              <a:rPr lang="en-US" dirty="0"/>
              <a:t>A CDA can contain any type of clinical content such as Discharge Summary, Imaging Report, Referral, Prescription. The most popular use is for inter-enterprise information exchange</a:t>
            </a:r>
            <a:endParaRPr lang="fr-CH" dirty="0"/>
          </a:p>
        </p:txBody>
      </p:sp>
      <p:sp>
        <p:nvSpPr>
          <p:cNvPr id="2" name="Espace réservé du numéro de diapositive 1">
            <a:extLst>
              <a:ext uri="{FF2B5EF4-FFF2-40B4-BE49-F238E27FC236}">
                <a16:creationId xmlns:a16="http://schemas.microsoft.com/office/drawing/2014/main" id="{9B2F4AAD-F0D5-436F-B4EC-6B0322BBCD75}"/>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342660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p:sp>
      <p:sp>
        <p:nvSpPr>
          <p:cNvPr id="11" name="Title 10"/>
          <p:cNvSpPr>
            <a:spLocks noGrp="1"/>
          </p:cNvSpPr>
          <p:nvPr>
            <p:ph type="title"/>
          </p:nvPr>
        </p:nvSpPr>
        <p:spPr/>
        <p:txBody>
          <a:bodyPr/>
          <a:lstStyle/>
          <a:p>
            <a:r>
              <a:rPr lang="en-GB" dirty="0"/>
              <a:t>SNOMED CT</a:t>
            </a:r>
          </a:p>
        </p:txBody>
      </p:sp>
      <p:sp>
        <p:nvSpPr>
          <p:cNvPr id="12" name="Text Placeholder 11"/>
          <p:cNvSpPr>
            <a:spLocks noGrp="1"/>
          </p:cNvSpPr>
          <p:nvPr>
            <p:ph type="body" sz="quarter" idx="11"/>
          </p:nvPr>
        </p:nvSpPr>
        <p:spPr/>
        <p:txBody>
          <a:bodyPr/>
          <a:lstStyle/>
          <a:p>
            <a:endParaRPr lang="en-GB"/>
          </a:p>
        </p:txBody>
      </p:sp>
      <p:sp>
        <p:nvSpPr>
          <p:cNvPr id="13" name="Text Placeholder 12"/>
          <p:cNvSpPr>
            <a:spLocks noGrp="1"/>
          </p:cNvSpPr>
          <p:nvPr>
            <p:ph type="body" sz="quarter" idx="12"/>
          </p:nvPr>
        </p:nvSpPr>
        <p:spPr/>
        <p:txBody>
          <a:bodyPr/>
          <a:lstStyle/>
          <a:p>
            <a:endParaRPr lang="en-GB"/>
          </a:p>
        </p:txBody>
      </p:sp>
      <p:sp>
        <p:nvSpPr>
          <p:cNvPr id="14" name="Text Placeholder 1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998829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08F8FE-CD75-4579-B32F-C746B4D10CA5}"/>
              </a:ext>
            </a:extLst>
          </p:cNvPr>
          <p:cNvSpPr>
            <a:spLocks noGrp="1"/>
          </p:cNvSpPr>
          <p:nvPr>
            <p:ph type="title"/>
          </p:nvPr>
        </p:nvSpPr>
        <p:spPr/>
        <p:txBody>
          <a:bodyPr/>
          <a:lstStyle/>
          <a:p>
            <a:r>
              <a:rPr lang="fr-CH" dirty="0"/>
              <a:t>SNOMED CT</a:t>
            </a:r>
          </a:p>
        </p:txBody>
      </p:sp>
      <p:sp>
        <p:nvSpPr>
          <p:cNvPr id="3" name="Espace réservé du contenu 2">
            <a:extLst>
              <a:ext uri="{FF2B5EF4-FFF2-40B4-BE49-F238E27FC236}">
                <a16:creationId xmlns:a16="http://schemas.microsoft.com/office/drawing/2014/main" id="{9B2F83C4-B4EE-4CD9-BDAF-C5F47AA1907E}"/>
              </a:ext>
            </a:extLst>
          </p:cNvPr>
          <p:cNvSpPr>
            <a:spLocks noGrp="1"/>
          </p:cNvSpPr>
          <p:nvPr>
            <p:ph idx="11"/>
          </p:nvPr>
        </p:nvSpPr>
        <p:spPr>
          <a:xfrm>
            <a:off x="447720" y="1091409"/>
            <a:ext cx="3583215" cy="3231701"/>
          </a:xfrm>
        </p:spPr>
        <p:txBody>
          <a:bodyPr/>
          <a:lstStyle/>
          <a:p>
            <a:r>
              <a:rPr lang="en-US" dirty="0"/>
              <a:t>A controlled coded clinical terminology for use in Electronic Health Records</a:t>
            </a:r>
          </a:p>
          <a:p>
            <a:r>
              <a:rPr lang="en-US" dirty="0"/>
              <a:t>SNOMED International are committed to maintaining and growing SNOMED CT, ensuring it is accepted and used as the global common language for clinical terms</a:t>
            </a:r>
          </a:p>
          <a:p>
            <a:r>
              <a:rPr lang="en-US" dirty="0"/>
              <a:t>SNOMED CT provides a solution for making electronic health records </a:t>
            </a:r>
            <a:r>
              <a:rPr lang="en-US" b="1" i="1" dirty="0"/>
              <a:t>meaningful</a:t>
            </a:r>
          </a:p>
          <a:p>
            <a:pPr marL="74250" indent="0">
              <a:buNone/>
            </a:pPr>
            <a:endParaRPr lang="fr-CH" dirty="0"/>
          </a:p>
        </p:txBody>
      </p:sp>
      <p:sp>
        <p:nvSpPr>
          <p:cNvPr id="7" name="Slide Number Placeholder 6"/>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28</a:t>
            </a:fld>
            <a:endParaRPr kumimoji="0" lang="en-GB" sz="700" b="0" i="0" u="none" strike="noStrike" kern="1200" cap="none" spc="0" normalizeH="0" baseline="0" noProof="0">
              <a:ln>
                <a:noFill/>
              </a:ln>
              <a:solidFill>
                <a:srgbClr val="454545"/>
              </a:solidFill>
              <a:effectLst/>
              <a:uLnTx/>
              <a:uFillTx/>
              <a:latin typeface="Verdana"/>
              <a:ea typeface="+mn-ea"/>
            </a:endParaRPr>
          </a:p>
        </p:txBody>
      </p:sp>
      <p:pic>
        <p:nvPicPr>
          <p:cNvPr id="5" name="Image 4">
            <a:extLst>
              <a:ext uri="{FF2B5EF4-FFF2-40B4-BE49-F238E27FC236}">
                <a16:creationId xmlns:a16="http://schemas.microsoft.com/office/drawing/2014/main" id="{767DACD6-6F64-4D8E-B880-7F3FE7C4BF4A}"/>
              </a:ext>
            </a:extLst>
          </p:cNvPr>
          <p:cNvPicPr>
            <a:picLocks noChangeAspect="1"/>
          </p:cNvPicPr>
          <p:nvPr/>
        </p:nvPicPr>
        <p:blipFill>
          <a:blip r:embed="rId3"/>
          <a:stretch>
            <a:fillRect/>
          </a:stretch>
        </p:blipFill>
        <p:spPr>
          <a:xfrm>
            <a:off x="4189666" y="1091409"/>
            <a:ext cx="4954334" cy="3091024"/>
          </a:xfrm>
          <a:prstGeom prst="rect">
            <a:avLst/>
          </a:prstGeom>
        </p:spPr>
      </p:pic>
    </p:spTree>
    <p:extLst>
      <p:ext uri="{BB962C8B-B14F-4D97-AF65-F5344CB8AC3E}">
        <p14:creationId xmlns:p14="http://schemas.microsoft.com/office/powerpoint/2010/main" val="1232631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2465-73B3-4E41-BDD8-8CAE942E663D}"/>
              </a:ext>
            </a:extLst>
          </p:cNvPr>
          <p:cNvSpPr>
            <a:spLocks noGrp="1"/>
          </p:cNvSpPr>
          <p:nvPr>
            <p:ph type="title"/>
          </p:nvPr>
        </p:nvSpPr>
        <p:spPr/>
        <p:txBody>
          <a:bodyPr/>
          <a:lstStyle/>
          <a:p>
            <a:r>
              <a:rPr lang="en-GB" dirty="0"/>
              <a:t>IPS sub-ontology</a:t>
            </a:r>
          </a:p>
        </p:txBody>
      </p:sp>
      <p:sp>
        <p:nvSpPr>
          <p:cNvPr id="3" name="Content Placeholder 2">
            <a:extLst>
              <a:ext uri="{FF2B5EF4-FFF2-40B4-BE49-F238E27FC236}">
                <a16:creationId xmlns:a16="http://schemas.microsoft.com/office/drawing/2014/main" id="{6B1039BC-EA21-4378-80F7-9186617E48D7}"/>
              </a:ext>
            </a:extLst>
          </p:cNvPr>
          <p:cNvSpPr>
            <a:spLocks noGrp="1"/>
          </p:cNvSpPr>
          <p:nvPr>
            <p:ph idx="11"/>
          </p:nvPr>
        </p:nvSpPr>
        <p:spPr>
          <a:xfrm>
            <a:off x="447721" y="1091410"/>
            <a:ext cx="8243700" cy="3042328"/>
          </a:xfrm>
        </p:spPr>
        <p:txBody>
          <a:bodyPr/>
          <a:lstStyle/>
          <a:p>
            <a:r>
              <a:rPr lang="en-GB" dirty="0"/>
              <a:t>In 2019 SNOMED International and HL7 International announced formalisation of a ‘Free for Use’ set of SNOMED CT coded concepts within IPS</a:t>
            </a:r>
          </a:p>
          <a:p>
            <a:r>
              <a:rPr lang="en-GB" dirty="0"/>
              <a:t>The IPS </a:t>
            </a:r>
            <a:r>
              <a:rPr lang="en-GB" dirty="0" err="1"/>
              <a:t>Freeset</a:t>
            </a:r>
            <a:r>
              <a:rPr lang="en-GB" dirty="0"/>
              <a:t> is a richer dataset than the current Global Patient Set (GPS)</a:t>
            </a:r>
          </a:p>
          <a:p>
            <a:r>
              <a:rPr lang="en-GB" dirty="0"/>
              <a:t>The GPS supports transfer of information across borders into countries not licensed to use SNOMED CT. Containing code, description and status flag</a:t>
            </a:r>
          </a:p>
          <a:p>
            <a:pPr marL="74250" indent="0">
              <a:buNone/>
            </a:pPr>
            <a:endParaRPr lang="en-GB" dirty="0"/>
          </a:p>
          <a:p>
            <a:pPr marL="74250" indent="0">
              <a:buNone/>
            </a:pPr>
            <a:endParaRPr lang="en-GB" dirty="0"/>
          </a:p>
          <a:p>
            <a:r>
              <a:rPr lang="en-GB" dirty="0"/>
              <a:t>The IPS </a:t>
            </a:r>
            <a:r>
              <a:rPr lang="en-GB" dirty="0" err="1"/>
              <a:t>Freeset</a:t>
            </a:r>
            <a:r>
              <a:rPr lang="en-GB" dirty="0"/>
              <a:t> however is a sub ontology and therefore also provides properties and relationships</a:t>
            </a:r>
          </a:p>
          <a:p>
            <a:r>
              <a:rPr lang="en-GB" dirty="0"/>
              <a:t>SNOMED International have committed to delivery of the IPS </a:t>
            </a:r>
            <a:r>
              <a:rPr lang="en-GB" dirty="0" err="1"/>
              <a:t>Freeset</a:t>
            </a:r>
            <a:r>
              <a:rPr lang="en-GB" dirty="0"/>
              <a:t> in 2022</a:t>
            </a:r>
          </a:p>
          <a:p>
            <a:endParaRPr lang="en-GB" dirty="0"/>
          </a:p>
        </p:txBody>
      </p:sp>
      <p:sp>
        <p:nvSpPr>
          <p:cNvPr id="4" name="Slide Number Placeholder 3">
            <a:extLst>
              <a:ext uri="{FF2B5EF4-FFF2-40B4-BE49-F238E27FC236}">
                <a16:creationId xmlns:a16="http://schemas.microsoft.com/office/drawing/2014/main" id="{41FF735A-B19C-4EAF-A387-FFE4B44AB16D}"/>
              </a:ext>
            </a:extLst>
          </p:cNvPr>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29</a:t>
            </a:fld>
            <a:endParaRPr kumimoji="0" lang="en-GB" sz="700" b="0" i="0" u="none" strike="noStrike" kern="1200" cap="none" spc="0" normalizeH="0" baseline="0" noProof="0">
              <a:ln>
                <a:noFill/>
              </a:ln>
              <a:solidFill>
                <a:srgbClr val="454545"/>
              </a:solidFill>
              <a:effectLst/>
              <a:uLnTx/>
              <a:uFillTx/>
              <a:latin typeface="Verdana"/>
              <a:ea typeface="+mn-ea"/>
            </a:endParaRPr>
          </a:p>
        </p:txBody>
      </p:sp>
      <p:sp>
        <p:nvSpPr>
          <p:cNvPr id="7" name="TextBox 6">
            <a:extLst>
              <a:ext uri="{FF2B5EF4-FFF2-40B4-BE49-F238E27FC236}">
                <a16:creationId xmlns:a16="http://schemas.microsoft.com/office/drawing/2014/main" id="{49CE7FB7-A472-4D83-B746-8E1697E5AACD}"/>
              </a:ext>
            </a:extLst>
          </p:cNvPr>
          <p:cNvSpPr txBox="1"/>
          <p:nvPr/>
        </p:nvSpPr>
        <p:spPr>
          <a:xfrm>
            <a:off x="2431745" y="2585730"/>
            <a:ext cx="4024423" cy="46166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26334"/>
                </a:solidFill>
                <a:effectLst/>
                <a:uLnTx/>
                <a:uFillTx/>
                <a:latin typeface="Verdana"/>
                <a:ea typeface="ＭＳ Ｐゴシック" charset="0"/>
                <a:cs typeface="+mn-cs"/>
              </a:rPr>
              <a:t>312342009</a:t>
            </a:r>
            <a:r>
              <a:rPr kumimoji="0" lang="en-GB" sz="1200" b="0" i="0" u="none" strike="noStrike" kern="1200" cap="none" spc="0" normalizeH="0" baseline="0" noProof="0" dirty="0">
                <a:ln>
                  <a:noFill/>
                </a:ln>
                <a:solidFill>
                  <a:srgbClr val="002C6C"/>
                </a:solidFill>
                <a:effectLst/>
                <a:uLnTx/>
                <a:uFillTx/>
                <a:latin typeface="Verdana"/>
                <a:ea typeface="ＭＳ Ｐゴシック" charset="0"/>
                <a:cs typeface="+mn-cs"/>
              </a:rPr>
              <a:t>	Infective pneumonia</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26334"/>
                </a:solidFill>
                <a:effectLst/>
                <a:uLnTx/>
                <a:uFillTx/>
                <a:latin typeface="Verdana"/>
                <a:ea typeface="ＭＳ Ｐゴシック" charset="0"/>
                <a:cs typeface="+mn-cs"/>
              </a:rPr>
              <a:t>75570004</a:t>
            </a:r>
            <a:r>
              <a:rPr kumimoji="0" lang="en-GB" sz="1200" b="0" i="0" u="none" strike="noStrike" kern="1200" cap="none" spc="0" normalizeH="0" baseline="0" noProof="0" dirty="0">
                <a:ln>
                  <a:noFill/>
                </a:ln>
                <a:solidFill>
                  <a:srgbClr val="002C6C"/>
                </a:solidFill>
                <a:effectLst/>
                <a:uLnTx/>
                <a:uFillTx/>
                <a:latin typeface="Verdana"/>
                <a:ea typeface="ＭＳ Ｐゴシック" charset="0"/>
                <a:cs typeface="+mn-cs"/>
              </a:rPr>
              <a:t>		Viral pneumonia</a:t>
            </a:r>
          </a:p>
        </p:txBody>
      </p:sp>
    </p:spTree>
    <p:extLst>
      <p:ext uri="{BB962C8B-B14F-4D97-AF65-F5344CB8AC3E}">
        <p14:creationId xmlns:p14="http://schemas.microsoft.com/office/powerpoint/2010/main" val="72730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Meeting etiquette</a:t>
            </a:r>
            <a:endParaRPr lang="en-GB"/>
          </a:p>
        </p:txBody>
      </p:sp>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GB" smtClean="0"/>
              <a:pPr fontAlgn="base">
                <a:spcAft>
                  <a:spcPct val="0"/>
                </a:spcAft>
                <a:defRPr/>
              </a:pPr>
              <a:t>3</a:t>
            </a:fld>
            <a:endParaRPr lang="en-GB"/>
          </a:p>
        </p:txBody>
      </p:sp>
      <p:sp>
        <p:nvSpPr>
          <p:cNvPr id="9" name="Text Placeholder 8"/>
          <p:cNvSpPr>
            <a:spLocks noGrp="1"/>
          </p:cNvSpPr>
          <p:nvPr>
            <p:ph type="body" sz="quarter" idx="11"/>
          </p:nvPr>
        </p:nvSpPr>
        <p:spPr>
          <a:solidFill>
            <a:schemeClr val="accent1"/>
          </a:solidFill>
        </p:spPr>
        <p:txBody>
          <a:bodyPr anchor="ctr"/>
          <a:lstStyle/>
          <a:p>
            <a:pPr marL="74249" indent="0" algn="ctr">
              <a:buNone/>
            </a:pPr>
            <a:r>
              <a:rPr lang="en-US" sz="2400" b="1">
                <a:solidFill>
                  <a:schemeClr val="bg1"/>
                </a:solidFill>
              </a:rPr>
              <a:t>Be present </a:t>
            </a:r>
          </a:p>
          <a:p>
            <a:pPr marL="74249" indent="0" algn="ctr">
              <a:buNone/>
            </a:pPr>
            <a:r>
              <a:rPr lang="en-US" sz="1800" b="1">
                <a:solidFill>
                  <a:schemeClr val="bg1"/>
                </a:solidFill>
              </a:rPr>
              <a:t>Presenters turn on video</a:t>
            </a:r>
            <a:endParaRPr lang="en-GB" sz="1800" b="1">
              <a:solidFill>
                <a:schemeClr val="bg1"/>
              </a:solidFill>
            </a:endParaRPr>
          </a:p>
          <a:p>
            <a:pPr marL="74249" indent="0" algn="ctr">
              <a:buNone/>
            </a:pPr>
            <a:r>
              <a:rPr lang="en-US" sz="1800" b="1">
                <a:solidFill>
                  <a:schemeClr val="bg1"/>
                </a:solidFill>
              </a:rPr>
              <a:t>Avoid multitasking</a:t>
            </a:r>
          </a:p>
        </p:txBody>
      </p:sp>
      <p:sp>
        <p:nvSpPr>
          <p:cNvPr id="10" name="Text Placeholder 9"/>
          <p:cNvSpPr>
            <a:spLocks noGrp="1"/>
          </p:cNvSpPr>
          <p:nvPr>
            <p:ph type="body" sz="quarter" idx="12"/>
          </p:nvPr>
        </p:nvSpPr>
        <p:spPr>
          <a:solidFill>
            <a:schemeClr val="accent2"/>
          </a:solidFill>
        </p:spPr>
        <p:txBody>
          <a:bodyPr anchor="ctr"/>
          <a:lstStyle/>
          <a:p>
            <a:pPr marL="74249" indent="0" algn="ctr">
              <a:buNone/>
            </a:pPr>
            <a:r>
              <a:rPr lang="en-US" sz="2400" b="1">
                <a:solidFill>
                  <a:schemeClr val="bg1"/>
                </a:solidFill>
              </a:rPr>
              <a:t>Be considerate</a:t>
            </a:r>
          </a:p>
          <a:p>
            <a:pPr marL="74249" indent="0" algn="ctr">
              <a:buNone/>
            </a:pPr>
            <a:r>
              <a:rPr lang="en-US" sz="1800" b="1">
                <a:solidFill>
                  <a:schemeClr val="bg1"/>
                </a:solidFill>
              </a:rPr>
              <a:t>Mute microphone</a:t>
            </a:r>
          </a:p>
          <a:p>
            <a:pPr marL="74249" indent="0" algn="ctr">
              <a:buNone/>
            </a:pPr>
            <a:r>
              <a:rPr lang="en-US" sz="1800" b="1">
                <a:solidFill>
                  <a:schemeClr val="bg1"/>
                </a:solidFill>
              </a:rPr>
              <a:t>Keep comments concise</a:t>
            </a:r>
            <a:endParaRPr lang="en-GB" sz="2400" b="1">
              <a:solidFill>
                <a:schemeClr val="bg1"/>
              </a:solidFill>
            </a:endParaRPr>
          </a:p>
        </p:txBody>
      </p:sp>
      <p:sp>
        <p:nvSpPr>
          <p:cNvPr id="11" name="Text Placeholder 10"/>
          <p:cNvSpPr>
            <a:spLocks noGrp="1"/>
          </p:cNvSpPr>
          <p:nvPr>
            <p:ph type="body" sz="quarter" idx="13"/>
          </p:nvPr>
        </p:nvSpPr>
        <p:spPr>
          <a:solidFill>
            <a:schemeClr val="accent3"/>
          </a:solidFill>
        </p:spPr>
        <p:txBody>
          <a:bodyPr anchor="ctr"/>
          <a:lstStyle/>
          <a:p>
            <a:pPr marL="74249" indent="0" algn="ctr">
              <a:buNone/>
            </a:pPr>
            <a:r>
              <a:rPr lang="en-US" sz="2400" b="1">
                <a:solidFill>
                  <a:schemeClr val="bg1"/>
                </a:solidFill>
              </a:rPr>
              <a:t>Be collaborative</a:t>
            </a:r>
          </a:p>
          <a:p>
            <a:pPr marL="74249" indent="0" algn="ctr">
              <a:buNone/>
            </a:pPr>
            <a:r>
              <a:rPr lang="en-US" sz="1800" b="1">
                <a:solidFill>
                  <a:schemeClr val="bg1"/>
                </a:solidFill>
              </a:rPr>
              <a:t>Ask questions</a:t>
            </a:r>
          </a:p>
          <a:p>
            <a:pPr marL="74249" indent="0" algn="ctr">
              <a:buNone/>
            </a:pPr>
            <a:r>
              <a:rPr lang="en-US" sz="1800" b="1">
                <a:solidFill>
                  <a:schemeClr val="bg1"/>
                </a:solidFill>
              </a:rPr>
              <a:t>Be open to other views</a:t>
            </a:r>
            <a:endParaRPr lang="en-GB" sz="2400" b="1">
              <a:solidFill>
                <a:schemeClr val="bg1"/>
              </a:solidFill>
            </a:endParaRPr>
          </a:p>
        </p:txBody>
      </p:sp>
      <p:sp>
        <p:nvSpPr>
          <p:cNvPr id="12" name="Text Placeholder 11"/>
          <p:cNvSpPr>
            <a:spLocks noGrp="1"/>
          </p:cNvSpPr>
          <p:nvPr>
            <p:ph type="body" sz="quarter" idx="14"/>
          </p:nvPr>
        </p:nvSpPr>
        <p:spPr>
          <a:solidFill>
            <a:schemeClr val="accent4"/>
          </a:solidFill>
        </p:spPr>
        <p:txBody>
          <a:bodyPr anchor="ctr"/>
          <a:lstStyle/>
          <a:p>
            <a:pPr marL="74249" indent="0" algn="ctr">
              <a:buNone/>
            </a:pPr>
            <a:r>
              <a:rPr lang="en-US" sz="2400" b="1">
                <a:solidFill>
                  <a:schemeClr val="bg1"/>
                </a:solidFill>
              </a:rPr>
              <a:t>Represent</a:t>
            </a:r>
          </a:p>
          <a:p>
            <a:pPr marL="74249" indent="0" algn="ctr">
              <a:buNone/>
            </a:pPr>
            <a:r>
              <a:rPr lang="en-US" sz="1800" b="1">
                <a:solidFill>
                  <a:schemeClr val="bg1"/>
                </a:solidFill>
              </a:rPr>
              <a:t>Speak on company’s behalf</a:t>
            </a:r>
            <a:endParaRPr lang="en-GB" sz="2400" b="1">
              <a:solidFill>
                <a:schemeClr val="bg1"/>
              </a:solidFill>
            </a:endParaRPr>
          </a:p>
        </p:txBody>
      </p:sp>
    </p:spTree>
    <p:extLst>
      <p:ext uri="{BB962C8B-B14F-4D97-AF65-F5344CB8AC3E}">
        <p14:creationId xmlns:p14="http://schemas.microsoft.com/office/powerpoint/2010/main" val="3727783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1FCDA5-A3D7-457B-B7F9-E3AC80302D72}"/>
              </a:ext>
            </a:extLst>
          </p:cNvPr>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30</a:t>
            </a:fld>
            <a:endParaRPr kumimoji="0" lang="en-GB" sz="700" b="0" i="0" u="none" strike="noStrike" kern="1200" cap="none" spc="0" normalizeH="0" baseline="0" noProof="0">
              <a:ln>
                <a:noFill/>
              </a:ln>
              <a:solidFill>
                <a:srgbClr val="454545"/>
              </a:solidFill>
              <a:effectLst/>
              <a:uLnTx/>
              <a:uFillTx/>
              <a:latin typeface="Verdana"/>
              <a:ea typeface="+mn-ea"/>
            </a:endParaRPr>
          </a:p>
        </p:txBody>
      </p:sp>
      <p:pic>
        <p:nvPicPr>
          <p:cNvPr id="6" name="Picture 5" descr="Graphical user interface, text, application&#10;&#10;Description automatically generated">
            <a:extLst>
              <a:ext uri="{FF2B5EF4-FFF2-40B4-BE49-F238E27FC236}">
                <a16:creationId xmlns:a16="http://schemas.microsoft.com/office/drawing/2014/main" id="{C60493E8-4AFC-411F-8D08-6DE4A60332F5}"/>
              </a:ext>
            </a:extLst>
          </p:cNvPr>
          <p:cNvPicPr>
            <a:picLocks noChangeAspect="1"/>
          </p:cNvPicPr>
          <p:nvPr/>
        </p:nvPicPr>
        <p:blipFill>
          <a:blip r:embed="rId2"/>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F26C27B8-6869-4643-A667-2DC8BA43BC3D}"/>
              </a:ext>
            </a:extLst>
          </p:cNvPr>
          <p:cNvSpPr txBox="1"/>
          <p:nvPr/>
        </p:nvSpPr>
        <p:spPr>
          <a:xfrm>
            <a:off x="4761373" y="233675"/>
            <a:ext cx="4501661" cy="477054"/>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fr-CH" sz="2500" b="0" i="0" u="none" strike="noStrike" kern="1200" cap="none" spc="0" normalizeH="0" baseline="0" noProof="0" dirty="0">
                <a:ln>
                  <a:noFill/>
                </a:ln>
                <a:solidFill>
                  <a:srgbClr val="002C6C"/>
                </a:solidFill>
                <a:effectLst/>
                <a:uLnTx/>
                <a:uFillTx/>
                <a:latin typeface="Verdana"/>
                <a:ea typeface="+mn-ea"/>
                <a:cs typeface="+mn-cs"/>
              </a:rPr>
              <a:t>SNOMED CT - </a:t>
            </a:r>
            <a:r>
              <a:rPr kumimoji="0" lang="fr-CH" sz="2500" b="0" i="0" u="none" strike="noStrike" kern="1200" cap="none" spc="0" normalizeH="0" baseline="0" noProof="0" dirty="0" err="1">
                <a:ln>
                  <a:noFill/>
                </a:ln>
                <a:solidFill>
                  <a:srgbClr val="002C6C"/>
                </a:solidFill>
                <a:effectLst/>
                <a:uLnTx/>
                <a:uFillTx/>
                <a:latin typeface="Verdana"/>
                <a:ea typeface="+mn-ea"/>
                <a:cs typeface="+mn-cs"/>
              </a:rPr>
              <a:t>Medicines</a:t>
            </a:r>
            <a:endParaRPr kumimoji="0" lang="en-GB" sz="2500" b="0" i="0" u="none" strike="noStrike" kern="1200" cap="none" spc="0" normalizeH="0" baseline="0" noProof="0" dirty="0">
              <a:ln>
                <a:noFill/>
              </a:ln>
              <a:solidFill>
                <a:srgbClr val="002C6C"/>
              </a:solidFill>
              <a:effectLst/>
              <a:uLnTx/>
              <a:uFillTx/>
              <a:latin typeface="Verdana"/>
              <a:ea typeface="+mn-ea"/>
              <a:cs typeface="+mn-cs"/>
            </a:endParaRPr>
          </a:p>
        </p:txBody>
      </p:sp>
    </p:spTree>
    <p:extLst>
      <p:ext uri="{BB962C8B-B14F-4D97-AF65-F5344CB8AC3E}">
        <p14:creationId xmlns:p14="http://schemas.microsoft.com/office/powerpoint/2010/main" val="2400872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p:sp>
      <p:sp>
        <p:nvSpPr>
          <p:cNvPr id="11" name="Title 10"/>
          <p:cNvSpPr>
            <a:spLocks noGrp="1"/>
          </p:cNvSpPr>
          <p:nvPr>
            <p:ph type="title"/>
          </p:nvPr>
        </p:nvSpPr>
        <p:spPr/>
        <p:txBody>
          <a:bodyPr/>
          <a:lstStyle/>
          <a:p>
            <a:r>
              <a:rPr lang="en-GB" dirty="0"/>
              <a:t>IHE</a:t>
            </a:r>
          </a:p>
        </p:txBody>
      </p:sp>
      <p:sp>
        <p:nvSpPr>
          <p:cNvPr id="12" name="Text Placeholder 11"/>
          <p:cNvSpPr>
            <a:spLocks noGrp="1"/>
          </p:cNvSpPr>
          <p:nvPr>
            <p:ph type="body" sz="quarter" idx="11"/>
          </p:nvPr>
        </p:nvSpPr>
        <p:spPr/>
        <p:txBody>
          <a:bodyPr/>
          <a:lstStyle/>
          <a:p>
            <a:endParaRPr lang="en-GB"/>
          </a:p>
        </p:txBody>
      </p:sp>
      <p:sp>
        <p:nvSpPr>
          <p:cNvPr id="13" name="Text Placeholder 12"/>
          <p:cNvSpPr>
            <a:spLocks noGrp="1"/>
          </p:cNvSpPr>
          <p:nvPr>
            <p:ph type="body" sz="quarter" idx="12"/>
          </p:nvPr>
        </p:nvSpPr>
        <p:spPr/>
        <p:txBody>
          <a:bodyPr/>
          <a:lstStyle/>
          <a:p>
            <a:endParaRPr lang="en-GB"/>
          </a:p>
        </p:txBody>
      </p:sp>
      <p:sp>
        <p:nvSpPr>
          <p:cNvPr id="14" name="Text Placeholder 1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459609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5D7C3-269D-4D0A-9431-A553599B2ED2}"/>
              </a:ext>
            </a:extLst>
          </p:cNvPr>
          <p:cNvSpPr>
            <a:spLocks noGrp="1"/>
          </p:cNvSpPr>
          <p:nvPr>
            <p:ph type="title"/>
          </p:nvPr>
        </p:nvSpPr>
        <p:spPr/>
        <p:txBody>
          <a:bodyPr/>
          <a:lstStyle/>
          <a:p>
            <a:r>
              <a:rPr lang="fr-CH" dirty="0" err="1"/>
              <a:t>Integrating</a:t>
            </a:r>
            <a:r>
              <a:rPr lang="fr-CH" dirty="0"/>
              <a:t> the Healthcare Enterprise (IHE)</a:t>
            </a:r>
          </a:p>
        </p:txBody>
      </p:sp>
      <p:sp>
        <p:nvSpPr>
          <p:cNvPr id="3" name="Espace réservé du contenu 2">
            <a:extLst>
              <a:ext uri="{FF2B5EF4-FFF2-40B4-BE49-F238E27FC236}">
                <a16:creationId xmlns:a16="http://schemas.microsoft.com/office/drawing/2014/main" id="{E1848546-3C38-4630-A4CF-02E7A207C8A8}"/>
              </a:ext>
            </a:extLst>
          </p:cNvPr>
          <p:cNvSpPr>
            <a:spLocks noGrp="1"/>
          </p:cNvSpPr>
          <p:nvPr>
            <p:ph idx="11"/>
          </p:nvPr>
        </p:nvSpPr>
        <p:spPr/>
        <p:txBody>
          <a:bodyPr/>
          <a:lstStyle/>
          <a:p>
            <a:pPr marL="74250" indent="0">
              <a:buNone/>
            </a:pPr>
            <a:r>
              <a:rPr lang="fr-CH" dirty="0"/>
              <a:t>IHE </a:t>
            </a:r>
            <a:r>
              <a:rPr lang="fr-CH" dirty="0" err="1"/>
              <a:t>is</a:t>
            </a:r>
            <a:r>
              <a:rPr lang="fr-CH" dirty="0"/>
              <a:t> an initiative by </a:t>
            </a:r>
            <a:r>
              <a:rPr lang="fr-CH" dirty="0" err="1"/>
              <a:t>healthcare</a:t>
            </a:r>
            <a:r>
              <a:rPr lang="fr-CH" dirty="0"/>
              <a:t> </a:t>
            </a:r>
            <a:r>
              <a:rPr lang="fr-CH" dirty="0" err="1"/>
              <a:t>professionals</a:t>
            </a:r>
            <a:r>
              <a:rPr lang="fr-CH" dirty="0"/>
              <a:t> and </a:t>
            </a:r>
            <a:r>
              <a:rPr lang="fr-CH" dirty="0" err="1"/>
              <a:t>industry</a:t>
            </a:r>
            <a:r>
              <a:rPr lang="fr-CH" dirty="0"/>
              <a:t> to </a:t>
            </a:r>
            <a:r>
              <a:rPr lang="fr-CH" dirty="0" err="1"/>
              <a:t>improve</a:t>
            </a:r>
            <a:r>
              <a:rPr lang="fr-CH" dirty="0"/>
              <a:t> the </a:t>
            </a:r>
            <a:r>
              <a:rPr lang="fr-CH" dirty="0" err="1"/>
              <a:t>way</a:t>
            </a:r>
            <a:r>
              <a:rPr lang="fr-CH" dirty="0"/>
              <a:t> computer </a:t>
            </a:r>
            <a:r>
              <a:rPr lang="fr-CH" dirty="0" err="1"/>
              <a:t>systems</a:t>
            </a:r>
            <a:r>
              <a:rPr lang="fr-CH" dirty="0"/>
              <a:t> in </a:t>
            </a:r>
            <a:r>
              <a:rPr lang="fr-CH" dirty="0" err="1"/>
              <a:t>healthcare</a:t>
            </a:r>
            <a:r>
              <a:rPr lang="fr-CH" dirty="0"/>
              <a:t> </a:t>
            </a:r>
            <a:r>
              <a:rPr lang="fr-CH" dirty="0" err="1"/>
              <a:t>share</a:t>
            </a:r>
            <a:r>
              <a:rPr lang="fr-CH" dirty="0"/>
              <a:t> information.</a:t>
            </a:r>
          </a:p>
          <a:p>
            <a:pPr marL="74250" indent="0">
              <a:buNone/>
            </a:pPr>
            <a:endParaRPr lang="fr-CH" dirty="0"/>
          </a:p>
        </p:txBody>
      </p:sp>
      <p:sp>
        <p:nvSpPr>
          <p:cNvPr id="5" name="Slide Number Placeholder 4"/>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32</a:t>
            </a:fld>
            <a:endParaRPr kumimoji="0" lang="en-GB" sz="700" b="0" i="0" u="none" strike="noStrike" kern="1200" cap="none" spc="0" normalizeH="0" baseline="0" noProof="0">
              <a:ln>
                <a:noFill/>
              </a:ln>
              <a:solidFill>
                <a:srgbClr val="454545"/>
              </a:solidFill>
              <a:effectLst/>
              <a:uLnTx/>
              <a:uFillTx/>
              <a:latin typeface="Verdana"/>
              <a:ea typeface="+mn-ea"/>
            </a:endParaRPr>
          </a:p>
        </p:txBody>
      </p:sp>
      <p:pic>
        <p:nvPicPr>
          <p:cNvPr id="6" name="Image 5">
            <a:extLst>
              <a:ext uri="{FF2B5EF4-FFF2-40B4-BE49-F238E27FC236}">
                <a16:creationId xmlns:a16="http://schemas.microsoft.com/office/drawing/2014/main" id="{0C9BD606-08AD-40BC-9E5C-93501024C905}"/>
              </a:ext>
            </a:extLst>
          </p:cNvPr>
          <p:cNvPicPr>
            <a:picLocks noChangeAspect="1"/>
          </p:cNvPicPr>
          <p:nvPr/>
        </p:nvPicPr>
        <p:blipFill>
          <a:blip r:embed="rId2"/>
          <a:stretch>
            <a:fillRect/>
          </a:stretch>
        </p:blipFill>
        <p:spPr>
          <a:xfrm>
            <a:off x="603255" y="1625676"/>
            <a:ext cx="7967997" cy="2844000"/>
          </a:xfrm>
          <a:prstGeom prst="rect">
            <a:avLst/>
          </a:prstGeom>
        </p:spPr>
      </p:pic>
    </p:spTree>
    <p:extLst>
      <p:ext uri="{BB962C8B-B14F-4D97-AF65-F5344CB8AC3E}">
        <p14:creationId xmlns:p14="http://schemas.microsoft.com/office/powerpoint/2010/main" val="1039950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13F0B8F1-95E2-4067-813E-F65767812EB5}"/>
              </a:ext>
            </a:extLst>
          </p:cNvPr>
          <p:cNvSpPr>
            <a:spLocks noGrp="1"/>
          </p:cNvSpPr>
          <p:nvPr>
            <p:ph type="body" sz="quarter" idx="20"/>
          </p:nvPr>
        </p:nvSpPr>
        <p:spPr>
          <a:xfrm>
            <a:off x="453058" y="1231199"/>
            <a:ext cx="4059706" cy="3052421"/>
          </a:xfrm>
        </p:spPr>
        <p:txBody>
          <a:bodyPr/>
          <a:lstStyle/>
          <a:p>
            <a:r>
              <a:rPr lang="en-US" dirty="0"/>
              <a:t>Stakeholders define their needs in a </a:t>
            </a:r>
            <a:r>
              <a:rPr lang="en-US" b="1" dirty="0"/>
              <a:t>White Paper</a:t>
            </a:r>
          </a:p>
          <a:p>
            <a:r>
              <a:rPr lang="en-US" dirty="0"/>
              <a:t>Stakeholders define </a:t>
            </a:r>
            <a:r>
              <a:rPr lang="en-US" b="1" dirty="0"/>
              <a:t>Interoperability Use Cases</a:t>
            </a:r>
          </a:p>
          <a:p>
            <a:r>
              <a:rPr lang="en-US" dirty="0"/>
              <a:t>Break down in </a:t>
            </a:r>
            <a:r>
              <a:rPr lang="en-US" b="1" dirty="0"/>
              <a:t>Technical Use Cases</a:t>
            </a:r>
          </a:p>
          <a:p>
            <a:r>
              <a:rPr lang="en-US" dirty="0"/>
              <a:t>Use of </a:t>
            </a:r>
            <a:r>
              <a:rPr lang="en-US" b="1" dirty="0"/>
              <a:t>existing standards</a:t>
            </a:r>
          </a:p>
          <a:p>
            <a:r>
              <a:rPr lang="en-US" dirty="0"/>
              <a:t>Description of </a:t>
            </a:r>
            <a:r>
              <a:rPr lang="en-US" b="1" dirty="0"/>
              <a:t>IHE Profiles</a:t>
            </a:r>
          </a:p>
          <a:p>
            <a:r>
              <a:rPr lang="en-US" dirty="0"/>
              <a:t>Interoperability Specifications for Use Case</a:t>
            </a:r>
          </a:p>
          <a:p>
            <a:r>
              <a:rPr lang="en-US" dirty="0"/>
              <a:t>Interoperability Testing (IHE </a:t>
            </a:r>
            <a:r>
              <a:rPr lang="en-US" dirty="0" err="1"/>
              <a:t>Connectathon</a:t>
            </a:r>
            <a:r>
              <a:rPr lang="en-US" dirty="0"/>
              <a:t>)</a:t>
            </a:r>
          </a:p>
          <a:p>
            <a:pPr lvl="1"/>
            <a:r>
              <a:rPr lang="en-US" dirty="0"/>
              <a:t>Testing results published to be used in call for tenders</a:t>
            </a:r>
          </a:p>
        </p:txBody>
      </p:sp>
      <p:sp>
        <p:nvSpPr>
          <p:cNvPr id="15" name="Title 3">
            <a:extLst>
              <a:ext uri="{FF2B5EF4-FFF2-40B4-BE49-F238E27FC236}">
                <a16:creationId xmlns:a16="http://schemas.microsoft.com/office/drawing/2014/main" id="{012C1797-54C0-436A-BFDD-9BBC53644870}"/>
              </a:ext>
            </a:extLst>
          </p:cNvPr>
          <p:cNvSpPr>
            <a:spLocks noGrp="1"/>
          </p:cNvSpPr>
          <p:nvPr>
            <p:ph type="title"/>
          </p:nvPr>
        </p:nvSpPr>
        <p:spPr>
          <a:xfrm>
            <a:off x="447479" y="172643"/>
            <a:ext cx="8243942" cy="679647"/>
          </a:xfrm>
        </p:spPr>
        <p:txBody>
          <a:bodyPr/>
          <a:lstStyle/>
          <a:p>
            <a:r>
              <a:rPr lang="en-US" dirty="0"/>
              <a:t>IHE process</a:t>
            </a:r>
          </a:p>
        </p:txBody>
      </p:sp>
      <p:sp>
        <p:nvSpPr>
          <p:cNvPr id="4" name="Espace réservé du numéro de diapositive 3">
            <a:extLst>
              <a:ext uri="{FF2B5EF4-FFF2-40B4-BE49-F238E27FC236}">
                <a16:creationId xmlns:a16="http://schemas.microsoft.com/office/drawing/2014/main" id="{10F63786-C248-40C5-9EEA-0095A735EE72}"/>
              </a:ext>
            </a:extLst>
          </p:cNvPr>
          <p:cNvSpPr>
            <a:spLocks noGrp="1"/>
          </p:cNvSpPr>
          <p:nvPr>
            <p:ph type="sldNum" sz="quarter" idx="17"/>
          </p:nvPr>
        </p:nvSpPr>
        <p:spPr>
          <a:xfrm>
            <a:off x="8447485" y="4759630"/>
            <a:ext cx="247535" cy="150195"/>
          </a:xfrm>
        </p:spPr>
        <p:txBody>
          <a:bodyPr wrap="square" anchor="ctr">
            <a:normAutofit/>
          </a:bodyPr>
          <a:lstStyle/>
          <a:p>
            <a:pPr fontAlgn="base">
              <a:spcAft>
                <a:spcPts val="600"/>
              </a:spcAft>
              <a:defRPr/>
            </a:pPr>
            <a:fld id="{4472AB7F-E8D0-4874-A9B8-335B68DC5F05}" type="slidenum">
              <a:rPr lang="en-GB" noProof="0" smtClean="0"/>
              <a:pPr fontAlgn="base">
                <a:spcAft>
                  <a:spcPts val="600"/>
                </a:spcAft>
                <a:defRPr/>
              </a:pPr>
              <a:t>33</a:t>
            </a:fld>
            <a:endParaRPr lang="en-GB" noProof="0"/>
          </a:p>
        </p:txBody>
      </p:sp>
      <p:pic>
        <p:nvPicPr>
          <p:cNvPr id="6" name="Image 5">
            <a:extLst>
              <a:ext uri="{FF2B5EF4-FFF2-40B4-BE49-F238E27FC236}">
                <a16:creationId xmlns:a16="http://schemas.microsoft.com/office/drawing/2014/main" id="{9B03112C-2E52-4A80-BB4E-71DDB9C97285}"/>
              </a:ext>
            </a:extLst>
          </p:cNvPr>
          <p:cNvPicPr>
            <a:picLocks noChangeAspect="1"/>
          </p:cNvPicPr>
          <p:nvPr/>
        </p:nvPicPr>
        <p:blipFill>
          <a:blip r:embed="rId2"/>
          <a:stretch>
            <a:fillRect/>
          </a:stretch>
        </p:blipFill>
        <p:spPr>
          <a:xfrm>
            <a:off x="5364255" y="1231199"/>
            <a:ext cx="2754853" cy="3049448"/>
          </a:xfrm>
          <a:prstGeom prst="rect">
            <a:avLst/>
          </a:prstGeom>
          <a:noFill/>
        </p:spPr>
      </p:pic>
    </p:spTree>
    <p:extLst>
      <p:ext uri="{BB962C8B-B14F-4D97-AF65-F5344CB8AC3E}">
        <p14:creationId xmlns:p14="http://schemas.microsoft.com/office/powerpoint/2010/main" val="3108107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246C61ED-B363-450F-808A-BB8F14618FA5}"/>
              </a:ext>
            </a:extLst>
          </p:cNvPr>
          <p:cNvSpPr>
            <a:spLocks noGrp="1"/>
          </p:cNvSpPr>
          <p:nvPr>
            <p:ph type="body" sz="quarter" idx="20"/>
          </p:nvPr>
        </p:nvSpPr>
        <p:spPr>
          <a:xfrm>
            <a:off x="453058" y="1124713"/>
            <a:ext cx="4059706" cy="3158908"/>
          </a:xfrm>
        </p:spPr>
        <p:txBody>
          <a:bodyPr/>
          <a:lstStyle/>
          <a:p>
            <a:r>
              <a:rPr lang="en-US" dirty="0"/>
              <a:t>IHE IPS profile developed to support testing between </a:t>
            </a:r>
            <a:r>
              <a:rPr lang="en-US" i="1" dirty="0"/>
              <a:t>content creator </a:t>
            </a:r>
            <a:r>
              <a:rPr lang="en-US" dirty="0"/>
              <a:t>and </a:t>
            </a:r>
            <a:r>
              <a:rPr lang="en-US" i="1" dirty="0"/>
              <a:t>content consumer</a:t>
            </a:r>
          </a:p>
          <a:p>
            <a:r>
              <a:rPr lang="en-US" dirty="0" err="1"/>
              <a:t>Underlilying</a:t>
            </a:r>
            <a:r>
              <a:rPr lang="en-US" dirty="0"/>
              <a:t> standards:</a:t>
            </a:r>
          </a:p>
          <a:p>
            <a:pPr lvl="1"/>
            <a:r>
              <a:rPr lang="en-US" sz="900" dirty="0"/>
              <a:t>HL7 CDA® R2 Implementation Guide International Patient Summary STU Release 1</a:t>
            </a:r>
          </a:p>
          <a:p>
            <a:pPr lvl="1"/>
            <a:r>
              <a:rPr lang="en-US" sz="900" dirty="0"/>
              <a:t>EN/ISO 27269 Health informatics — The international patient summary</a:t>
            </a:r>
          </a:p>
          <a:p>
            <a:pPr lvl="1"/>
            <a:r>
              <a:rPr lang="en-US" sz="900" dirty="0"/>
              <a:t>SNOMED International</a:t>
            </a:r>
          </a:p>
          <a:p>
            <a:pPr lvl="1"/>
            <a:r>
              <a:rPr lang="en-US" sz="900" dirty="0"/>
              <a:t>Unified Codes for Units of Measures, </a:t>
            </a:r>
            <a:r>
              <a:rPr lang="en-US" sz="900" dirty="0" err="1"/>
              <a:t>Regenstrief</a:t>
            </a:r>
            <a:r>
              <a:rPr lang="en-US" sz="900" dirty="0"/>
              <a:t> Institute, Inc. and the UCUM Organization</a:t>
            </a:r>
          </a:p>
          <a:p>
            <a:pPr lvl="1"/>
            <a:r>
              <a:rPr lang="en-US" sz="900" dirty="0"/>
              <a:t>Anatomical Therapeutic Chemical (ATC) classification system World Health Organization (WHO) Collaborating Centre for Drug Statistics Methodology</a:t>
            </a:r>
          </a:p>
          <a:p>
            <a:pPr lvl="1"/>
            <a:r>
              <a:rPr lang="en-US" sz="900" dirty="0"/>
              <a:t>European Directorate for the Quality of Medicines (EDQM)</a:t>
            </a:r>
          </a:p>
          <a:p>
            <a:pPr lvl="1"/>
            <a:r>
              <a:rPr lang="en-US" sz="900" dirty="0"/>
              <a:t>International Standard Classification of Occupations</a:t>
            </a:r>
          </a:p>
        </p:txBody>
      </p:sp>
      <p:sp>
        <p:nvSpPr>
          <p:cNvPr id="4" name="Titre 3">
            <a:extLst>
              <a:ext uri="{FF2B5EF4-FFF2-40B4-BE49-F238E27FC236}">
                <a16:creationId xmlns:a16="http://schemas.microsoft.com/office/drawing/2014/main" id="{2CF4F68B-7806-4652-A9C4-A77E6290BB61}"/>
              </a:ext>
            </a:extLst>
          </p:cNvPr>
          <p:cNvSpPr>
            <a:spLocks noGrp="1"/>
          </p:cNvSpPr>
          <p:nvPr>
            <p:ph type="title"/>
          </p:nvPr>
        </p:nvSpPr>
        <p:spPr>
          <a:xfrm>
            <a:off x="447479" y="172643"/>
            <a:ext cx="8243942" cy="679647"/>
          </a:xfrm>
        </p:spPr>
        <p:txBody>
          <a:bodyPr wrap="square" anchor="ctr">
            <a:normAutofit/>
          </a:bodyPr>
          <a:lstStyle/>
          <a:p>
            <a:r>
              <a:rPr lang="fr-CH" dirty="0"/>
              <a:t>IHE IPS Profile</a:t>
            </a:r>
          </a:p>
        </p:txBody>
      </p:sp>
      <p:sp>
        <p:nvSpPr>
          <p:cNvPr id="5" name="Espace réservé du numéro de diapositive 4">
            <a:extLst>
              <a:ext uri="{FF2B5EF4-FFF2-40B4-BE49-F238E27FC236}">
                <a16:creationId xmlns:a16="http://schemas.microsoft.com/office/drawing/2014/main" id="{3A31FA1B-BEFA-455A-B0C5-56F59F13F69E}"/>
              </a:ext>
            </a:extLst>
          </p:cNvPr>
          <p:cNvSpPr>
            <a:spLocks noGrp="1"/>
          </p:cNvSpPr>
          <p:nvPr>
            <p:ph type="sldNum" sz="quarter" idx="17"/>
          </p:nvPr>
        </p:nvSpPr>
        <p:spPr>
          <a:xfrm>
            <a:off x="8447485" y="4759630"/>
            <a:ext cx="247535" cy="150195"/>
          </a:xfrm>
        </p:spPr>
        <p:txBody>
          <a:bodyPr wrap="square" anchor="ctr">
            <a:normAutofit/>
          </a:bodyPr>
          <a:lstStyle/>
          <a:p>
            <a:pPr fontAlgn="base">
              <a:spcAft>
                <a:spcPts val="600"/>
              </a:spcAft>
              <a:defRPr/>
            </a:pPr>
            <a:fld id="{4472AB7F-E8D0-4874-A9B8-335B68DC5F05}" type="slidenum">
              <a:rPr lang="en-GB" noProof="0" smtClean="0"/>
              <a:pPr fontAlgn="base">
                <a:spcAft>
                  <a:spcPts val="600"/>
                </a:spcAft>
                <a:defRPr/>
              </a:pPr>
              <a:t>34</a:t>
            </a:fld>
            <a:endParaRPr lang="en-GB" noProof="0"/>
          </a:p>
        </p:txBody>
      </p:sp>
      <p:pic>
        <p:nvPicPr>
          <p:cNvPr id="9" name="Image 8">
            <a:extLst>
              <a:ext uri="{FF2B5EF4-FFF2-40B4-BE49-F238E27FC236}">
                <a16:creationId xmlns:a16="http://schemas.microsoft.com/office/drawing/2014/main" id="{8DC0A7FB-FB21-44D4-AF2D-CD8EE475B1D3}"/>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4795557" y="1748803"/>
            <a:ext cx="3892250" cy="2014239"/>
          </a:xfrm>
          <a:prstGeom prst="rect">
            <a:avLst/>
          </a:prstGeom>
          <a:noFill/>
        </p:spPr>
      </p:pic>
    </p:spTree>
    <p:extLst>
      <p:ext uri="{BB962C8B-B14F-4D97-AF65-F5344CB8AC3E}">
        <p14:creationId xmlns:p14="http://schemas.microsoft.com/office/powerpoint/2010/main" val="3443408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p:sp>
      <p:sp>
        <p:nvSpPr>
          <p:cNvPr id="11" name="Title 10"/>
          <p:cNvSpPr>
            <a:spLocks noGrp="1"/>
          </p:cNvSpPr>
          <p:nvPr>
            <p:ph type="title"/>
          </p:nvPr>
        </p:nvSpPr>
        <p:spPr/>
        <p:txBody>
          <a:bodyPr/>
          <a:lstStyle/>
          <a:p>
            <a:r>
              <a:rPr lang="en-GB" dirty="0"/>
              <a:t>Wrap-up</a:t>
            </a:r>
          </a:p>
        </p:txBody>
      </p:sp>
      <p:sp>
        <p:nvSpPr>
          <p:cNvPr id="12" name="Text Placeholder 11"/>
          <p:cNvSpPr>
            <a:spLocks noGrp="1"/>
          </p:cNvSpPr>
          <p:nvPr>
            <p:ph type="body" sz="quarter" idx="11"/>
          </p:nvPr>
        </p:nvSpPr>
        <p:spPr/>
        <p:txBody>
          <a:bodyPr/>
          <a:lstStyle/>
          <a:p>
            <a:endParaRPr lang="en-GB"/>
          </a:p>
        </p:txBody>
      </p:sp>
      <p:sp>
        <p:nvSpPr>
          <p:cNvPr id="13" name="Text Placeholder 12"/>
          <p:cNvSpPr>
            <a:spLocks noGrp="1"/>
          </p:cNvSpPr>
          <p:nvPr>
            <p:ph type="body" sz="quarter" idx="12"/>
          </p:nvPr>
        </p:nvSpPr>
        <p:spPr/>
        <p:txBody>
          <a:bodyPr/>
          <a:lstStyle/>
          <a:p>
            <a:endParaRPr lang="en-GB"/>
          </a:p>
        </p:txBody>
      </p:sp>
      <p:sp>
        <p:nvSpPr>
          <p:cNvPr id="14" name="Text Placeholder 1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849896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4A1F6E-0D04-4CF4-BCF3-9531FD5B5CE6}"/>
              </a:ext>
            </a:extLst>
          </p:cNvPr>
          <p:cNvSpPr>
            <a:spLocks noGrp="1"/>
          </p:cNvSpPr>
          <p:nvPr>
            <p:ph type="title"/>
          </p:nvPr>
        </p:nvSpPr>
        <p:spPr/>
        <p:txBody>
          <a:bodyPr/>
          <a:lstStyle/>
          <a:p>
            <a:r>
              <a:rPr lang="fr-CH" dirty="0"/>
              <a:t>Importance of SDO collaboration</a:t>
            </a:r>
          </a:p>
        </p:txBody>
      </p:sp>
      <p:sp>
        <p:nvSpPr>
          <p:cNvPr id="4" name="Espace réservé du contenu 3">
            <a:extLst>
              <a:ext uri="{FF2B5EF4-FFF2-40B4-BE49-F238E27FC236}">
                <a16:creationId xmlns:a16="http://schemas.microsoft.com/office/drawing/2014/main" id="{E1656951-A1F1-42F6-B890-CBE693F19B43}"/>
              </a:ext>
            </a:extLst>
          </p:cNvPr>
          <p:cNvSpPr>
            <a:spLocks noGrp="1"/>
          </p:cNvSpPr>
          <p:nvPr>
            <p:ph idx="11"/>
          </p:nvPr>
        </p:nvSpPr>
        <p:spPr/>
        <p:txBody>
          <a:bodyPr/>
          <a:lstStyle/>
          <a:p>
            <a:pPr marL="74250" indent="0">
              <a:buNone/>
            </a:pPr>
            <a:endParaRPr lang="fr-CH" dirty="0"/>
          </a:p>
        </p:txBody>
      </p:sp>
      <p:sp>
        <p:nvSpPr>
          <p:cNvPr id="3" name="Slide Number Placeholder 2"/>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36</a:t>
            </a:fld>
            <a:endParaRPr kumimoji="0" lang="en-GB" sz="700" b="0" i="0" u="none" strike="noStrike" kern="1200" cap="none" spc="0" normalizeH="0" baseline="0" noProof="0">
              <a:ln>
                <a:noFill/>
              </a:ln>
              <a:solidFill>
                <a:srgbClr val="454545"/>
              </a:solidFill>
              <a:effectLst/>
              <a:uLnTx/>
              <a:uFillTx/>
              <a:latin typeface="Verdana"/>
              <a:ea typeface="+mn-ea"/>
            </a:endParaRPr>
          </a:p>
        </p:txBody>
      </p:sp>
      <p:pic>
        <p:nvPicPr>
          <p:cNvPr id="5" name="Image 4">
            <a:extLst>
              <a:ext uri="{FF2B5EF4-FFF2-40B4-BE49-F238E27FC236}">
                <a16:creationId xmlns:a16="http://schemas.microsoft.com/office/drawing/2014/main" id="{A6D20464-88C8-45D3-82AE-F0D81FBB5C77}"/>
              </a:ext>
            </a:extLst>
          </p:cNvPr>
          <p:cNvPicPr>
            <a:picLocks noChangeAspect="1"/>
          </p:cNvPicPr>
          <p:nvPr/>
        </p:nvPicPr>
        <p:blipFill>
          <a:blip r:embed="rId2"/>
          <a:stretch>
            <a:fillRect/>
          </a:stretch>
        </p:blipFill>
        <p:spPr>
          <a:xfrm>
            <a:off x="47222" y="2014212"/>
            <a:ext cx="9144000" cy="791747"/>
          </a:xfrm>
          <a:prstGeom prst="rect">
            <a:avLst/>
          </a:prstGeom>
        </p:spPr>
      </p:pic>
    </p:spTree>
    <p:extLst>
      <p:ext uri="{BB962C8B-B14F-4D97-AF65-F5344CB8AC3E}">
        <p14:creationId xmlns:p14="http://schemas.microsoft.com/office/powerpoint/2010/main" val="2657449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833C01-7955-4E04-BDE1-30C92D4DA655}"/>
              </a:ext>
            </a:extLst>
          </p:cNvPr>
          <p:cNvSpPr>
            <a:spLocks noGrp="1"/>
          </p:cNvSpPr>
          <p:nvPr>
            <p:ph type="title"/>
          </p:nvPr>
        </p:nvSpPr>
        <p:spPr>
          <a:xfrm>
            <a:off x="447480" y="172643"/>
            <a:ext cx="8243942" cy="679647"/>
          </a:xfrm>
        </p:spPr>
        <p:txBody>
          <a:bodyPr vert="horz" wrap="square" lIns="0" tIns="34287" rIns="68573" bIns="34287" numCol="1" anchor="ctr" anchorCtr="0" compatLnSpc="1">
            <a:prstTxWarp prst="textNoShape">
              <a:avLst/>
            </a:prstTxWarp>
            <a:normAutofit/>
          </a:bodyPr>
          <a:lstStyle/>
          <a:p>
            <a:r>
              <a:rPr lang="fr-BE" altLang="en-US" sz="2700" dirty="0"/>
              <a:t>GS1 Healthcare Reference Book 2022/23</a:t>
            </a:r>
            <a:endParaRPr lang="en-GB" dirty="0"/>
          </a:p>
        </p:txBody>
      </p:sp>
      <p:sp>
        <p:nvSpPr>
          <p:cNvPr id="4" name="Slide Number Placeholder 3"/>
          <p:cNvSpPr>
            <a:spLocks noGrp="1"/>
          </p:cNvSpPr>
          <p:nvPr>
            <p:ph type="sldNum" sz="quarter" idx="14"/>
          </p:nvPr>
        </p:nvSpPr>
        <p:spPr>
          <a:xfrm>
            <a:off x="8447486" y="4759631"/>
            <a:ext cx="247535" cy="150195"/>
          </a:xfrm>
        </p:spPr>
        <p:txBody>
          <a:bodyPr vert="horz" wrap="square" lIns="0" tIns="0" rIns="0" bIns="0" numCol="1" anchor="ctr" anchorCtr="0" compatLnSpc="1">
            <a:prstTxWarp prst="textNoShape">
              <a:avLst/>
            </a:prstTxWarp>
            <a:normAutofit/>
          </a:bodyPr>
          <a:lstStyle/>
          <a:p>
            <a:pPr marL="0" marR="0" lvl="0" indent="0" algn="r" defTabSz="685800" rtl="0" eaLnBrk="1" fontAlgn="base" latinLnBrk="0" hangingPunct="1">
              <a:lnSpc>
                <a:spcPct val="100000"/>
              </a:lnSpc>
              <a:spcBef>
                <a:spcPts val="0"/>
              </a:spcBef>
              <a:spcAft>
                <a:spcPts val="450"/>
              </a:spcAft>
              <a:buClrTx/>
              <a:buSzTx/>
              <a:buFontTx/>
              <a:buNone/>
              <a:tabLst/>
              <a:defRPr/>
            </a:pPr>
            <a:fld id="{4472AB7F-E8D0-4874-A9B8-335B68DC5F05}" type="slidenum">
              <a:rPr kumimoji="0" lang="en-GB" sz="700" b="0" i="0" u="none" strike="noStrike" kern="1200" cap="none" spc="0" normalizeH="0" baseline="0" noProof="0">
                <a:ln>
                  <a:noFill/>
                </a:ln>
                <a:solidFill>
                  <a:srgbClr val="454545"/>
                </a:solidFill>
                <a:effectLst/>
                <a:uLnTx/>
                <a:uFillTx/>
                <a:latin typeface="Verdana"/>
                <a:ea typeface="+mn-ea"/>
              </a:rPr>
              <a:pPr marL="0" marR="0" lvl="0" indent="0" algn="r" defTabSz="685800" rtl="0" eaLnBrk="1" fontAlgn="base" latinLnBrk="0" hangingPunct="1">
                <a:lnSpc>
                  <a:spcPct val="100000"/>
                </a:lnSpc>
                <a:spcBef>
                  <a:spcPts val="0"/>
                </a:spcBef>
                <a:spcAft>
                  <a:spcPts val="450"/>
                </a:spcAft>
                <a:buClrTx/>
                <a:buSzTx/>
                <a:buFontTx/>
                <a:buNone/>
                <a:tabLst/>
                <a:defRPr/>
              </a:pPr>
              <a:t>37</a:t>
            </a:fld>
            <a:endParaRPr kumimoji="0" lang="en-GB" sz="700" b="0" i="0" u="none" strike="noStrike" kern="1200" cap="none" spc="0" normalizeH="0" baseline="0" noProof="0">
              <a:ln>
                <a:noFill/>
              </a:ln>
              <a:solidFill>
                <a:srgbClr val="454545"/>
              </a:solidFill>
              <a:effectLst/>
              <a:uLnTx/>
              <a:uFillTx/>
              <a:latin typeface="Verdana"/>
              <a:ea typeface="+mn-ea"/>
            </a:endParaRPr>
          </a:p>
        </p:txBody>
      </p:sp>
      <p:pic>
        <p:nvPicPr>
          <p:cNvPr id="5" name="Picture 4" descr="A picture containing text, businesscard&#10;&#10;Description automatically generated">
            <a:extLst>
              <a:ext uri="{FF2B5EF4-FFF2-40B4-BE49-F238E27FC236}">
                <a16:creationId xmlns:a16="http://schemas.microsoft.com/office/drawing/2014/main" id="{010963C9-0072-46D8-A75D-701A86E0D4C9}"/>
              </a:ext>
            </a:extLst>
          </p:cNvPr>
          <p:cNvPicPr>
            <a:picLocks noChangeAspect="1"/>
          </p:cNvPicPr>
          <p:nvPr/>
        </p:nvPicPr>
        <p:blipFill rotWithShape="1">
          <a:blip r:embed="rId2"/>
          <a:srcRect t="20284" r="-1" b="22783"/>
          <a:stretch/>
        </p:blipFill>
        <p:spPr>
          <a:xfrm>
            <a:off x="453314" y="1589811"/>
            <a:ext cx="8241707" cy="2346094"/>
          </a:xfrm>
          <a:prstGeom prst="rect">
            <a:avLst/>
          </a:prstGeom>
          <a:noFill/>
          <a:ln w="9525">
            <a:noFill/>
            <a:miter lim="800000"/>
            <a:headEnd/>
            <a:tailEnd/>
          </a:ln>
        </p:spPr>
      </p:pic>
      <p:sp>
        <p:nvSpPr>
          <p:cNvPr id="6" name="TextBox 5">
            <a:extLst>
              <a:ext uri="{FF2B5EF4-FFF2-40B4-BE49-F238E27FC236}">
                <a16:creationId xmlns:a16="http://schemas.microsoft.com/office/drawing/2014/main" id="{6799F950-A630-4AAB-8B14-60748EBE29C3}"/>
              </a:ext>
            </a:extLst>
          </p:cNvPr>
          <p:cNvSpPr txBox="1"/>
          <p:nvPr/>
        </p:nvSpPr>
        <p:spPr>
          <a:xfrm>
            <a:off x="453314" y="1891985"/>
            <a:ext cx="8246492" cy="870872"/>
          </a:xfrm>
          <a:prstGeom prst="rect">
            <a:avLst/>
          </a:prstGeom>
        </p:spPr>
        <p:txBody>
          <a:bodyPr>
            <a:noAutofit/>
          </a:bodyPr>
          <a:lstStyle/>
          <a:p>
            <a:pPr marL="0" marR="0" lvl="0" indent="0" algn="l" defTabSz="457144" rtl="0" eaLnBrk="1" fontAlgn="base" latinLnBrk="0" hangingPunct="1">
              <a:lnSpc>
                <a:spcPct val="90000"/>
              </a:lnSpc>
              <a:spcBef>
                <a:spcPct val="20000"/>
              </a:spcBef>
              <a:spcAft>
                <a:spcPct val="0"/>
              </a:spcAft>
              <a:buClr>
                <a:srgbClr val="F26334"/>
              </a:buClr>
              <a:buSzTx/>
              <a:buFontTx/>
              <a:buNone/>
              <a:tabLst/>
              <a:defRPr/>
            </a:pPr>
            <a:r>
              <a:rPr kumimoji="0" lang="en-GB" sz="1050" b="1" i="0" u="none" strike="noStrike" kern="1200" cap="none" spc="0" normalizeH="0" baseline="0" noProof="0" dirty="0">
                <a:ln>
                  <a:noFill/>
                </a:ln>
                <a:solidFill>
                  <a:srgbClr val="002C6C"/>
                </a:solidFill>
                <a:effectLst/>
                <a:uLnTx/>
                <a:uFillTx/>
                <a:latin typeface="Verdana"/>
                <a:ea typeface="ＭＳ Ｐゴシック" charset="0"/>
                <a:cs typeface="Verdana"/>
              </a:rPr>
              <a:t>Abstract submission period:</a:t>
            </a:r>
          </a:p>
          <a:p>
            <a:pPr marL="0" marR="0" lvl="0" indent="0" algn="l" defTabSz="457144" rtl="0" eaLnBrk="1" fontAlgn="base" latinLnBrk="0" hangingPunct="1">
              <a:lnSpc>
                <a:spcPct val="90000"/>
              </a:lnSpc>
              <a:spcBef>
                <a:spcPct val="20000"/>
              </a:spcBef>
              <a:spcAft>
                <a:spcPct val="0"/>
              </a:spcAft>
              <a:buClr>
                <a:srgbClr val="F26334"/>
              </a:buClr>
              <a:buSzTx/>
              <a:buFontTx/>
              <a:buNone/>
              <a:tabLst/>
              <a:defRPr/>
            </a:pPr>
            <a:br>
              <a:rPr kumimoji="0" lang="en-GB" sz="1050" b="1" i="0" u="none" strike="noStrike" kern="1200" cap="none" spc="0" normalizeH="0" baseline="0" noProof="0" dirty="0">
                <a:ln>
                  <a:noFill/>
                </a:ln>
                <a:solidFill>
                  <a:srgbClr val="002C6C"/>
                </a:solidFill>
                <a:effectLst/>
                <a:uLnTx/>
                <a:uFillTx/>
                <a:latin typeface="Verdana"/>
                <a:ea typeface="ＭＳ Ｐゴシック" charset="0"/>
                <a:cs typeface="Verdana"/>
              </a:rPr>
            </a:br>
            <a:r>
              <a:rPr kumimoji="0" lang="en-GB" sz="1050" b="1" i="0" u="none" strike="noStrike" kern="1200" cap="none" spc="0" normalizeH="0" baseline="0" noProof="0" dirty="0">
                <a:ln>
                  <a:noFill/>
                </a:ln>
                <a:solidFill>
                  <a:srgbClr val="F4F4F4"/>
                </a:solidFill>
                <a:effectLst/>
                <a:uLnTx/>
                <a:uFillTx/>
                <a:latin typeface="Verdana"/>
                <a:ea typeface="ＭＳ Ｐゴシック" charset="0"/>
                <a:cs typeface="Verdana"/>
              </a:rPr>
              <a:t>25 January - 24 February 2022 (23:59 CET)</a:t>
            </a:r>
          </a:p>
          <a:p>
            <a:pPr marL="0" marR="0" lvl="0" indent="0" algn="l" defTabSz="457144" rtl="0" eaLnBrk="1" fontAlgn="base" latinLnBrk="0" hangingPunct="1">
              <a:lnSpc>
                <a:spcPct val="90000"/>
              </a:lnSpc>
              <a:spcBef>
                <a:spcPct val="20000"/>
              </a:spcBef>
              <a:spcAft>
                <a:spcPct val="0"/>
              </a:spcAft>
              <a:buClr>
                <a:srgbClr val="F26334"/>
              </a:buClr>
              <a:buSzTx/>
              <a:buFontTx/>
              <a:buNone/>
              <a:tabLst/>
              <a:defRPr/>
            </a:pPr>
            <a:r>
              <a:rPr kumimoji="0" lang="en-GB" sz="1050" b="1" i="0" u="none" strike="noStrike" kern="1200" cap="none" spc="0" normalizeH="0" baseline="0" noProof="0" dirty="0">
                <a:ln>
                  <a:noFill/>
                </a:ln>
                <a:solidFill>
                  <a:srgbClr val="888B8D"/>
                </a:solidFill>
                <a:effectLst/>
                <a:uLnTx/>
                <a:uFillTx/>
                <a:latin typeface="Verdana"/>
                <a:ea typeface="ＭＳ Ｐゴシック" charset="0"/>
                <a:cs typeface="Verdana"/>
              </a:rPr>
              <a:t>Summary of your work only </a:t>
            </a:r>
          </a:p>
          <a:p>
            <a:pPr marL="0" marR="0" lvl="0" indent="0" algn="l" defTabSz="457144" rtl="0" eaLnBrk="1" fontAlgn="base" latinLnBrk="0" hangingPunct="1">
              <a:lnSpc>
                <a:spcPct val="90000"/>
              </a:lnSpc>
              <a:spcBef>
                <a:spcPct val="20000"/>
              </a:spcBef>
              <a:spcAft>
                <a:spcPct val="0"/>
              </a:spcAft>
              <a:buClr>
                <a:srgbClr val="F26334"/>
              </a:buClr>
              <a:buSzTx/>
              <a:buFontTx/>
              <a:buNone/>
              <a:tabLst/>
              <a:defRPr/>
            </a:pPr>
            <a:endParaRPr kumimoji="0" lang="en-GB" sz="1050" b="1" i="0" u="none" strike="noStrike" kern="1200" cap="none" spc="0" normalizeH="0" baseline="0" noProof="0" dirty="0">
              <a:ln>
                <a:noFill/>
              </a:ln>
              <a:solidFill>
                <a:srgbClr val="002C6C"/>
              </a:solidFill>
              <a:effectLst/>
              <a:uLnTx/>
              <a:uFillTx/>
              <a:latin typeface="Verdana"/>
              <a:ea typeface="ＭＳ Ｐゴシック" charset="0"/>
              <a:cs typeface="Verdana"/>
            </a:endParaRPr>
          </a:p>
          <a:p>
            <a:pPr marL="0" marR="0" lvl="0" indent="0" algn="l" defTabSz="457144" rtl="0" eaLnBrk="1" fontAlgn="base" latinLnBrk="0" hangingPunct="1">
              <a:lnSpc>
                <a:spcPct val="90000"/>
              </a:lnSpc>
              <a:spcBef>
                <a:spcPct val="20000"/>
              </a:spcBef>
              <a:spcAft>
                <a:spcPct val="0"/>
              </a:spcAft>
              <a:buClr>
                <a:srgbClr val="F26334"/>
              </a:buClr>
              <a:buSzTx/>
              <a:buFontTx/>
              <a:buNone/>
              <a:tabLst/>
              <a:defRPr/>
            </a:pPr>
            <a:r>
              <a:rPr kumimoji="0" lang="en-GB" sz="1050" b="1" i="0" u="none" strike="noStrike" kern="1200" cap="none" spc="0" normalizeH="0" baseline="0" noProof="0" dirty="0">
                <a:ln>
                  <a:noFill/>
                </a:ln>
                <a:solidFill>
                  <a:srgbClr val="002C6C"/>
                </a:solidFill>
                <a:effectLst/>
                <a:uLnTx/>
                <a:uFillTx/>
                <a:latin typeface="Verdana"/>
                <a:ea typeface="ＭＳ Ｐゴシック" charset="0"/>
                <a:cs typeface="Verdana"/>
              </a:rPr>
              <a:t>Case studies submission period:</a:t>
            </a:r>
          </a:p>
          <a:p>
            <a:pPr marL="0" marR="0" lvl="0" indent="0" algn="l" defTabSz="457144" rtl="0" eaLnBrk="1" fontAlgn="base" latinLnBrk="0" hangingPunct="1">
              <a:lnSpc>
                <a:spcPct val="90000"/>
              </a:lnSpc>
              <a:spcBef>
                <a:spcPct val="20000"/>
              </a:spcBef>
              <a:spcAft>
                <a:spcPct val="0"/>
              </a:spcAft>
              <a:buClr>
                <a:srgbClr val="F26334"/>
              </a:buClr>
              <a:buSzTx/>
              <a:buFontTx/>
              <a:buNone/>
              <a:tabLst/>
              <a:defRPr/>
            </a:pPr>
            <a:br>
              <a:rPr kumimoji="0" lang="en-GB" sz="1050" b="1" i="0" u="none" strike="noStrike" kern="1200" cap="none" spc="0" normalizeH="0" baseline="0" noProof="0" dirty="0">
                <a:ln>
                  <a:noFill/>
                </a:ln>
                <a:solidFill>
                  <a:srgbClr val="002C6C"/>
                </a:solidFill>
                <a:effectLst/>
                <a:uLnTx/>
                <a:uFillTx/>
                <a:latin typeface="Verdana"/>
                <a:ea typeface="ＭＳ Ｐゴシック" charset="0"/>
                <a:cs typeface="Verdana"/>
              </a:rPr>
            </a:br>
            <a:r>
              <a:rPr kumimoji="0" lang="en-GB" sz="1050" b="1" i="0" u="none" strike="noStrike" kern="1200" cap="none" spc="0" normalizeH="0" baseline="0" noProof="0" dirty="0">
                <a:ln>
                  <a:noFill/>
                </a:ln>
                <a:solidFill>
                  <a:srgbClr val="F4F4F4"/>
                </a:solidFill>
                <a:effectLst/>
                <a:uLnTx/>
                <a:uFillTx/>
                <a:latin typeface="Verdana"/>
                <a:ea typeface="ＭＳ Ｐゴシック" charset="0"/>
                <a:cs typeface="Verdana"/>
              </a:rPr>
              <a:t>10 March – 29 April 2022 (23:59 CET)</a:t>
            </a:r>
          </a:p>
          <a:p>
            <a:pPr marL="0" marR="0" lvl="0" indent="0" algn="l" defTabSz="457144" rtl="0" eaLnBrk="1" fontAlgn="base" latinLnBrk="0" hangingPunct="1">
              <a:lnSpc>
                <a:spcPct val="90000"/>
              </a:lnSpc>
              <a:spcBef>
                <a:spcPct val="20000"/>
              </a:spcBef>
              <a:spcAft>
                <a:spcPct val="0"/>
              </a:spcAft>
              <a:buClr>
                <a:srgbClr val="F26334"/>
              </a:buClr>
              <a:buSzTx/>
              <a:buFontTx/>
              <a:buNone/>
              <a:tabLst/>
              <a:defRPr/>
            </a:pPr>
            <a:r>
              <a:rPr kumimoji="0" lang="en-GB" sz="1050" b="1" i="0" u="none" strike="noStrike" kern="1200" cap="none" spc="0" normalizeH="0" baseline="0" noProof="0" dirty="0">
                <a:ln>
                  <a:noFill/>
                </a:ln>
                <a:solidFill>
                  <a:srgbClr val="888B8D"/>
                </a:solidFill>
                <a:effectLst/>
                <a:uLnTx/>
                <a:uFillTx/>
                <a:latin typeface="Verdana"/>
                <a:ea typeface="ＭＳ Ｐゴシック" charset="0"/>
                <a:cs typeface="Verdana"/>
              </a:rPr>
              <a:t>Selected cases will be included in </a:t>
            </a:r>
          </a:p>
          <a:p>
            <a:pPr marL="0" marR="0" lvl="0" indent="0" algn="l" defTabSz="457144" rtl="0" eaLnBrk="1" fontAlgn="base" latinLnBrk="0" hangingPunct="1">
              <a:lnSpc>
                <a:spcPct val="90000"/>
              </a:lnSpc>
              <a:spcBef>
                <a:spcPct val="20000"/>
              </a:spcBef>
              <a:spcAft>
                <a:spcPct val="0"/>
              </a:spcAft>
              <a:buClr>
                <a:srgbClr val="F26334"/>
              </a:buClr>
              <a:buSzTx/>
              <a:buFontTx/>
              <a:buNone/>
              <a:tabLst/>
              <a:defRPr/>
            </a:pPr>
            <a:r>
              <a:rPr kumimoji="0" lang="en-GB" sz="1050" b="1" i="0" u="none" strike="noStrike" kern="1200" cap="none" spc="0" normalizeH="0" baseline="0" noProof="0" dirty="0">
                <a:ln>
                  <a:noFill/>
                </a:ln>
                <a:solidFill>
                  <a:srgbClr val="888B8D"/>
                </a:solidFill>
                <a:effectLst/>
                <a:uLnTx/>
                <a:uFillTx/>
                <a:latin typeface="Verdana"/>
                <a:ea typeface="ＭＳ Ｐゴシック" charset="0"/>
                <a:cs typeface="Verdana"/>
              </a:rPr>
              <a:t>the 2022-2023 Reference Book</a:t>
            </a:r>
          </a:p>
        </p:txBody>
      </p:sp>
    </p:spTree>
    <p:extLst>
      <p:ext uri="{BB962C8B-B14F-4D97-AF65-F5344CB8AC3E}">
        <p14:creationId xmlns:p14="http://schemas.microsoft.com/office/powerpoint/2010/main" val="1367890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p:sp>
      <p:sp>
        <p:nvSpPr>
          <p:cNvPr id="11" name="Title 10"/>
          <p:cNvSpPr>
            <a:spLocks noGrp="1"/>
          </p:cNvSpPr>
          <p:nvPr>
            <p:ph type="title"/>
          </p:nvPr>
        </p:nvSpPr>
        <p:spPr/>
        <p:txBody>
          <a:bodyPr/>
          <a:lstStyle/>
          <a:p>
            <a:r>
              <a:rPr lang="en-GB" dirty="0"/>
              <a:t>THANK YOU FOR YOUR PARTICIPATION!</a:t>
            </a:r>
          </a:p>
        </p:txBody>
      </p:sp>
      <p:sp>
        <p:nvSpPr>
          <p:cNvPr id="12" name="Text Placeholder 11"/>
          <p:cNvSpPr>
            <a:spLocks noGrp="1"/>
          </p:cNvSpPr>
          <p:nvPr>
            <p:ph type="body" sz="quarter" idx="11"/>
          </p:nvPr>
        </p:nvSpPr>
        <p:spPr/>
        <p:txBody>
          <a:bodyPr/>
          <a:lstStyle/>
          <a:p>
            <a:endParaRPr lang="en-GB"/>
          </a:p>
        </p:txBody>
      </p:sp>
      <p:sp>
        <p:nvSpPr>
          <p:cNvPr id="13" name="Text Placeholder 12"/>
          <p:cNvSpPr>
            <a:spLocks noGrp="1"/>
          </p:cNvSpPr>
          <p:nvPr>
            <p:ph type="body" sz="quarter" idx="12"/>
          </p:nvPr>
        </p:nvSpPr>
        <p:spPr/>
        <p:txBody>
          <a:bodyPr/>
          <a:lstStyle/>
          <a:p>
            <a:endParaRPr lang="en-GB"/>
          </a:p>
        </p:txBody>
      </p:sp>
      <p:sp>
        <p:nvSpPr>
          <p:cNvPr id="14" name="Text Placeholder 1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875730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9EEA-5F36-4905-8F96-0F87A7EE0578}"/>
              </a:ext>
            </a:extLst>
          </p:cNvPr>
          <p:cNvSpPr>
            <a:spLocks noGrp="1"/>
          </p:cNvSpPr>
          <p:nvPr>
            <p:ph type="title"/>
          </p:nvPr>
        </p:nvSpPr>
        <p:spPr>
          <a:xfrm>
            <a:off x="447479" y="214123"/>
            <a:ext cx="8280812" cy="679647"/>
          </a:xfrm>
        </p:spPr>
        <p:txBody>
          <a:bodyPr/>
          <a:lstStyle/>
          <a:p>
            <a:r>
              <a:rPr lang="en-US">
                <a:ea typeface="ＭＳ Ｐゴシック"/>
              </a:rPr>
              <a:t>Did you enjoy the session? </a:t>
            </a:r>
            <a:br>
              <a:rPr lang="en-US">
                <a:ea typeface="ＭＳ Ｐゴシック"/>
              </a:rPr>
            </a:br>
            <a:r>
              <a:rPr lang="en-US">
                <a:ea typeface="ＭＳ Ｐゴシック"/>
              </a:rPr>
              <a:t>Please complete the session survey </a:t>
            </a:r>
            <a:endParaRPr lang="en-US"/>
          </a:p>
        </p:txBody>
      </p:sp>
      <p:sp>
        <p:nvSpPr>
          <p:cNvPr id="3" name="Slide Number Placeholder 2">
            <a:extLst>
              <a:ext uri="{FF2B5EF4-FFF2-40B4-BE49-F238E27FC236}">
                <a16:creationId xmlns:a16="http://schemas.microsoft.com/office/drawing/2014/main" id="{607E00C4-13AF-4594-8137-2853C275E338}"/>
              </a:ext>
            </a:extLst>
          </p:cNvPr>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39</a:t>
            </a:fld>
            <a:endParaRPr lang="en-GB" noProof="0"/>
          </a:p>
        </p:txBody>
      </p:sp>
      <p:sp>
        <p:nvSpPr>
          <p:cNvPr id="9" name="TextBox 8">
            <a:extLst>
              <a:ext uri="{FF2B5EF4-FFF2-40B4-BE49-F238E27FC236}">
                <a16:creationId xmlns:a16="http://schemas.microsoft.com/office/drawing/2014/main" id="{EA117EE6-3162-413D-891C-FCC9B55A3A9C}"/>
              </a:ext>
            </a:extLst>
          </p:cNvPr>
          <p:cNvSpPr txBox="1"/>
          <p:nvPr/>
        </p:nvSpPr>
        <p:spPr>
          <a:xfrm>
            <a:off x="358483" y="2773919"/>
            <a:ext cx="8371077" cy="523220"/>
          </a:xfrm>
          <a:prstGeom prst="rect">
            <a:avLst/>
          </a:prstGeom>
          <a:noFill/>
        </p:spPr>
        <p:txBody>
          <a:bodyPr wrap="square" lIns="91440" tIns="45720" rIns="91440" bIns="45720" rtlCol="0" anchor="t">
            <a:spAutoFit/>
          </a:bodyPr>
          <a:lstStyle/>
          <a:p>
            <a:r>
              <a:rPr lang="en-US" sz="1400">
                <a:solidFill>
                  <a:schemeClr val="accent1"/>
                </a:solidFill>
              </a:rPr>
              <a:t>In appreciation of your time, we’ll donate 5 € to UNICEF for water pumps, </a:t>
            </a:r>
          </a:p>
          <a:p>
            <a:r>
              <a:rPr lang="en-US" sz="1400">
                <a:solidFill>
                  <a:schemeClr val="accent1"/>
                </a:solidFill>
              </a:rPr>
              <a:t>water purification tablets and soap.</a:t>
            </a:r>
            <a:endParaRPr lang="en-US" sz="1400">
              <a:solidFill>
                <a:schemeClr val="accent1"/>
              </a:solidFill>
              <a:ea typeface="Verdana"/>
            </a:endParaRPr>
          </a:p>
        </p:txBody>
      </p:sp>
      <p:pic>
        <p:nvPicPr>
          <p:cNvPr id="8" name="Picture 7" descr="A picture containing outdoor, person, child, young&#10;&#10;Description automatically generated">
            <a:extLst>
              <a:ext uri="{FF2B5EF4-FFF2-40B4-BE49-F238E27FC236}">
                <a16:creationId xmlns:a16="http://schemas.microsoft.com/office/drawing/2014/main" id="{83BA888B-D95C-4F89-A55F-4D89D780BD72}"/>
              </a:ext>
            </a:extLst>
          </p:cNvPr>
          <p:cNvPicPr>
            <a:picLocks noChangeAspect="1"/>
          </p:cNvPicPr>
          <p:nvPr/>
        </p:nvPicPr>
        <p:blipFill>
          <a:blip r:embed="rId3"/>
          <a:stretch>
            <a:fillRect/>
          </a:stretch>
        </p:blipFill>
        <p:spPr>
          <a:xfrm>
            <a:off x="3126780" y="3563402"/>
            <a:ext cx="2246496" cy="1497230"/>
          </a:xfrm>
          <a:prstGeom prst="rect">
            <a:avLst/>
          </a:prstGeom>
        </p:spPr>
      </p:pic>
      <p:pic>
        <p:nvPicPr>
          <p:cNvPr id="19" name="Picture 18" descr="A group of people standing by a pool&#10;&#10;Description automatically generated with low confidence">
            <a:extLst>
              <a:ext uri="{FF2B5EF4-FFF2-40B4-BE49-F238E27FC236}">
                <a16:creationId xmlns:a16="http://schemas.microsoft.com/office/drawing/2014/main" id="{C4CB04BC-CE6E-45AE-8CEA-5A905F0AF3E3}"/>
              </a:ext>
            </a:extLst>
          </p:cNvPr>
          <p:cNvPicPr>
            <a:picLocks noChangeAspect="1"/>
          </p:cNvPicPr>
          <p:nvPr/>
        </p:nvPicPr>
        <p:blipFill rotWithShape="1">
          <a:blip r:embed="rId4"/>
          <a:srcRect t="3979" b="28676"/>
          <a:stretch/>
        </p:blipFill>
        <p:spPr>
          <a:xfrm>
            <a:off x="5474341" y="3563402"/>
            <a:ext cx="3313669" cy="1497229"/>
          </a:xfrm>
          <a:prstGeom prst="rect">
            <a:avLst/>
          </a:prstGeom>
        </p:spPr>
      </p:pic>
      <p:pic>
        <p:nvPicPr>
          <p:cNvPr id="27" name="Picture 26" descr="A picture containing tree, ground, outdoor&#10;&#10;Description automatically generated">
            <a:extLst>
              <a:ext uri="{FF2B5EF4-FFF2-40B4-BE49-F238E27FC236}">
                <a16:creationId xmlns:a16="http://schemas.microsoft.com/office/drawing/2014/main" id="{6676C8DE-4272-4574-B107-24DCAD6752DB}"/>
              </a:ext>
            </a:extLst>
          </p:cNvPr>
          <p:cNvPicPr>
            <a:picLocks noChangeAspect="1"/>
          </p:cNvPicPr>
          <p:nvPr/>
        </p:nvPicPr>
        <p:blipFill rotWithShape="1">
          <a:blip r:embed="rId5"/>
          <a:srcRect l="8698" r="15171"/>
          <a:stretch/>
        </p:blipFill>
        <p:spPr>
          <a:xfrm>
            <a:off x="447479" y="3563402"/>
            <a:ext cx="2521819" cy="1497230"/>
          </a:xfrm>
          <a:prstGeom prst="rect">
            <a:avLst/>
          </a:prstGeom>
        </p:spPr>
      </p:pic>
      <p:sp>
        <p:nvSpPr>
          <p:cNvPr id="12" name="TextBox 11">
            <a:extLst>
              <a:ext uri="{FF2B5EF4-FFF2-40B4-BE49-F238E27FC236}">
                <a16:creationId xmlns:a16="http://schemas.microsoft.com/office/drawing/2014/main" id="{6D8736BD-EA62-4D6C-8CFC-210DCFFF3A55}"/>
              </a:ext>
            </a:extLst>
          </p:cNvPr>
          <p:cNvSpPr txBox="1"/>
          <p:nvPr/>
        </p:nvSpPr>
        <p:spPr>
          <a:xfrm>
            <a:off x="384596" y="1246807"/>
            <a:ext cx="8044520" cy="1323429"/>
          </a:xfrm>
          <a:prstGeom prst="rect">
            <a:avLst/>
          </a:prstGeom>
          <a:noFill/>
        </p:spPr>
        <p:txBody>
          <a:bodyPr wrap="square" lIns="91368" tIns="45715" rIns="91368" bIns="45715" rtlCol="0" anchor="t">
            <a:spAutoFit/>
          </a:bodyPr>
          <a:lstStyle/>
          <a:p>
            <a:pPr defTabSz="913457"/>
            <a:r>
              <a:rPr lang="en-US" sz="1600">
                <a:solidFill>
                  <a:srgbClr val="002C6C"/>
                </a:solidFill>
                <a:latin typeface="Verdana"/>
              </a:rPr>
              <a:t>Each day you receive a daily summary email from </a:t>
            </a:r>
            <a:r>
              <a:rPr lang="en-US" sz="1600">
                <a:solidFill>
                  <a:srgbClr val="002C6C"/>
                </a:solidFill>
                <a:latin typeface="Verdana"/>
                <a:hlinkClick r:id="rId6"/>
              </a:rPr>
              <a:t>globalforum@gs1.org</a:t>
            </a:r>
            <a:r>
              <a:rPr lang="en-US" sz="1600">
                <a:solidFill>
                  <a:srgbClr val="002C6C"/>
                </a:solidFill>
                <a:latin typeface="Verdana"/>
              </a:rPr>
              <a:t> : </a:t>
            </a:r>
            <a:endParaRPr lang="en-US" sz="1600">
              <a:ea typeface="Verdana"/>
            </a:endParaRPr>
          </a:p>
          <a:p>
            <a:pPr marL="342265" indent="-342265" defTabSz="913457">
              <a:buClr>
                <a:srgbClr val="F26334"/>
              </a:buClr>
              <a:buFont typeface="+mj-lt"/>
              <a:buAutoNum type="arabicPeriod"/>
            </a:pPr>
            <a:endParaRPr lang="en-US" sz="1600">
              <a:solidFill>
                <a:srgbClr val="002C6C"/>
              </a:solidFill>
              <a:latin typeface="Verdana"/>
              <a:ea typeface="Verdana"/>
            </a:endParaRPr>
          </a:p>
          <a:p>
            <a:pPr marL="342265" indent="-342265" defTabSz="913457">
              <a:buClr>
                <a:srgbClr val="F26334"/>
              </a:buClr>
              <a:buFont typeface="+mj-lt"/>
              <a:buAutoNum type="arabicPeriod"/>
            </a:pPr>
            <a:r>
              <a:rPr lang="en-US" sz="1600">
                <a:solidFill>
                  <a:srgbClr val="002C6C"/>
                </a:solidFill>
                <a:latin typeface="Verdana"/>
              </a:rPr>
              <a:t>Click the survey link in the email</a:t>
            </a:r>
            <a:endParaRPr lang="en-US" sz="1600">
              <a:solidFill>
                <a:srgbClr val="002C6C"/>
              </a:solidFill>
              <a:latin typeface="Verdana"/>
              <a:ea typeface="Verdana"/>
            </a:endParaRPr>
          </a:p>
          <a:p>
            <a:pPr marL="342265" indent="-342265" defTabSz="913457">
              <a:buClr>
                <a:srgbClr val="F26334"/>
              </a:buClr>
              <a:buFont typeface="+mj-lt"/>
              <a:buAutoNum type="arabicPeriod"/>
            </a:pPr>
            <a:endParaRPr lang="en-US" sz="1600">
              <a:solidFill>
                <a:srgbClr val="002C6C"/>
              </a:solidFill>
              <a:latin typeface="Verdana"/>
              <a:ea typeface="Verdana"/>
            </a:endParaRPr>
          </a:p>
          <a:p>
            <a:pPr marL="342265" indent="-342265" defTabSz="1219020">
              <a:buClr>
                <a:srgbClr val="F26334"/>
              </a:buClr>
              <a:buFont typeface="+mj-lt"/>
              <a:buAutoNum type="arabicPeriod"/>
            </a:pPr>
            <a:r>
              <a:rPr lang="en-US" sz="1600">
                <a:solidFill>
                  <a:srgbClr val="002C6C"/>
                </a:solidFill>
                <a:latin typeface="Verdana"/>
              </a:rPr>
              <a:t>Rate the sessions that you attended</a:t>
            </a:r>
            <a:endParaRPr lang="en-GB" sz="1600">
              <a:solidFill>
                <a:srgbClr val="002C6C"/>
              </a:solidFill>
              <a:latin typeface="Verdana"/>
              <a:ea typeface="Verdana"/>
            </a:endParaRPr>
          </a:p>
        </p:txBody>
      </p:sp>
    </p:spTree>
    <p:extLst>
      <p:ext uri="{BB962C8B-B14F-4D97-AF65-F5344CB8AC3E}">
        <p14:creationId xmlns:p14="http://schemas.microsoft.com/office/powerpoint/2010/main" val="3524753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82AA3D-30D1-4F2D-B6E6-1854B7F1859E}"/>
              </a:ext>
            </a:extLst>
          </p:cNvPr>
          <p:cNvSpPr>
            <a:spLocks noGrp="1"/>
          </p:cNvSpPr>
          <p:nvPr>
            <p:ph type="body" sz="quarter" idx="11"/>
          </p:nvPr>
        </p:nvSpPr>
        <p:spPr>
          <a:xfrm>
            <a:off x="518043" y="1186535"/>
            <a:ext cx="8246492" cy="373561"/>
          </a:xfrm>
        </p:spPr>
        <p:txBody>
          <a:bodyPr/>
          <a:lstStyle/>
          <a:p>
            <a:r>
              <a:rPr lang="en-US" sz="1600" b="0"/>
              <a:t>Change your screen name</a:t>
            </a:r>
            <a:endParaRPr lang="en-GB" sz="1600" b="0"/>
          </a:p>
        </p:txBody>
      </p:sp>
      <p:sp>
        <p:nvSpPr>
          <p:cNvPr id="2" name="Title 1">
            <a:extLst>
              <a:ext uri="{FF2B5EF4-FFF2-40B4-BE49-F238E27FC236}">
                <a16:creationId xmlns:a16="http://schemas.microsoft.com/office/drawing/2014/main" id="{E59ABACF-750B-473D-B0E3-B333FDF31CC7}"/>
              </a:ext>
            </a:extLst>
          </p:cNvPr>
          <p:cNvSpPr>
            <a:spLocks noGrp="1"/>
          </p:cNvSpPr>
          <p:nvPr>
            <p:ph type="title"/>
          </p:nvPr>
        </p:nvSpPr>
        <p:spPr>
          <a:xfrm>
            <a:off x="447479" y="172643"/>
            <a:ext cx="8461390" cy="679647"/>
          </a:xfrm>
        </p:spPr>
        <p:txBody>
          <a:bodyPr/>
          <a:lstStyle/>
          <a:p>
            <a:r>
              <a:rPr lang="en-GB"/>
              <a:t>Ways to improve your Zoom experience</a:t>
            </a:r>
            <a:endParaRPr lang="en-GB">
              <a:solidFill>
                <a:schemeClr val="accent1"/>
              </a:solidFill>
            </a:endParaRPr>
          </a:p>
        </p:txBody>
      </p:sp>
      <p:sp>
        <p:nvSpPr>
          <p:cNvPr id="4" name="Slide Number Placeholder 3">
            <a:extLst>
              <a:ext uri="{FF2B5EF4-FFF2-40B4-BE49-F238E27FC236}">
                <a16:creationId xmlns:a16="http://schemas.microsoft.com/office/drawing/2014/main" id="{FDD66C39-D58C-4E00-B981-5E283385967E}"/>
              </a:ext>
            </a:extLst>
          </p:cNvPr>
          <p:cNvSpPr>
            <a:spLocks noGrp="1"/>
          </p:cNvSpPr>
          <p:nvPr>
            <p:ph type="sldNum" sz="quarter" idx="14"/>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4</a:t>
            </a:fld>
            <a:endParaRPr kumimoji="0" lang="en-GB" sz="700" b="0" i="0" u="none" strike="noStrike" kern="1200" cap="none" spc="0" normalizeH="0" baseline="0" noProof="0">
              <a:ln>
                <a:noFill/>
              </a:ln>
              <a:solidFill>
                <a:srgbClr val="454545"/>
              </a:solidFill>
              <a:effectLst/>
              <a:uLnTx/>
              <a:uFillTx/>
              <a:latin typeface="Verdana"/>
              <a:ea typeface="+mn-ea"/>
            </a:endParaRPr>
          </a:p>
        </p:txBody>
      </p:sp>
      <p:pic>
        <p:nvPicPr>
          <p:cNvPr id="11" name="Picture 10" descr="Graphical user interface&#10;&#10;Description automatically generated with medium confidence">
            <a:extLst>
              <a:ext uri="{FF2B5EF4-FFF2-40B4-BE49-F238E27FC236}">
                <a16:creationId xmlns:a16="http://schemas.microsoft.com/office/drawing/2014/main" id="{16135966-1CFB-4084-8159-94CAF9C3BF9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099736" y="1083363"/>
            <a:ext cx="3287530" cy="906191"/>
          </a:xfrm>
          <a:prstGeom prst="rect">
            <a:avLst/>
          </a:prstGeom>
          <a:ln>
            <a:solidFill>
              <a:srgbClr val="002C6C"/>
            </a:solidFill>
          </a:ln>
        </p:spPr>
      </p:pic>
      <p:sp>
        <p:nvSpPr>
          <p:cNvPr id="7" name="Rectangle 6">
            <a:extLst>
              <a:ext uri="{FF2B5EF4-FFF2-40B4-BE49-F238E27FC236}">
                <a16:creationId xmlns:a16="http://schemas.microsoft.com/office/drawing/2014/main" id="{D67508D4-832A-4E1F-ABA9-542CD9704061}"/>
              </a:ext>
            </a:extLst>
          </p:cNvPr>
          <p:cNvSpPr/>
          <p:nvPr/>
        </p:nvSpPr>
        <p:spPr>
          <a:xfrm>
            <a:off x="7214198" y="455510"/>
            <a:ext cx="1887709" cy="915258"/>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In the “Participants” list on the right side of the Zoom window, hover over your name, click “More” and click “Rename”</a:t>
            </a:r>
            <a:endParaRPr kumimoji="0" lang="en-GB" sz="900" b="0" i="0" u="none" strike="noStrike" kern="1200" cap="none" spc="0" normalizeH="0" baseline="0" noProof="0">
              <a:ln>
                <a:noFill/>
              </a:ln>
              <a:solidFill>
                <a:prstClr val="white"/>
              </a:solidFill>
              <a:effectLst/>
              <a:uLnTx/>
              <a:uFillTx/>
              <a:latin typeface="Verdana"/>
              <a:ea typeface="+mn-ea"/>
              <a:cs typeface="+mn-cs"/>
            </a:endParaRPr>
          </a:p>
        </p:txBody>
      </p:sp>
      <p:sp>
        <p:nvSpPr>
          <p:cNvPr id="16" name="Text Placeholder 6">
            <a:extLst>
              <a:ext uri="{FF2B5EF4-FFF2-40B4-BE49-F238E27FC236}">
                <a16:creationId xmlns:a16="http://schemas.microsoft.com/office/drawing/2014/main" id="{30D10899-B223-4831-A3D7-9B2189154F26}"/>
              </a:ext>
            </a:extLst>
          </p:cNvPr>
          <p:cNvSpPr txBox="1">
            <a:spLocks/>
          </p:cNvSpPr>
          <p:nvPr/>
        </p:nvSpPr>
        <p:spPr>
          <a:xfrm>
            <a:off x="518042" y="2413444"/>
            <a:ext cx="5031419" cy="758291"/>
          </a:xfrm>
          <a:prstGeom prst="rect">
            <a:avLst/>
          </a:prstGeom>
        </p:spPr>
        <p:txBody>
          <a:bodyPr>
            <a:noAutofit/>
          </a:bodyPr>
          <a:lstStyle>
            <a:lvl1pPr marL="0" marR="0" indent="0" algn="l" defTabSz="457155" rtl="0" eaLnBrk="1" fontAlgn="base" latinLnBrk="0" hangingPunct="1">
              <a:lnSpc>
                <a:spcPct val="100000"/>
              </a:lnSpc>
              <a:spcBef>
                <a:spcPts val="400"/>
              </a:spcBef>
              <a:spcAft>
                <a:spcPct val="0"/>
              </a:spcAft>
              <a:buClr>
                <a:schemeClr val="accent1"/>
              </a:buClr>
              <a:buSzTx/>
              <a:buFontTx/>
              <a:buNone/>
              <a:tabLst/>
              <a:defRPr sz="1800" b="1"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55" rtl="0" eaLnBrk="1" fontAlgn="base" latinLnBrk="0" hangingPunct="1">
              <a:lnSpc>
                <a:spcPct val="100000"/>
              </a:lnSpc>
              <a:spcBef>
                <a:spcPts val="400"/>
              </a:spcBef>
              <a:spcAft>
                <a:spcPct val="0"/>
              </a:spcAft>
              <a:buClr>
                <a:srgbClr val="F26334"/>
              </a:buClr>
              <a:buSzTx/>
              <a:buFontTx/>
              <a:buNone/>
              <a:tabLst/>
              <a:defRPr/>
            </a:pPr>
            <a:r>
              <a:rPr kumimoji="0" lang="en-US" sz="1600" b="0" i="0" u="none" strike="noStrike" kern="1200" cap="none" spc="0" normalizeH="0" baseline="0" noProof="0">
                <a:ln>
                  <a:noFill/>
                </a:ln>
                <a:solidFill>
                  <a:srgbClr val="002C6C"/>
                </a:solidFill>
                <a:effectLst/>
                <a:uLnTx/>
                <a:uFillTx/>
                <a:latin typeface="Verdana"/>
                <a:ea typeface="ＭＳ Ｐゴシック" charset="0"/>
              </a:rPr>
              <a:t>Click the </a:t>
            </a:r>
            <a:r>
              <a:rPr kumimoji="0" lang="en-US" sz="1600" b="0" i="0" u="none" strike="noStrike" kern="1200" cap="none" spc="0" normalizeH="0" baseline="0" noProof="0">
                <a:ln>
                  <a:noFill/>
                </a:ln>
                <a:solidFill>
                  <a:srgbClr val="F26334"/>
                </a:solidFill>
                <a:effectLst/>
                <a:uLnTx/>
                <a:uFillTx/>
                <a:latin typeface="Verdana"/>
                <a:ea typeface="ＭＳ Ｐゴシック" charset="0"/>
              </a:rPr>
              <a:t>Chat</a:t>
            </a:r>
            <a:r>
              <a:rPr kumimoji="0" lang="en-US" sz="1600" b="0" i="0" u="none" strike="noStrike" kern="1200" cap="none" spc="0" normalizeH="0" baseline="0" noProof="0">
                <a:ln>
                  <a:noFill/>
                </a:ln>
                <a:solidFill>
                  <a:srgbClr val="002C6C"/>
                </a:solidFill>
                <a:effectLst/>
                <a:uLnTx/>
                <a:uFillTx/>
                <a:latin typeface="Verdana"/>
                <a:ea typeface="ＭＳ Ｐゴシック" charset="0"/>
              </a:rPr>
              <a:t> button in the bar at</a:t>
            </a:r>
          </a:p>
          <a:p>
            <a:pPr marL="0" marR="0" lvl="0" indent="0" algn="l" defTabSz="457155" rtl="0" eaLnBrk="1" fontAlgn="base" latinLnBrk="0" hangingPunct="1">
              <a:lnSpc>
                <a:spcPct val="100000"/>
              </a:lnSpc>
              <a:spcBef>
                <a:spcPts val="400"/>
              </a:spcBef>
              <a:spcAft>
                <a:spcPct val="0"/>
              </a:spcAft>
              <a:buClr>
                <a:srgbClr val="F26334"/>
              </a:buClr>
              <a:buSzTx/>
              <a:buFontTx/>
              <a:buNone/>
              <a:tabLst/>
              <a:defRPr/>
            </a:pPr>
            <a:r>
              <a:rPr kumimoji="0" lang="en-US" sz="1600" b="0" i="0" u="none" strike="noStrike" kern="1200" cap="none" spc="0" normalizeH="0" baseline="0" noProof="0">
                <a:ln>
                  <a:noFill/>
                </a:ln>
                <a:solidFill>
                  <a:srgbClr val="002C6C"/>
                </a:solidFill>
                <a:effectLst/>
                <a:uLnTx/>
                <a:uFillTx/>
                <a:latin typeface="Verdana"/>
                <a:ea typeface="ＭＳ Ｐゴシック" charset="0"/>
              </a:rPr>
              <a:t>the bottom of your screen to open </a:t>
            </a:r>
          </a:p>
          <a:p>
            <a:pPr marL="0" marR="0" lvl="0" indent="0" algn="l" defTabSz="457155" rtl="0" eaLnBrk="1" fontAlgn="base" latinLnBrk="0" hangingPunct="1">
              <a:lnSpc>
                <a:spcPct val="100000"/>
              </a:lnSpc>
              <a:spcBef>
                <a:spcPts val="400"/>
              </a:spcBef>
              <a:spcAft>
                <a:spcPct val="0"/>
              </a:spcAft>
              <a:buClr>
                <a:srgbClr val="F26334"/>
              </a:buClr>
              <a:buSzTx/>
              <a:buFontTx/>
              <a:buNone/>
              <a:tabLst/>
              <a:defRPr/>
            </a:pPr>
            <a:r>
              <a:rPr kumimoji="0" lang="en-US" sz="1600" b="0" i="0" u="none" strike="noStrike" kern="1200" cap="none" spc="0" normalizeH="0" baseline="0" noProof="0">
                <a:ln>
                  <a:noFill/>
                </a:ln>
                <a:solidFill>
                  <a:srgbClr val="002C6C"/>
                </a:solidFill>
                <a:effectLst/>
                <a:uLnTx/>
                <a:uFillTx/>
                <a:latin typeface="Verdana"/>
                <a:ea typeface="ＭＳ Ｐゴシック" charset="0"/>
              </a:rPr>
              <a:t>the chat window</a:t>
            </a:r>
            <a:endParaRPr kumimoji="0" lang="en-GB" sz="1600" b="0" i="0" u="none" strike="noStrike" kern="1200" cap="none" spc="0" normalizeH="0" baseline="0" noProof="0">
              <a:ln>
                <a:noFill/>
              </a:ln>
              <a:solidFill>
                <a:srgbClr val="002C6C"/>
              </a:solidFill>
              <a:effectLst/>
              <a:uLnTx/>
              <a:uFillTx/>
              <a:latin typeface="Verdana"/>
              <a:ea typeface="ＭＳ Ｐゴシック" charset="0"/>
            </a:endParaRPr>
          </a:p>
        </p:txBody>
      </p:sp>
      <p:pic>
        <p:nvPicPr>
          <p:cNvPr id="18" name="Picture 4">
            <a:extLst>
              <a:ext uri="{FF2B5EF4-FFF2-40B4-BE49-F238E27FC236}">
                <a16:creationId xmlns:a16="http://schemas.microsoft.com/office/drawing/2014/main" id="{B3339167-433C-4F1F-987F-D19DC03F4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875" y="2527408"/>
            <a:ext cx="3503786" cy="533398"/>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493A9B03-AF5A-49B7-A99E-23F6142685E5}"/>
              </a:ext>
            </a:extLst>
          </p:cNvPr>
          <p:cNvSpPr txBox="1">
            <a:spLocks/>
          </p:cNvSpPr>
          <p:nvPr/>
        </p:nvSpPr>
        <p:spPr>
          <a:xfrm>
            <a:off x="518043" y="3483274"/>
            <a:ext cx="4576437" cy="1310483"/>
          </a:xfrm>
          <a:prstGeom prst="rect">
            <a:avLst/>
          </a:prstGeom>
        </p:spPr>
        <p:txBody>
          <a:bodyPr>
            <a:noAutofit/>
          </a:bodyPr>
          <a:lstStyle>
            <a:lvl1pPr marL="0" marR="0" indent="0" algn="l" defTabSz="457155" rtl="0" eaLnBrk="1" fontAlgn="base" latinLnBrk="0" hangingPunct="1">
              <a:lnSpc>
                <a:spcPct val="100000"/>
              </a:lnSpc>
              <a:spcBef>
                <a:spcPts val="400"/>
              </a:spcBef>
              <a:spcAft>
                <a:spcPct val="0"/>
              </a:spcAft>
              <a:buClr>
                <a:schemeClr val="accent1"/>
              </a:buClr>
              <a:buSzTx/>
              <a:buFontTx/>
              <a:buNone/>
              <a:tabLst/>
              <a:defRPr sz="1800" b="1"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55" rtl="0" eaLnBrk="1" fontAlgn="base" latinLnBrk="0" hangingPunct="1">
              <a:lnSpc>
                <a:spcPct val="100000"/>
              </a:lnSpc>
              <a:spcBef>
                <a:spcPts val="400"/>
              </a:spcBef>
              <a:spcAft>
                <a:spcPct val="0"/>
              </a:spcAft>
              <a:buClr>
                <a:srgbClr val="F26334"/>
              </a:buClr>
              <a:buSzTx/>
              <a:buFontTx/>
              <a:buNone/>
              <a:tabLst/>
              <a:defRPr/>
            </a:pPr>
            <a:r>
              <a:rPr kumimoji="0" lang="en-US" sz="1600" b="0" i="0" u="none" strike="noStrike" kern="1200" cap="none" spc="0" normalizeH="0" baseline="0" noProof="0">
                <a:ln>
                  <a:noFill/>
                </a:ln>
                <a:solidFill>
                  <a:srgbClr val="002C6C"/>
                </a:solidFill>
                <a:effectLst/>
                <a:uLnTx/>
                <a:uFillTx/>
                <a:latin typeface="Verdana" panose="020B0604030504040204" pitchFamily="34" charset="0"/>
                <a:ea typeface="ＭＳ Ｐゴシック" charset="0"/>
              </a:rPr>
              <a:t>In the bottom menu bar, </a:t>
            </a:r>
          </a:p>
          <a:p>
            <a:pPr marL="0" marR="0" lvl="0" indent="0" algn="l" defTabSz="457155" rtl="0" eaLnBrk="1" fontAlgn="base" latinLnBrk="0" hangingPunct="1">
              <a:lnSpc>
                <a:spcPct val="100000"/>
              </a:lnSpc>
              <a:spcBef>
                <a:spcPts val="400"/>
              </a:spcBef>
              <a:spcAft>
                <a:spcPct val="0"/>
              </a:spcAft>
              <a:buClr>
                <a:srgbClr val="F26334"/>
              </a:buClr>
              <a:buSzTx/>
              <a:buFontTx/>
              <a:buNone/>
              <a:tabLst/>
              <a:defRPr/>
            </a:pPr>
            <a:r>
              <a:rPr kumimoji="0" lang="en-US" sz="1600" b="0" i="0" u="none" strike="noStrike" kern="1200" cap="none" spc="0" normalizeH="0" baseline="0" noProof="0">
                <a:ln>
                  <a:noFill/>
                </a:ln>
                <a:solidFill>
                  <a:srgbClr val="002C6C"/>
                </a:solidFill>
                <a:effectLst/>
                <a:uLnTx/>
                <a:uFillTx/>
                <a:latin typeface="Verdana" panose="020B0604030504040204" pitchFamily="34" charset="0"/>
                <a:ea typeface="ＭＳ Ｐゴシック" charset="0"/>
              </a:rPr>
              <a:t>Click the </a:t>
            </a:r>
            <a:r>
              <a:rPr kumimoji="0" lang="en-US" sz="1600" b="0" i="0" u="none" strike="noStrike" kern="1200" cap="none" spc="0" normalizeH="0" baseline="0" noProof="0">
                <a:ln>
                  <a:noFill/>
                </a:ln>
                <a:solidFill>
                  <a:srgbClr val="F26334"/>
                </a:solidFill>
                <a:effectLst/>
                <a:uLnTx/>
                <a:uFillTx/>
                <a:latin typeface="Verdana" panose="020B0604030504040204" pitchFamily="34" charset="0"/>
                <a:ea typeface="ＭＳ Ｐゴシック" charset="0"/>
              </a:rPr>
              <a:t>Reactions </a:t>
            </a:r>
            <a:r>
              <a:rPr kumimoji="0" lang="en-US" sz="1600" b="0" i="0" u="none" strike="noStrike" kern="1200" cap="none" spc="0" normalizeH="0" baseline="0" noProof="0">
                <a:ln>
                  <a:noFill/>
                </a:ln>
                <a:solidFill>
                  <a:srgbClr val="002C6C"/>
                </a:solidFill>
                <a:effectLst/>
                <a:uLnTx/>
                <a:uFillTx/>
                <a:latin typeface="Verdana" panose="020B0604030504040204" pitchFamily="34" charset="0"/>
                <a:ea typeface="ＭＳ Ｐゴシック" charset="0"/>
              </a:rPr>
              <a:t>button to access </a:t>
            </a:r>
          </a:p>
          <a:p>
            <a:pPr marL="0" marR="0" lvl="0" indent="0" algn="l" defTabSz="457155" rtl="0" eaLnBrk="1" fontAlgn="base" latinLnBrk="0" hangingPunct="1">
              <a:lnSpc>
                <a:spcPct val="100000"/>
              </a:lnSpc>
              <a:spcBef>
                <a:spcPts val="400"/>
              </a:spcBef>
              <a:spcAft>
                <a:spcPct val="0"/>
              </a:spcAft>
              <a:buClr>
                <a:srgbClr val="F26334"/>
              </a:buClr>
              <a:buSzTx/>
              <a:buFontTx/>
              <a:buNone/>
              <a:tabLst/>
              <a:defRPr/>
            </a:pPr>
            <a:r>
              <a:rPr kumimoji="0" lang="en-US" sz="1600" b="0" i="0" u="none" strike="noStrike" kern="1200" cap="none" spc="0" normalizeH="0" baseline="0" noProof="0">
                <a:ln>
                  <a:noFill/>
                </a:ln>
                <a:solidFill>
                  <a:srgbClr val="002C6C"/>
                </a:solidFill>
                <a:effectLst/>
                <a:uLnTx/>
                <a:uFillTx/>
                <a:latin typeface="Verdana" panose="020B0604030504040204" pitchFamily="34" charset="0"/>
                <a:ea typeface="ＭＳ Ｐゴシック" charset="0"/>
              </a:rPr>
              <a:t>emojis and to raise your hand during Q&amp;A</a:t>
            </a:r>
            <a:endParaRPr kumimoji="0" lang="en-US" sz="1600" b="0" i="0" u="none" strike="noStrike" kern="1200" cap="none" spc="0" normalizeH="0" baseline="0" noProof="0">
              <a:ln>
                <a:noFill/>
              </a:ln>
              <a:solidFill>
                <a:srgbClr val="454545"/>
              </a:solidFill>
              <a:effectLst/>
              <a:uLnTx/>
              <a:uFillTx/>
              <a:latin typeface="Arial" panose="020B0604020202020204" pitchFamily="34" charset="0"/>
              <a:ea typeface="ＭＳ Ｐゴシック" charset="0"/>
            </a:endParaRPr>
          </a:p>
        </p:txBody>
      </p:sp>
      <p:pic>
        <p:nvPicPr>
          <p:cNvPr id="20" name="Picture 2">
            <a:extLst>
              <a:ext uri="{FF2B5EF4-FFF2-40B4-BE49-F238E27FC236}">
                <a16:creationId xmlns:a16="http://schemas.microsoft.com/office/drawing/2014/main" id="{D9D37527-6D0B-40B9-A478-BB4E754FC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275" y="3359514"/>
            <a:ext cx="1827369" cy="13336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raphical user interface&#10;&#10;Description automatically generated with medium confidence">
            <a:extLst>
              <a:ext uri="{FF2B5EF4-FFF2-40B4-BE49-F238E27FC236}">
                <a16:creationId xmlns:a16="http://schemas.microsoft.com/office/drawing/2014/main" id="{3DD878BC-33B7-4F73-8111-5B79D51CCCD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290440" y="1426768"/>
            <a:ext cx="1096826" cy="558003"/>
          </a:xfrm>
          <a:prstGeom prst="rect">
            <a:avLst/>
          </a:prstGeom>
          <a:ln>
            <a:noFill/>
          </a:ln>
        </p:spPr>
      </p:pic>
    </p:spTree>
    <p:extLst>
      <p:ext uri="{BB962C8B-B14F-4D97-AF65-F5344CB8AC3E}">
        <p14:creationId xmlns:p14="http://schemas.microsoft.com/office/powerpoint/2010/main" val="1154019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a:latin typeface="+mj-lt"/>
              </a:rPr>
              <a:t>Join the conversation on Twitter or LinkedIn</a:t>
            </a:r>
            <a:endParaRPr lang="en-GB">
              <a:latin typeface="+mj-lt"/>
            </a:endParaRPr>
          </a:p>
        </p:txBody>
      </p:sp>
      <p:sp>
        <p:nvSpPr>
          <p:cNvPr id="7" name="Slide Number Placeholder 6"/>
          <p:cNvSpPr>
            <a:spLocks noGrp="1"/>
          </p:cNvSpPr>
          <p:nvPr>
            <p:ph type="sldNum" sz="quarter" idx="12"/>
          </p:nvPr>
        </p:nvSpPr>
        <p:spPr/>
        <p:txBody>
          <a:bodyPr/>
          <a:lstStyle/>
          <a:p>
            <a:pPr fontAlgn="base">
              <a:spcAft>
                <a:spcPct val="0"/>
              </a:spcAft>
              <a:defRPr/>
            </a:pPr>
            <a:endParaRPr lang="en-GB" noProof="0"/>
          </a:p>
        </p:txBody>
      </p:sp>
      <p:sp>
        <p:nvSpPr>
          <p:cNvPr id="6" name="TextBox 5"/>
          <p:cNvSpPr txBox="1"/>
          <p:nvPr/>
        </p:nvSpPr>
        <p:spPr>
          <a:xfrm>
            <a:off x="447479" y="902924"/>
            <a:ext cx="8243941" cy="577081"/>
          </a:xfrm>
          <a:prstGeom prst="rect">
            <a:avLst/>
          </a:prstGeom>
          <a:noFill/>
        </p:spPr>
        <p:txBody>
          <a:bodyPr wrap="square" rtlCol="0">
            <a:spAutoFit/>
          </a:bodyPr>
          <a:lstStyle/>
          <a:p>
            <a:pPr marL="55688"/>
            <a:endParaRPr lang="en-SG" sz="1350"/>
          </a:p>
          <a:p>
            <a:pPr marL="55688" algn="ctr"/>
            <a:r>
              <a:rPr lang="en-SG" b="1">
                <a:solidFill>
                  <a:srgbClr val="F26334"/>
                </a:solidFill>
              </a:rPr>
              <a:t>#GS1GlobalForum2022</a:t>
            </a:r>
          </a:p>
        </p:txBody>
      </p:sp>
      <p:grpSp>
        <p:nvGrpSpPr>
          <p:cNvPr id="9" name="Group 8"/>
          <p:cNvGrpSpPr/>
          <p:nvPr/>
        </p:nvGrpSpPr>
        <p:grpSpPr>
          <a:xfrm>
            <a:off x="3431038" y="1584794"/>
            <a:ext cx="2276819" cy="2258768"/>
            <a:chOff x="602034" y="2667267"/>
            <a:chExt cx="2224141" cy="2311891"/>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034" y="2667267"/>
              <a:ext cx="2224141" cy="231189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113" y="3324006"/>
              <a:ext cx="610628" cy="610628"/>
            </a:xfrm>
            <a:prstGeom prst="rect">
              <a:avLst/>
            </a:prstGeom>
          </p:spPr>
        </p:pic>
        <p:sp>
          <p:nvSpPr>
            <p:cNvPr id="16" name="Oval 15"/>
            <p:cNvSpPr/>
            <p:nvPr/>
          </p:nvSpPr>
          <p:spPr>
            <a:xfrm>
              <a:off x="718402" y="2719092"/>
              <a:ext cx="2013385" cy="2013385"/>
            </a:xfrm>
            <a:prstGeom prst="ellipse">
              <a:avLst/>
            </a:prstGeom>
            <a:noFill/>
            <a:ln w="76200">
              <a:solidFill>
                <a:srgbClr val="F263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2212754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20E7BB6-84D1-4D82-86A3-F47D8C57091F}"/>
              </a:ext>
            </a:extLst>
          </p:cNvPr>
          <p:cNvSpPr>
            <a:spLocks noGrp="1"/>
          </p:cNvSpPr>
          <p:nvPr>
            <p:ph type="title"/>
          </p:nvPr>
        </p:nvSpPr>
        <p:spPr/>
        <p:txBody>
          <a:bodyPr/>
          <a:lstStyle/>
          <a:p>
            <a:r>
              <a:rPr lang="fr-CH" dirty="0"/>
              <a:t>Contact information</a:t>
            </a:r>
          </a:p>
        </p:txBody>
      </p:sp>
      <p:sp>
        <p:nvSpPr>
          <p:cNvPr id="4" name="Espace réservé du numéro de diapositive 3">
            <a:extLst>
              <a:ext uri="{FF2B5EF4-FFF2-40B4-BE49-F238E27FC236}">
                <a16:creationId xmlns:a16="http://schemas.microsoft.com/office/drawing/2014/main" id="{958D5E7E-0E65-438B-A376-E44C0600BACE}"/>
              </a:ext>
            </a:extLst>
          </p:cNvPr>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41</a:t>
            </a:fld>
            <a:endParaRPr lang="en-GB" noProof="0"/>
          </a:p>
        </p:txBody>
      </p:sp>
      <p:sp>
        <p:nvSpPr>
          <p:cNvPr id="6" name="Espace réservé du texte 5">
            <a:extLst>
              <a:ext uri="{FF2B5EF4-FFF2-40B4-BE49-F238E27FC236}">
                <a16:creationId xmlns:a16="http://schemas.microsoft.com/office/drawing/2014/main" id="{EAAE3057-FCA0-43F6-9881-26F11268B812}"/>
              </a:ext>
            </a:extLst>
          </p:cNvPr>
          <p:cNvSpPr>
            <a:spLocks noGrp="1"/>
          </p:cNvSpPr>
          <p:nvPr>
            <p:ph type="body" sz="quarter" idx="11"/>
          </p:nvPr>
        </p:nvSpPr>
        <p:spPr/>
        <p:txBody>
          <a:bodyPr/>
          <a:lstStyle/>
          <a:p>
            <a:pPr marL="73025" marR="0" lvl="0" indent="0" algn="l" defTabSz="457155" rtl="0" eaLnBrk="1" fontAlgn="base" latinLnBrk="0" hangingPunct="1">
              <a:lnSpc>
                <a:spcPct val="110000"/>
              </a:lnSpc>
              <a:spcBef>
                <a:spcPts val="400"/>
              </a:spcBef>
              <a:spcAft>
                <a:spcPct val="0"/>
              </a:spcAft>
              <a:buClr>
                <a:srgbClr val="F26334"/>
              </a:buClr>
              <a:buSzTx/>
              <a:buFontTx/>
              <a:buNone/>
              <a:tabLst/>
              <a:defRPr/>
            </a:pPr>
            <a:r>
              <a:rPr kumimoji="0" lang="en-GB" sz="1400" b="1" i="0" u="none" strike="noStrike" kern="1200" cap="none" spc="0" normalizeH="0" baseline="0" noProof="0" dirty="0">
                <a:ln>
                  <a:noFill/>
                </a:ln>
                <a:solidFill>
                  <a:srgbClr val="002C6C"/>
                </a:solidFill>
                <a:effectLst/>
                <a:uLnTx/>
                <a:uFillTx/>
                <a:latin typeface="Verdana"/>
                <a:ea typeface="ＭＳ Ｐゴシック" charset="0"/>
              </a:rPr>
              <a:t>Christian Hay</a:t>
            </a:r>
          </a:p>
          <a:p>
            <a:pPr marL="73025" marR="0" lvl="0" indent="0" algn="l" defTabSz="457155" rtl="0" eaLnBrk="1" fontAlgn="base" latinLnBrk="0" hangingPunct="1">
              <a:lnSpc>
                <a:spcPct val="110000"/>
              </a:lnSpc>
              <a:spcBef>
                <a:spcPts val="400"/>
              </a:spcBef>
              <a:spcAft>
                <a:spcPct val="0"/>
              </a:spcAft>
              <a:buClr>
                <a:srgbClr val="F26334"/>
              </a:buClr>
              <a:buSzTx/>
              <a:buFont typeface="Arial"/>
              <a:buNone/>
              <a:tabLst/>
              <a:defRPr/>
            </a:pPr>
            <a:r>
              <a:rPr kumimoji="0" lang="en-GB" sz="1200" b="0" i="0" u="none" strike="noStrike" kern="1200" cap="none" spc="0" normalizeH="0" baseline="0" noProof="0" dirty="0">
                <a:ln>
                  <a:noFill/>
                </a:ln>
                <a:solidFill>
                  <a:srgbClr val="002C6C"/>
                </a:solidFill>
                <a:effectLst/>
                <a:uLnTx/>
                <a:uFillTx/>
                <a:latin typeface="Verdana"/>
                <a:ea typeface="ＭＳ Ｐゴシック" charset="0"/>
              </a:rPr>
              <a:t>Senior Consultant Healthcare</a:t>
            </a:r>
          </a:p>
          <a:p>
            <a:pPr marL="74250" marR="0" lvl="0" indent="0" algn="l" defTabSz="457155" rtl="0" eaLnBrk="1" fontAlgn="base" latinLnBrk="0" hangingPunct="1">
              <a:lnSpc>
                <a:spcPct val="110000"/>
              </a:lnSpc>
              <a:spcBef>
                <a:spcPts val="400"/>
              </a:spcBef>
              <a:spcAft>
                <a:spcPct val="0"/>
              </a:spcAft>
              <a:buClr>
                <a:srgbClr val="F26334"/>
              </a:buClr>
              <a:buSzTx/>
              <a:buFont typeface="Arial"/>
              <a:buNone/>
              <a:tabLst/>
              <a:defRPr/>
            </a:pPr>
            <a:r>
              <a:rPr kumimoji="0" lang="en-GB" sz="1200" b="0" i="0" u="none" strike="noStrike" kern="1200" cap="none" spc="0" normalizeH="0" baseline="0" noProof="0" dirty="0">
                <a:ln>
                  <a:noFill/>
                </a:ln>
                <a:solidFill>
                  <a:srgbClr val="002C6C"/>
                </a:solidFill>
                <a:effectLst/>
                <a:uLnTx/>
                <a:uFillTx/>
                <a:latin typeface="Verdana"/>
                <a:ea typeface="ＭＳ Ｐゴシック" charset="0"/>
                <a:hlinkClick r:id="rId2"/>
              </a:rPr>
              <a:t>Christian.hay@gs1.org</a:t>
            </a:r>
            <a:endParaRPr kumimoji="0" lang="en-GB" sz="1200" b="0" i="0" u="none" strike="noStrike" kern="1200" cap="none" spc="0" normalizeH="0" baseline="0" noProof="0" dirty="0">
              <a:ln>
                <a:noFill/>
              </a:ln>
              <a:solidFill>
                <a:srgbClr val="002C6C"/>
              </a:solidFill>
              <a:effectLst/>
              <a:uLnTx/>
              <a:uFillTx/>
              <a:latin typeface="Verdana"/>
              <a:ea typeface="ＭＳ Ｐゴシック" charset="0"/>
            </a:endParaRPr>
          </a:p>
        </p:txBody>
      </p:sp>
      <p:sp>
        <p:nvSpPr>
          <p:cNvPr id="7" name="Espace réservé du texte 6">
            <a:extLst>
              <a:ext uri="{FF2B5EF4-FFF2-40B4-BE49-F238E27FC236}">
                <a16:creationId xmlns:a16="http://schemas.microsoft.com/office/drawing/2014/main" id="{A6DB5CD1-D324-4A65-A4CE-2DEC3B2E59A4}"/>
              </a:ext>
            </a:extLst>
          </p:cNvPr>
          <p:cNvSpPr>
            <a:spLocks noGrp="1"/>
          </p:cNvSpPr>
          <p:nvPr>
            <p:ph type="body" sz="quarter" idx="12"/>
          </p:nvPr>
        </p:nvSpPr>
        <p:spPr/>
        <p:txBody>
          <a:bodyPr/>
          <a:lstStyle/>
          <a:p>
            <a:pPr marL="74250" indent="0">
              <a:buNone/>
            </a:pPr>
            <a:r>
              <a:rPr lang="en-GB" sz="1200" b="1" dirty="0"/>
              <a:t>Sophie Molle</a:t>
            </a:r>
          </a:p>
          <a:p>
            <a:pPr marL="74250" indent="0">
              <a:buNone/>
            </a:pPr>
            <a:r>
              <a:rPr lang="en-GB" dirty="0"/>
              <a:t>Senior Manager Healthcare</a:t>
            </a:r>
          </a:p>
          <a:p>
            <a:pPr marL="74250" indent="0">
              <a:buNone/>
            </a:pPr>
            <a:r>
              <a:rPr lang="en-GB" dirty="0">
                <a:hlinkClick r:id="rId3"/>
              </a:rPr>
              <a:t>Sophie.molle@gs1.org</a:t>
            </a:r>
            <a:r>
              <a:rPr lang="en-GB" dirty="0"/>
              <a:t> </a:t>
            </a:r>
          </a:p>
          <a:p>
            <a:pPr marL="74250" indent="0">
              <a:buNone/>
            </a:pPr>
            <a:endParaRPr lang="fr-CH" dirty="0"/>
          </a:p>
        </p:txBody>
      </p:sp>
      <p:sp>
        <p:nvSpPr>
          <p:cNvPr id="8" name="Espace réservé du texte 7">
            <a:extLst>
              <a:ext uri="{FF2B5EF4-FFF2-40B4-BE49-F238E27FC236}">
                <a16:creationId xmlns:a16="http://schemas.microsoft.com/office/drawing/2014/main" id="{215BD912-1A3D-4166-A008-0C97A451AD9F}"/>
              </a:ext>
            </a:extLst>
          </p:cNvPr>
          <p:cNvSpPr>
            <a:spLocks noGrp="1"/>
          </p:cNvSpPr>
          <p:nvPr>
            <p:ph type="body" sz="quarter" idx="13"/>
          </p:nvPr>
        </p:nvSpPr>
        <p:spPr/>
        <p:txBody>
          <a:bodyPr/>
          <a:lstStyle/>
          <a:p>
            <a:pPr marL="74250" marR="0" lvl="0" indent="0" algn="l" defTabSz="457155" rtl="0" eaLnBrk="1" fontAlgn="base" latinLnBrk="0" hangingPunct="1">
              <a:lnSpc>
                <a:spcPct val="110000"/>
              </a:lnSpc>
              <a:spcBef>
                <a:spcPts val="400"/>
              </a:spcBef>
              <a:spcAft>
                <a:spcPct val="0"/>
              </a:spcAft>
              <a:buClr>
                <a:srgbClr val="F26334"/>
              </a:buClr>
              <a:buSzTx/>
              <a:buFont typeface="Arial"/>
              <a:buNone/>
              <a:tabLst/>
              <a:defRPr/>
            </a:pPr>
            <a:r>
              <a:rPr kumimoji="0" lang="en-GB" sz="1400" b="1" i="0" u="none" strike="noStrike" kern="1200" cap="none" spc="0" normalizeH="0" baseline="0" noProof="0" dirty="0">
                <a:ln>
                  <a:noFill/>
                </a:ln>
                <a:solidFill>
                  <a:srgbClr val="002C6C"/>
                </a:solidFill>
                <a:effectLst/>
                <a:uLnTx/>
                <a:uFillTx/>
                <a:latin typeface="Verdana"/>
                <a:ea typeface="ＭＳ Ｐゴシック" charset="0"/>
              </a:rPr>
              <a:t>Neil Piper</a:t>
            </a:r>
          </a:p>
          <a:p>
            <a:pPr marL="74250" marR="0" lvl="0" indent="0" algn="l" defTabSz="457155" rtl="0" eaLnBrk="1" fontAlgn="base" latinLnBrk="0" hangingPunct="1">
              <a:lnSpc>
                <a:spcPct val="110000"/>
              </a:lnSpc>
              <a:spcBef>
                <a:spcPts val="400"/>
              </a:spcBef>
              <a:spcAft>
                <a:spcPct val="0"/>
              </a:spcAft>
              <a:buClr>
                <a:srgbClr val="F26334"/>
              </a:buClr>
              <a:buSzTx/>
              <a:buFont typeface="Arial"/>
              <a:buNone/>
              <a:tabLst/>
              <a:defRPr/>
            </a:pPr>
            <a:r>
              <a:rPr kumimoji="0" lang="en-GB" sz="1200" b="0" i="0" u="none" strike="noStrike" kern="1200" cap="none" spc="0" normalizeH="0" baseline="0" noProof="0" dirty="0">
                <a:ln>
                  <a:noFill/>
                </a:ln>
                <a:solidFill>
                  <a:srgbClr val="002C6C"/>
                </a:solidFill>
                <a:effectLst/>
                <a:uLnTx/>
                <a:uFillTx/>
                <a:latin typeface="Verdana"/>
                <a:ea typeface="ＭＳ Ｐゴシック" charset="0"/>
              </a:rPr>
              <a:t>Senior Manager AIDC</a:t>
            </a:r>
          </a:p>
          <a:p>
            <a:pPr marL="74250" marR="0" lvl="0" indent="0" algn="l" defTabSz="457155" rtl="0" eaLnBrk="1" fontAlgn="base" latinLnBrk="0" hangingPunct="1">
              <a:lnSpc>
                <a:spcPct val="110000"/>
              </a:lnSpc>
              <a:spcBef>
                <a:spcPts val="400"/>
              </a:spcBef>
              <a:spcAft>
                <a:spcPct val="0"/>
              </a:spcAft>
              <a:buClr>
                <a:srgbClr val="F26334"/>
              </a:buClr>
              <a:buSzTx/>
              <a:buFont typeface="Arial"/>
              <a:buNone/>
              <a:tabLst/>
              <a:defRPr/>
            </a:pPr>
            <a:r>
              <a:rPr kumimoji="0" lang="en-GB" sz="1200" b="0" i="0" u="none" strike="noStrike" kern="1200" cap="none" spc="0" normalizeH="0" baseline="0" noProof="0" dirty="0">
                <a:ln>
                  <a:noFill/>
                </a:ln>
                <a:solidFill>
                  <a:srgbClr val="002C6C"/>
                </a:solidFill>
                <a:effectLst/>
                <a:uLnTx/>
                <a:uFillTx/>
                <a:latin typeface="Verdana"/>
                <a:ea typeface="ＭＳ Ｐゴシック" charset="0"/>
                <a:hlinkClick r:id="rId4"/>
              </a:rPr>
              <a:t>Neil.piper@gs1.org</a:t>
            </a:r>
            <a:endParaRPr kumimoji="0" lang="en-GB" sz="1200" b="0" i="0" u="none" strike="noStrike" kern="1200" cap="none" spc="0" normalizeH="0" baseline="0" noProof="0" dirty="0">
              <a:ln>
                <a:noFill/>
              </a:ln>
              <a:solidFill>
                <a:srgbClr val="002C6C"/>
              </a:solidFill>
              <a:effectLst/>
              <a:uLnTx/>
              <a:uFillTx/>
              <a:latin typeface="Verdana"/>
              <a:ea typeface="ＭＳ Ｐゴシック" charset="0"/>
            </a:endParaRPr>
          </a:p>
          <a:p>
            <a:pPr marL="74250" indent="0">
              <a:buNone/>
            </a:pPr>
            <a:endParaRPr lang="fr-CH" dirty="0"/>
          </a:p>
        </p:txBody>
      </p:sp>
      <p:sp>
        <p:nvSpPr>
          <p:cNvPr id="9" name="Espace réservé du texte 8">
            <a:extLst>
              <a:ext uri="{FF2B5EF4-FFF2-40B4-BE49-F238E27FC236}">
                <a16:creationId xmlns:a16="http://schemas.microsoft.com/office/drawing/2014/main" id="{76A81E06-9A27-40C4-BCE4-28983FE02F3B}"/>
              </a:ext>
            </a:extLst>
          </p:cNvPr>
          <p:cNvSpPr>
            <a:spLocks noGrp="1"/>
          </p:cNvSpPr>
          <p:nvPr>
            <p:ph type="body" sz="quarter" idx="14"/>
          </p:nvPr>
        </p:nvSpPr>
        <p:spPr/>
        <p:txBody>
          <a:bodyPr/>
          <a:lstStyle/>
          <a:p>
            <a:pPr marL="74250" marR="0" lvl="0" indent="0" algn="l" defTabSz="457155" rtl="0" eaLnBrk="1" fontAlgn="base" latinLnBrk="0" hangingPunct="1">
              <a:lnSpc>
                <a:spcPct val="110000"/>
              </a:lnSpc>
              <a:spcBef>
                <a:spcPts val="400"/>
              </a:spcBef>
              <a:spcAft>
                <a:spcPct val="0"/>
              </a:spcAft>
              <a:buClr>
                <a:srgbClr val="F26334"/>
              </a:buClr>
              <a:buSzTx/>
              <a:buFont typeface="Arial"/>
              <a:buNone/>
              <a:tabLst/>
              <a:defRPr/>
            </a:pPr>
            <a:r>
              <a:rPr kumimoji="0" lang="en-GB" sz="1400" b="1" i="0" u="none" strike="noStrike" kern="1200" cap="none" spc="0" normalizeH="0" baseline="0" noProof="0" dirty="0">
                <a:ln>
                  <a:noFill/>
                </a:ln>
                <a:solidFill>
                  <a:srgbClr val="002C6C"/>
                </a:solidFill>
                <a:effectLst/>
                <a:uLnTx/>
                <a:uFillTx/>
                <a:latin typeface="Verdana"/>
                <a:ea typeface="ＭＳ Ｐゴシック" charset="0"/>
              </a:rPr>
              <a:t>Jo Goulding</a:t>
            </a:r>
          </a:p>
          <a:p>
            <a:pPr marL="74250" marR="0" lvl="0" indent="0" algn="l" defTabSz="457155" rtl="0" eaLnBrk="1" fontAlgn="base" latinLnBrk="0" hangingPunct="1">
              <a:lnSpc>
                <a:spcPct val="110000"/>
              </a:lnSpc>
              <a:spcBef>
                <a:spcPts val="400"/>
              </a:spcBef>
              <a:spcAft>
                <a:spcPct val="0"/>
              </a:spcAft>
              <a:buClr>
                <a:srgbClr val="F26334"/>
              </a:buClr>
              <a:buSzTx/>
              <a:buFont typeface="Arial"/>
              <a:buNone/>
              <a:tabLst/>
              <a:defRPr/>
            </a:pPr>
            <a:r>
              <a:rPr kumimoji="0" lang="en-GB" sz="1200" b="0" i="0" u="none" strike="noStrike" kern="1200" cap="none" spc="0" normalizeH="0" baseline="0" noProof="0" dirty="0">
                <a:ln>
                  <a:noFill/>
                </a:ln>
                <a:solidFill>
                  <a:srgbClr val="002C6C"/>
                </a:solidFill>
                <a:effectLst/>
                <a:uLnTx/>
                <a:uFillTx/>
                <a:latin typeface="Verdana"/>
                <a:ea typeface="ＭＳ Ｐゴシック" charset="0"/>
              </a:rPr>
              <a:t>Senior Engagement Manager Healthcare</a:t>
            </a:r>
          </a:p>
          <a:p>
            <a:pPr marL="74250" marR="0" lvl="0" indent="0" algn="l" defTabSz="457155" rtl="0" eaLnBrk="1" fontAlgn="base" latinLnBrk="0" hangingPunct="1">
              <a:lnSpc>
                <a:spcPct val="110000"/>
              </a:lnSpc>
              <a:spcBef>
                <a:spcPts val="400"/>
              </a:spcBef>
              <a:spcAft>
                <a:spcPct val="0"/>
              </a:spcAft>
              <a:buClr>
                <a:srgbClr val="F26334"/>
              </a:buClr>
              <a:buSzTx/>
              <a:buFont typeface="Arial"/>
              <a:buNone/>
              <a:tabLst/>
              <a:defRPr/>
            </a:pPr>
            <a:r>
              <a:rPr kumimoji="0" lang="en-GB" sz="1200" b="0" i="0" u="none" strike="noStrike" kern="1200" cap="none" spc="0" normalizeH="0" baseline="0" noProof="0" dirty="0">
                <a:ln>
                  <a:noFill/>
                </a:ln>
                <a:solidFill>
                  <a:srgbClr val="002C6C"/>
                </a:solidFill>
                <a:effectLst/>
                <a:uLnTx/>
                <a:uFillTx/>
                <a:latin typeface="Verdana"/>
                <a:ea typeface="ＭＳ Ｐゴシック" charset="0"/>
                <a:hlinkClick r:id="rId5"/>
              </a:rPr>
              <a:t>Jo.Goulding@gs1uk.org</a:t>
            </a:r>
            <a:endParaRPr kumimoji="0" lang="en-GB" sz="1200" b="0" i="0" u="none" strike="noStrike" kern="1200" cap="none" spc="0" normalizeH="0" baseline="0" noProof="0" dirty="0">
              <a:ln>
                <a:noFill/>
              </a:ln>
              <a:solidFill>
                <a:srgbClr val="002C6C"/>
              </a:solidFill>
              <a:effectLst/>
              <a:uLnTx/>
              <a:uFillTx/>
              <a:latin typeface="Verdana"/>
              <a:ea typeface="ＭＳ Ｐゴシック" charset="0"/>
            </a:endParaRPr>
          </a:p>
          <a:p>
            <a:pPr marL="74250" indent="0">
              <a:buNone/>
            </a:pPr>
            <a:endParaRPr lang="fr-CH" dirty="0"/>
          </a:p>
        </p:txBody>
      </p:sp>
    </p:spTree>
    <p:extLst>
      <p:ext uri="{BB962C8B-B14F-4D97-AF65-F5344CB8AC3E}">
        <p14:creationId xmlns:p14="http://schemas.microsoft.com/office/powerpoint/2010/main" val="304363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D653-FAB1-45CB-9E09-A9F8F37FE67C}"/>
              </a:ext>
            </a:extLst>
          </p:cNvPr>
          <p:cNvSpPr>
            <a:spLocks noGrp="1"/>
          </p:cNvSpPr>
          <p:nvPr>
            <p:ph type="title"/>
          </p:nvPr>
        </p:nvSpPr>
        <p:spPr/>
        <p:txBody>
          <a:bodyPr/>
          <a:lstStyle/>
          <a:p>
            <a:r>
              <a:rPr lang="en-US"/>
              <a:t>Still have questions? </a:t>
            </a:r>
            <a:endParaRPr lang="en-GB"/>
          </a:p>
        </p:txBody>
      </p:sp>
      <p:sp>
        <p:nvSpPr>
          <p:cNvPr id="3" name="Content Placeholder 2">
            <a:extLst>
              <a:ext uri="{FF2B5EF4-FFF2-40B4-BE49-F238E27FC236}">
                <a16:creationId xmlns:a16="http://schemas.microsoft.com/office/drawing/2014/main" id="{1D8CB348-E89F-4EBB-ACDD-201699FDD789}"/>
              </a:ext>
            </a:extLst>
          </p:cNvPr>
          <p:cNvSpPr>
            <a:spLocks noGrp="1"/>
          </p:cNvSpPr>
          <p:nvPr>
            <p:ph idx="11"/>
          </p:nvPr>
        </p:nvSpPr>
        <p:spPr>
          <a:xfrm>
            <a:off x="447721" y="1091409"/>
            <a:ext cx="6812062" cy="3312086"/>
          </a:xfrm>
        </p:spPr>
        <p:txBody>
          <a:bodyPr/>
          <a:lstStyle/>
          <a:p>
            <a:pPr marL="74249" indent="0">
              <a:buNone/>
            </a:pPr>
            <a:r>
              <a:rPr lang="en-US" b="1">
                <a:solidFill>
                  <a:srgbClr val="002C6C"/>
                </a:solidFill>
              </a:rPr>
              <a:t>Reach out anytime to the GS1 Customer Service Portal</a:t>
            </a:r>
            <a:r>
              <a:rPr lang="en-US" b="1">
                <a:solidFill>
                  <a:srgbClr val="FF0000"/>
                </a:solidFill>
              </a:rPr>
              <a:t> </a:t>
            </a:r>
            <a:r>
              <a:rPr lang="en-US" b="1">
                <a:solidFill>
                  <a:srgbClr val="002C6C"/>
                </a:solidFill>
              </a:rPr>
              <a:t>or email the GS1 Help Desk:</a:t>
            </a:r>
            <a:endParaRPr lang="en-GB"/>
          </a:p>
          <a:p>
            <a:pPr marL="74249" indent="0">
              <a:buNone/>
            </a:pPr>
            <a:endParaRPr lang="en-GB"/>
          </a:p>
        </p:txBody>
      </p:sp>
      <p:sp>
        <p:nvSpPr>
          <p:cNvPr id="7" name="Slide Number Placeholder 6"/>
          <p:cNvSpPr>
            <a:spLocks noGrp="1"/>
          </p:cNvSpPr>
          <p:nvPr>
            <p:ph type="sldNum" sz="quarter" idx="12"/>
          </p:nvPr>
        </p:nvSpPr>
        <p:spPr/>
        <p:txBody>
          <a:bodyPr/>
          <a:lstStyle/>
          <a:p>
            <a:pPr defTabSz="914288" fontAlgn="base">
              <a:spcAft>
                <a:spcPct val="0"/>
              </a:spcAft>
              <a:defRPr/>
            </a:pPr>
            <a:fld id="{4472AB7F-E8D0-4874-A9B8-335B68DC5F05}" type="slidenum">
              <a:rPr lang="en-GB"/>
              <a:pPr defTabSz="914288" fontAlgn="base">
                <a:spcAft>
                  <a:spcPct val="0"/>
                </a:spcAft>
                <a:defRPr/>
              </a:pPr>
              <a:t>42</a:t>
            </a:fld>
            <a:endParaRPr lang="en-GB"/>
          </a:p>
        </p:txBody>
      </p:sp>
      <p:pic>
        <p:nvPicPr>
          <p:cNvPr id="10" name="Picture 9" descr="A close up of a logo&#10;&#10;Description automatically generated">
            <a:extLst>
              <a:ext uri="{FF2B5EF4-FFF2-40B4-BE49-F238E27FC236}">
                <a16:creationId xmlns:a16="http://schemas.microsoft.com/office/drawing/2014/main" id="{B2090160-F33C-4109-87DB-AACFAECC26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051" y="1801670"/>
            <a:ext cx="2593745" cy="2593745"/>
          </a:xfrm>
          <a:prstGeom prst="rect">
            <a:avLst/>
          </a:prstGeom>
        </p:spPr>
      </p:pic>
      <p:sp>
        <p:nvSpPr>
          <p:cNvPr id="16" name="Rectangle 15">
            <a:extLst>
              <a:ext uri="{FF2B5EF4-FFF2-40B4-BE49-F238E27FC236}">
                <a16:creationId xmlns:a16="http://schemas.microsoft.com/office/drawing/2014/main" id="{5002FFA9-AB00-4177-8954-4AED54220805}"/>
              </a:ext>
            </a:extLst>
          </p:cNvPr>
          <p:cNvSpPr/>
          <p:nvPr/>
        </p:nvSpPr>
        <p:spPr>
          <a:xfrm>
            <a:off x="4843698" y="2150957"/>
            <a:ext cx="3066804" cy="765981"/>
          </a:xfrm>
          <a:prstGeom prst="rect">
            <a:avLst/>
          </a:prstGeom>
          <a:solidFill>
            <a:schemeClr val="bg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699"/>
            <a:r>
              <a:rPr lang="en-US">
                <a:solidFill>
                  <a:srgbClr val="00B6DE"/>
                </a:solidFill>
                <a:latin typeface="Verdana"/>
                <a:hlinkClick r:id="rId4">
                  <a:extLst>
                    <a:ext uri="{A12FA001-AC4F-418D-AE19-62706E023703}">
                      <ahyp:hlinkClr xmlns:ahyp="http://schemas.microsoft.com/office/drawing/2018/hyperlinkcolor" val="tx"/>
                    </a:ext>
                  </a:extLst>
                </a:hlinkClick>
              </a:rPr>
              <a:t>https://support.</a:t>
            </a:r>
            <a:r>
              <a:rPr lang="en-US" sz="2000">
                <a:solidFill>
                  <a:srgbClr val="00B6DE"/>
                </a:solidFill>
                <a:latin typeface="Verdana"/>
                <a:hlinkClick r:id="rId4">
                  <a:extLst>
                    <a:ext uri="{A12FA001-AC4F-418D-AE19-62706E023703}">
                      <ahyp:hlinkClr xmlns:ahyp="http://schemas.microsoft.com/office/drawing/2018/hyperlinkcolor" val="tx"/>
                    </a:ext>
                  </a:extLst>
                </a:hlinkClick>
              </a:rPr>
              <a:t>gs1</a:t>
            </a:r>
            <a:r>
              <a:rPr lang="en-US">
                <a:solidFill>
                  <a:srgbClr val="00B6DE"/>
                </a:solidFill>
                <a:latin typeface="Verdana"/>
                <a:hlinkClick r:id="rId4">
                  <a:extLst>
                    <a:ext uri="{A12FA001-AC4F-418D-AE19-62706E023703}">
                      <ahyp:hlinkClr xmlns:ahyp="http://schemas.microsoft.com/office/drawing/2018/hyperlinkcolor" val="tx"/>
                    </a:ext>
                  </a:extLst>
                </a:hlinkClick>
              </a:rPr>
              <a:t>.org</a:t>
            </a:r>
            <a:endParaRPr lang="en-GB">
              <a:solidFill>
                <a:srgbClr val="00B6DE"/>
              </a:solidFill>
              <a:latin typeface="Verdana"/>
            </a:endParaRPr>
          </a:p>
        </p:txBody>
      </p:sp>
      <p:sp>
        <p:nvSpPr>
          <p:cNvPr id="17" name="Rectangle 16">
            <a:extLst>
              <a:ext uri="{FF2B5EF4-FFF2-40B4-BE49-F238E27FC236}">
                <a16:creationId xmlns:a16="http://schemas.microsoft.com/office/drawing/2014/main" id="{B458EE1F-5246-4B2D-80AE-01449ED97182}"/>
              </a:ext>
            </a:extLst>
          </p:cNvPr>
          <p:cNvSpPr/>
          <p:nvPr/>
        </p:nvSpPr>
        <p:spPr>
          <a:xfrm>
            <a:off x="4774853" y="3098543"/>
            <a:ext cx="2579961" cy="765981"/>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699"/>
            <a:r>
              <a:rPr lang="en-US">
                <a:solidFill>
                  <a:srgbClr val="00B6DE"/>
                </a:solidFill>
                <a:latin typeface="Verdana"/>
                <a:hlinkClick r:id="rId5">
                  <a:extLst>
                    <a:ext uri="{A12FA001-AC4F-418D-AE19-62706E023703}">
                      <ahyp:hlinkClr xmlns:ahyp="http://schemas.microsoft.com/office/drawing/2018/hyperlinkcolor" val="tx"/>
                    </a:ext>
                  </a:extLst>
                </a:hlinkClick>
              </a:rPr>
              <a:t>helpdesk@gs1.org</a:t>
            </a:r>
            <a:r>
              <a:rPr lang="en-US">
                <a:solidFill>
                  <a:srgbClr val="00B6DE"/>
                </a:solidFill>
                <a:latin typeface="Verdana"/>
              </a:rPr>
              <a:t>  </a:t>
            </a:r>
            <a:endParaRPr lang="en-GB">
              <a:solidFill>
                <a:srgbClr val="00B6DE"/>
              </a:solidFill>
              <a:latin typeface="Verdana"/>
            </a:endParaRPr>
          </a:p>
        </p:txBody>
      </p:sp>
      <p:pic>
        <p:nvPicPr>
          <p:cNvPr id="18" name="Picture 2" descr="Risultati immagini per web icon">
            <a:extLst>
              <a:ext uri="{FF2B5EF4-FFF2-40B4-BE49-F238E27FC236}">
                <a16:creationId xmlns:a16="http://schemas.microsoft.com/office/drawing/2014/main" id="{E42EAAD4-54ED-488C-A54B-09321DD1ADB4}"/>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23025" y="2282209"/>
            <a:ext cx="563081" cy="5630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isultati immagini per email icon">
            <a:extLst>
              <a:ext uri="{FF2B5EF4-FFF2-40B4-BE49-F238E27FC236}">
                <a16:creationId xmlns:a16="http://schemas.microsoft.com/office/drawing/2014/main" id="{C0BDB4EB-9542-4EF9-A95B-8918B6C6091C}"/>
              </a:ext>
            </a:extLst>
          </p:cNvPr>
          <p:cNvPicPr>
            <a:picLocks noChangeAspect="1" noChangeArrowheads="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a:ext>
            </a:extLst>
          </a:blip>
          <a:srcRect l="-446"/>
          <a:stretch/>
        </p:blipFill>
        <p:spPr bwMode="auto">
          <a:xfrm>
            <a:off x="4034275" y="3292335"/>
            <a:ext cx="740579" cy="54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75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7310" y="153676"/>
            <a:ext cx="8243942" cy="679647"/>
          </a:xfrm>
        </p:spPr>
        <p:txBody>
          <a:bodyPr/>
          <a:lstStyle/>
          <a:p>
            <a:r>
              <a:rPr lang="en-SG" dirty="0">
                <a:latin typeface="+mj-lt"/>
              </a:rPr>
              <a:t>Our programme</a:t>
            </a:r>
            <a:endParaRPr lang="en-GB" dirty="0">
              <a:latin typeface="+mj-lt"/>
            </a:endParaRPr>
          </a:p>
        </p:txBody>
      </p:sp>
      <p:sp>
        <p:nvSpPr>
          <p:cNvPr id="7" name="Slide Number Placeholder 6"/>
          <p:cNvSpPr>
            <a:spLocks noGrp="1"/>
          </p:cNvSpPr>
          <p:nvPr>
            <p:ph type="sldNum" sz="quarter" idx="12"/>
          </p:nvPr>
        </p:nvSpPr>
        <p:spPr/>
        <p:txBody>
          <a:bodyPr/>
          <a:lstStyle/>
          <a:p>
            <a:pPr fontAlgn="base">
              <a:spcAft>
                <a:spcPct val="0"/>
              </a:spcAft>
              <a:defRPr/>
            </a:pPr>
            <a:r>
              <a:rPr lang="en-GB" noProof="0" dirty="0"/>
              <a:t>5</a:t>
            </a:r>
          </a:p>
        </p:txBody>
      </p:sp>
      <p:graphicFrame>
        <p:nvGraphicFramePr>
          <p:cNvPr id="10" name="Tableau 3">
            <a:extLst>
              <a:ext uri="{FF2B5EF4-FFF2-40B4-BE49-F238E27FC236}">
                <a16:creationId xmlns:a16="http://schemas.microsoft.com/office/drawing/2014/main" id="{5348BE9E-439C-47B2-9769-F86D3B524440}"/>
              </a:ext>
            </a:extLst>
          </p:cNvPr>
          <p:cNvGraphicFramePr>
            <a:graphicFrameLocks noGrp="1"/>
          </p:cNvGraphicFramePr>
          <p:nvPr>
            <p:extLst>
              <p:ext uri="{D42A27DB-BD31-4B8C-83A1-F6EECF244321}">
                <p14:modId xmlns:p14="http://schemas.microsoft.com/office/powerpoint/2010/main" val="1964803572"/>
              </p:ext>
            </p:extLst>
          </p:nvPr>
        </p:nvGraphicFramePr>
        <p:xfrm>
          <a:off x="442859" y="961920"/>
          <a:ext cx="8243942" cy="3688080"/>
        </p:xfrm>
        <a:graphic>
          <a:graphicData uri="http://schemas.openxmlformats.org/drawingml/2006/table">
            <a:tbl>
              <a:tblPr firstRow="1" bandRow="1">
                <a:tableStyleId>{5C22544A-7EE6-4342-B048-85BDC9FD1C3A}</a:tableStyleId>
              </a:tblPr>
              <a:tblGrid>
                <a:gridCol w="1406657">
                  <a:extLst>
                    <a:ext uri="{9D8B030D-6E8A-4147-A177-3AD203B41FA5}">
                      <a16:colId xmlns:a16="http://schemas.microsoft.com/office/drawing/2014/main" val="437655332"/>
                    </a:ext>
                  </a:extLst>
                </a:gridCol>
                <a:gridCol w="3253876">
                  <a:extLst>
                    <a:ext uri="{9D8B030D-6E8A-4147-A177-3AD203B41FA5}">
                      <a16:colId xmlns:a16="http://schemas.microsoft.com/office/drawing/2014/main" val="249443580"/>
                    </a:ext>
                  </a:extLst>
                </a:gridCol>
                <a:gridCol w="3583409">
                  <a:extLst>
                    <a:ext uri="{9D8B030D-6E8A-4147-A177-3AD203B41FA5}">
                      <a16:colId xmlns:a16="http://schemas.microsoft.com/office/drawing/2014/main" val="896500584"/>
                    </a:ext>
                  </a:extLst>
                </a:gridCol>
              </a:tblGrid>
              <a:tr h="450158">
                <a:tc>
                  <a:txBody>
                    <a:bodyPr/>
                    <a:lstStyle/>
                    <a:p>
                      <a:pPr algn="ctr"/>
                      <a:r>
                        <a:rPr lang="fr-CH" sz="1200" dirty="0"/>
                        <a:t>#</a:t>
                      </a:r>
                    </a:p>
                    <a:p>
                      <a:pPr algn="ctr"/>
                      <a:r>
                        <a:rPr lang="fr-CH" sz="1200" dirty="0"/>
                        <a:t>Duration</a:t>
                      </a:r>
                    </a:p>
                  </a:txBody>
                  <a:tcPr anchor="ctr">
                    <a:solidFill>
                      <a:srgbClr val="002C6C"/>
                    </a:solidFill>
                  </a:tcPr>
                </a:tc>
                <a:tc>
                  <a:txBody>
                    <a:bodyPr/>
                    <a:lstStyle/>
                    <a:p>
                      <a:pPr algn="ctr"/>
                      <a:r>
                        <a:rPr lang="fr-CH" sz="1200" dirty="0"/>
                        <a:t>Headline</a:t>
                      </a:r>
                    </a:p>
                  </a:txBody>
                  <a:tcPr anchor="ctr">
                    <a:solidFill>
                      <a:srgbClr val="002C6C"/>
                    </a:solidFill>
                  </a:tcPr>
                </a:tc>
                <a:tc>
                  <a:txBody>
                    <a:bodyPr/>
                    <a:lstStyle/>
                    <a:p>
                      <a:pPr algn="ctr"/>
                      <a:r>
                        <a:rPr lang="fr-CH" sz="1200" dirty="0"/>
                        <a:t>Comment</a:t>
                      </a:r>
                    </a:p>
                  </a:txBody>
                  <a:tcPr anchor="ctr">
                    <a:solidFill>
                      <a:srgbClr val="002C6C"/>
                    </a:solidFill>
                  </a:tcPr>
                </a:tc>
                <a:extLst>
                  <a:ext uri="{0D108BD9-81ED-4DB2-BD59-A6C34878D82A}">
                    <a16:rowId xmlns:a16="http://schemas.microsoft.com/office/drawing/2014/main" val="4040862478"/>
                  </a:ext>
                </a:extLst>
              </a:tr>
              <a:tr h="0">
                <a:tc>
                  <a:txBody>
                    <a:bodyPr/>
                    <a:lstStyle/>
                    <a:p>
                      <a:pPr algn="ctr"/>
                      <a:r>
                        <a:rPr lang="fr-CH" sz="1000" dirty="0">
                          <a:solidFill>
                            <a:srgbClr val="002060"/>
                          </a:solidFill>
                        </a:rPr>
                        <a:t>1</a:t>
                      </a:r>
                    </a:p>
                    <a:p>
                      <a:pPr algn="ctr"/>
                      <a:r>
                        <a:rPr lang="fr-CH" sz="1000" dirty="0">
                          <a:solidFill>
                            <a:srgbClr val="002060"/>
                          </a:solidFill>
                        </a:rPr>
                        <a:t>20’</a:t>
                      </a:r>
                    </a:p>
                  </a:txBody>
                  <a:tcPr anchor="ctr">
                    <a:solidFill>
                      <a:srgbClr val="00B6DE"/>
                    </a:solidFill>
                  </a:tcPr>
                </a:tc>
                <a:tc>
                  <a:txBody>
                    <a:bodyPr/>
                    <a:lstStyle/>
                    <a:p>
                      <a:pPr algn="ctr"/>
                      <a:r>
                        <a:rPr lang="en-GB" sz="1000" kern="1200" noProof="0" dirty="0">
                          <a:solidFill>
                            <a:srgbClr val="002060"/>
                          </a:solidFill>
                          <a:latin typeface="+mn-lt"/>
                          <a:ea typeface="+mn-ea"/>
                          <a:cs typeface="+mn-cs"/>
                        </a:rPr>
                        <a:t>Introduction (usual rules)</a:t>
                      </a:r>
                    </a:p>
                    <a:p>
                      <a:pPr algn="ctr"/>
                      <a:r>
                        <a:rPr lang="en-GB" sz="1000" kern="1200" noProof="0" dirty="0">
                          <a:solidFill>
                            <a:srgbClr val="002060"/>
                          </a:solidFill>
                          <a:latin typeface="+mn-lt"/>
                          <a:ea typeface="+mn-ea"/>
                          <a:cs typeface="+mn-cs"/>
                        </a:rPr>
                        <a:t>Who is who</a:t>
                      </a:r>
                    </a:p>
                    <a:p>
                      <a:pPr algn="ctr"/>
                      <a:r>
                        <a:rPr lang="en-GB" sz="1000" kern="1200" noProof="0" dirty="0">
                          <a:solidFill>
                            <a:srgbClr val="002060"/>
                          </a:solidFill>
                          <a:latin typeface="+mn-lt"/>
                          <a:ea typeface="+mn-ea"/>
                          <a:cs typeface="+mn-cs"/>
                        </a:rPr>
                        <a:t>Goals of this workshop</a:t>
                      </a:r>
                    </a:p>
                  </a:txBody>
                  <a:tcPr anchor="ctr">
                    <a:solidFill>
                      <a:srgbClr val="00B6DE"/>
                    </a:solidFill>
                  </a:tcPr>
                </a:tc>
                <a:tc>
                  <a:txBody>
                    <a:bodyPr/>
                    <a:lstStyle/>
                    <a:p>
                      <a:pPr marL="0" marR="0" indent="0" algn="ctr" defTabSz="457155" rtl="0" eaLnBrk="1" fontAlgn="auto" latinLnBrk="0" hangingPunct="1">
                        <a:lnSpc>
                          <a:spcPct val="100000"/>
                        </a:lnSpc>
                        <a:spcBef>
                          <a:spcPts val="0"/>
                        </a:spcBef>
                        <a:spcAft>
                          <a:spcPts val="0"/>
                        </a:spcAft>
                        <a:buClrTx/>
                        <a:buSzTx/>
                        <a:buFontTx/>
                        <a:buNone/>
                        <a:tabLst/>
                        <a:defRPr/>
                      </a:pPr>
                      <a:r>
                        <a:rPr lang="en-GB" sz="1000" kern="1200" noProof="0" dirty="0">
                          <a:solidFill>
                            <a:srgbClr val="002060"/>
                          </a:solidFill>
                          <a:latin typeface="+mn-lt"/>
                          <a:ea typeface="+mn-ea"/>
                          <a:cs typeface="+mn-cs"/>
                        </a:rPr>
                        <a:t>We want to collect information for one or more trainings</a:t>
                      </a:r>
                    </a:p>
                    <a:p>
                      <a:pPr marL="0" marR="0" indent="0" algn="ctr" defTabSz="457155" rtl="0" eaLnBrk="1" fontAlgn="auto" latinLnBrk="0" hangingPunct="1">
                        <a:lnSpc>
                          <a:spcPct val="100000"/>
                        </a:lnSpc>
                        <a:spcBef>
                          <a:spcPts val="0"/>
                        </a:spcBef>
                        <a:spcAft>
                          <a:spcPts val="0"/>
                        </a:spcAft>
                        <a:buClrTx/>
                        <a:buSzTx/>
                        <a:buFontTx/>
                        <a:buNone/>
                        <a:tabLst/>
                        <a:defRPr/>
                      </a:pPr>
                      <a:r>
                        <a:rPr lang="en-GB" sz="1000" kern="1200" noProof="0" dirty="0" err="1">
                          <a:solidFill>
                            <a:srgbClr val="002060"/>
                          </a:solidFill>
                          <a:latin typeface="+mn-lt"/>
                          <a:ea typeface="+mn-ea"/>
                          <a:cs typeface="+mn-cs"/>
                        </a:rPr>
                        <a:t>Mentimeter</a:t>
                      </a:r>
                      <a:r>
                        <a:rPr lang="en-GB" sz="1000" kern="1200" noProof="0" dirty="0">
                          <a:solidFill>
                            <a:srgbClr val="002060"/>
                          </a:solidFill>
                          <a:latin typeface="+mn-lt"/>
                          <a:ea typeface="+mn-ea"/>
                          <a:cs typeface="+mn-cs"/>
                        </a:rPr>
                        <a:t> used extensively, anonymous</a:t>
                      </a:r>
                    </a:p>
                    <a:p>
                      <a:pPr marL="0" marR="0" indent="0" algn="ctr" defTabSz="457155" rtl="0" eaLnBrk="1" fontAlgn="auto" latinLnBrk="0" hangingPunct="1">
                        <a:lnSpc>
                          <a:spcPct val="100000"/>
                        </a:lnSpc>
                        <a:spcBef>
                          <a:spcPts val="0"/>
                        </a:spcBef>
                        <a:spcAft>
                          <a:spcPts val="0"/>
                        </a:spcAft>
                        <a:buClrTx/>
                        <a:buSzTx/>
                        <a:buFontTx/>
                        <a:buNone/>
                        <a:tabLst/>
                        <a:defRPr/>
                      </a:pPr>
                      <a:r>
                        <a:rPr lang="en-GB" sz="1000" kern="1200" noProof="0" dirty="0">
                          <a:solidFill>
                            <a:srgbClr val="002060"/>
                          </a:solidFill>
                          <a:latin typeface="+mn-lt"/>
                          <a:ea typeface="+mn-ea"/>
                          <a:cs typeface="+mn-cs"/>
                        </a:rPr>
                        <a:t>Ask questions in the Q&amp;A on the fly</a:t>
                      </a:r>
                    </a:p>
                  </a:txBody>
                  <a:tcPr anchor="ctr">
                    <a:solidFill>
                      <a:srgbClr val="00B6DE"/>
                    </a:solidFill>
                  </a:tcPr>
                </a:tc>
                <a:extLst>
                  <a:ext uri="{0D108BD9-81ED-4DB2-BD59-A6C34878D82A}">
                    <a16:rowId xmlns:a16="http://schemas.microsoft.com/office/drawing/2014/main" val="2473107521"/>
                  </a:ext>
                </a:extLst>
              </a:tr>
              <a:tr h="390137">
                <a:tc>
                  <a:txBody>
                    <a:bodyPr/>
                    <a:lstStyle/>
                    <a:p>
                      <a:pPr algn="ctr"/>
                      <a:r>
                        <a:rPr lang="fr-CH" sz="1000" dirty="0">
                          <a:solidFill>
                            <a:srgbClr val="002060"/>
                          </a:solidFill>
                        </a:rPr>
                        <a:t>2</a:t>
                      </a:r>
                    </a:p>
                    <a:p>
                      <a:pPr algn="ctr"/>
                      <a:r>
                        <a:rPr lang="fr-CH" sz="1000" dirty="0">
                          <a:solidFill>
                            <a:srgbClr val="002060"/>
                          </a:solidFill>
                        </a:rPr>
                        <a:t>20’</a:t>
                      </a:r>
                    </a:p>
                  </a:txBody>
                  <a:tcPr anchor="ctr">
                    <a:solidFill>
                      <a:schemeClr val="bg1"/>
                    </a:solidFill>
                  </a:tcPr>
                </a:tc>
                <a:tc>
                  <a:txBody>
                    <a:bodyPr/>
                    <a:lstStyle/>
                    <a:p>
                      <a:pPr algn="ctr"/>
                      <a:r>
                        <a:rPr lang="fr-CH" sz="1000" dirty="0" err="1">
                          <a:solidFill>
                            <a:srgbClr val="002060"/>
                          </a:solidFill>
                        </a:rPr>
                        <a:t>Overview</a:t>
                      </a:r>
                      <a:r>
                        <a:rPr lang="fr-CH" sz="1000" dirty="0">
                          <a:solidFill>
                            <a:srgbClr val="002060"/>
                          </a:solidFill>
                        </a:rPr>
                        <a:t> IPS</a:t>
                      </a:r>
                    </a:p>
                    <a:p>
                      <a:pPr algn="ctr"/>
                      <a:r>
                        <a:rPr lang="fr-CH" sz="1000" dirty="0">
                          <a:solidFill>
                            <a:srgbClr val="002060"/>
                          </a:solidFill>
                        </a:rPr>
                        <a:t>Example from Wales</a:t>
                      </a:r>
                    </a:p>
                  </a:txBody>
                  <a:tcPr anchor="ctr">
                    <a:solidFill>
                      <a:schemeClr val="bg1"/>
                    </a:solidFill>
                  </a:tcPr>
                </a:tc>
                <a:tc>
                  <a:txBody>
                    <a:bodyPr/>
                    <a:lstStyle/>
                    <a:p>
                      <a:pPr algn="ctr"/>
                      <a:r>
                        <a:rPr lang="fr-CH" sz="1000" dirty="0" err="1">
                          <a:solidFill>
                            <a:srgbClr val="002060"/>
                          </a:solidFill>
                        </a:rPr>
                        <a:t>Mentimeter</a:t>
                      </a:r>
                      <a:r>
                        <a:rPr lang="fr-CH" sz="1000" dirty="0">
                          <a:solidFill>
                            <a:srgbClr val="002060"/>
                          </a:solidFill>
                        </a:rPr>
                        <a:t> Session</a:t>
                      </a:r>
                    </a:p>
                  </a:txBody>
                  <a:tcPr anchor="ctr">
                    <a:solidFill>
                      <a:schemeClr val="bg1"/>
                    </a:solidFill>
                  </a:tcPr>
                </a:tc>
                <a:extLst>
                  <a:ext uri="{0D108BD9-81ED-4DB2-BD59-A6C34878D82A}">
                    <a16:rowId xmlns:a16="http://schemas.microsoft.com/office/drawing/2014/main" val="2339896627"/>
                  </a:ext>
                </a:extLst>
              </a:tr>
              <a:tr h="540189">
                <a:tc>
                  <a:txBody>
                    <a:bodyPr/>
                    <a:lstStyle/>
                    <a:p>
                      <a:pPr algn="ctr"/>
                      <a:r>
                        <a:rPr lang="fr-CH" sz="1000" dirty="0">
                          <a:solidFill>
                            <a:srgbClr val="002060"/>
                          </a:solidFill>
                        </a:rPr>
                        <a:t>3</a:t>
                      </a:r>
                    </a:p>
                    <a:p>
                      <a:pPr algn="ctr"/>
                      <a:r>
                        <a:rPr lang="fr-CH" sz="1000" dirty="0">
                          <a:solidFill>
                            <a:srgbClr val="002060"/>
                          </a:solidFill>
                        </a:rPr>
                        <a:t>20’</a:t>
                      </a:r>
                    </a:p>
                  </a:txBody>
                  <a:tcPr anchor="ctr">
                    <a:solidFill>
                      <a:srgbClr val="00B6DE"/>
                    </a:solidFill>
                  </a:tcPr>
                </a:tc>
                <a:tc>
                  <a:txBody>
                    <a:bodyPr/>
                    <a:lstStyle/>
                    <a:p>
                      <a:pPr algn="ctr"/>
                      <a:r>
                        <a:rPr lang="fr-CH" sz="1000" dirty="0">
                          <a:solidFill>
                            <a:srgbClr val="002060"/>
                          </a:solidFill>
                        </a:rPr>
                        <a:t>Break-out session</a:t>
                      </a:r>
                    </a:p>
                  </a:txBody>
                  <a:tcPr anchor="ctr">
                    <a:solidFill>
                      <a:srgbClr val="00B6DE"/>
                    </a:solidFill>
                  </a:tcPr>
                </a:tc>
                <a:tc>
                  <a:txBody>
                    <a:bodyPr/>
                    <a:lstStyle/>
                    <a:p>
                      <a:pPr algn="ctr"/>
                      <a:r>
                        <a:rPr lang="en-GB" sz="1000" b="0" i="0" noProof="0" dirty="0">
                          <a:solidFill>
                            <a:srgbClr val="002060"/>
                          </a:solidFill>
                        </a:rPr>
                        <a:t>18 minutes movie:</a:t>
                      </a:r>
                    </a:p>
                    <a:p>
                      <a:pPr algn="ctr"/>
                      <a:r>
                        <a:rPr lang="en-GB" sz="1000" b="0" i="0" noProof="0" dirty="0">
                          <a:solidFill>
                            <a:srgbClr val="002060"/>
                          </a:solidFill>
                          <a:hlinkClick r:id="rId2">
                            <a:extLst>
                              <a:ext uri="{A12FA001-AC4F-418D-AE19-62706E023703}">
                                <ahyp:hlinkClr xmlns:ahyp="http://schemas.microsoft.com/office/drawing/2018/hyperlinkcolor" val="tx"/>
                              </a:ext>
                            </a:extLst>
                          </a:hlinkClick>
                        </a:rPr>
                        <a:t>https://youtu.be/1VKt2LysGxA</a:t>
                      </a:r>
                      <a:r>
                        <a:rPr lang="en-GB" sz="1000" b="0" i="0" noProof="0" dirty="0">
                          <a:solidFill>
                            <a:srgbClr val="002060"/>
                          </a:solidFill>
                        </a:rPr>
                        <a:t> </a:t>
                      </a:r>
                    </a:p>
                    <a:p>
                      <a:pPr algn="ctr"/>
                      <a:r>
                        <a:rPr lang="en-GB" sz="1000" b="0" i="0" noProof="0" dirty="0">
                          <a:solidFill>
                            <a:srgbClr val="002060"/>
                          </a:solidFill>
                        </a:rPr>
                        <a:t>(quality to be improved)</a:t>
                      </a:r>
                    </a:p>
                  </a:txBody>
                  <a:tcPr anchor="ctr">
                    <a:solidFill>
                      <a:srgbClr val="00B6DE"/>
                    </a:solidFill>
                  </a:tcPr>
                </a:tc>
                <a:extLst>
                  <a:ext uri="{0D108BD9-81ED-4DB2-BD59-A6C34878D82A}">
                    <a16:rowId xmlns:a16="http://schemas.microsoft.com/office/drawing/2014/main" val="3990373781"/>
                  </a:ext>
                </a:extLst>
              </a:tr>
              <a:tr h="390137">
                <a:tc>
                  <a:txBody>
                    <a:bodyPr/>
                    <a:lstStyle/>
                    <a:p>
                      <a:pPr algn="ctr"/>
                      <a:r>
                        <a:rPr lang="fr-CH" sz="1000" dirty="0">
                          <a:solidFill>
                            <a:srgbClr val="002060"/>
                          </a:solidFill>
                        </a:rPr>
                        <a:t>4</a:t>
                      </a:r>
                    </a:p>
                    <a:p>
                      <a:pPr algn="ctr"/>
                      <a:r>
                        <a:rPr lang="fr-CH" sz="1000" dirty="0">
                          <a:solidFill>
                            <a:srgbClr val="002060"/>
                          </a:solidFill>
                        </a:rPr>
                        <a:t>20’</a:t>
                      </a:r>
                    </a:p>
                  </a:txBody>
                  <a:tcPr anchor="ctr"/>
                </a:tc>
                <a:tc>
                  <a:txBody>
                    <a:bodyPr/>
                    <a:lstStyle/>
                    <a:p>
                      <a:pPr algn="ctr"/>
                      <a:r>
                        <a:rPr lang="fr-CH" sz="1000" dirty="0" err="1">
                          <a:solidFill>
                            <a:srgbClr val="002060"/>
                          </a:solidFill>
                        </a:rPr>
                        <a:t>Deep</a:t>
                      </a:r>
                      <a:r>
                        <a:rPr lang="fr-CH" sz="1000" dirty="0">
                          <a:solidFill>
                            <a:srgbClr val="002060"/>
                          </a:solidFill>
                        </a:rPr>
                        <a:t> dive ISO-HL7</a:t>
                      </a:r>
                    </a:p>
                  </a:txBody>
                  <a:tcPr anchor="ctr"/>
                </a:tc>
                <a:tc>
                  <a:txBody>
                    <a:bodyPr/>
                    <a:lstStyle/>
                    <a:p>
                      <a:pPr algn="ctr"/>
                      <a:r>
                        <a:rPr lang="fr-CH" sz="1000" dirty="0" err="1">
                          <a:solidFill>
                            <a:srgbClr val="002060"/>
                          </a:solidFill>
                        </a:rPr>
                        <a:t>Mentimeter</a:t>
                      </a:r>
                      <a:r>
                        <a:rPr lang="fr-CH" sz="1000" dirty="0">
                          <a:solidFill>
                            <a:srgbClr val="002060"/>
                          </a:solidFill>
                        </a:rPr>
                        <a:t> Session</a:t>
                      </a:r>
                    </a:p>
                  </a:txBody>
                  <a:tcPr anchor="ctr"/>
                </a:tc>
                <a:extLst>
                  <a:ext uri="{0D108BD9-81ED-4DB2-BD59-A6C34878D82A}">
                    <a16:rowId xmlns:a16="http://schemas.microsoft.com/office/drawing/2014/main" val="2387179817"/>
                  </a:ext>
                </a:extLst>
              </a:tr>
              <a:tr h="390137">
                <a:tc>
                  <a:txBody>
                    <a:bodyPr/>
                    <a:lstStyle/>
                    <a:p>
                      <a:pPr algn="ctr"/>
                      <a:r>
                        <a:rPr lang="fr-CH" sz="1000" dirty="0">
                          <a:solidFill>
                            <a:srgbClr val="002060"/>
                          </a:solidFill>
                        </a:rPr>
                        <a:t>5</a:t>
                      </a:r>
                    </a:p>
                    <a:p>
                      <a:pPr algn="ctr"/>
                      <a:r>
                        <a:rPr lang="fr-CH" sz="1000" dirty="0">
                          <a:solidFill>
                            <a:srgbClr val="002060"/>
                          </a:solidFill>
                        </a:rPr>
                        <a:t>10’</a:t>
                      </a:r>
                    </a:p>
                  </a:txBody>
                  <a:tcPr anchor="ctr">
                    <a:solidFill>
                      <a:srgbClr val="00B6DE"/>
                    </a:solidFill>
                  </a:tcPr>
                </a:tc>
                <a:tc>
                  <a:txBody>
                    <a:bodyPr/>
                    <a:lstStyle/>
                    <a:p>
                      <a:pPr algn="ctr"/>
                      <a:r>
                        <a:rPr lang="fr-CH" sz="1000" dirty="0" err="1">
                          <a:solidFill>
                            <a:srgbClr val="002060"/>
                          </a:solidFill>
                        </a:rPr>
                        <a:t>Deep</a:t>
                      </a:r>
                      <a:r>
                        <a:rPr lang="fr-CH" sz="1000" dirty="0">
                          <a:solidFill>
                            <a:srgbClr val="002060"/>
                          </a:solidFill>
                        </a:rPr>
                        <a:t> dive SNOMED</a:t>
                      </a:r>
                    </a:p>
                  </a:txBody>
                  <a:tcPr anchor="ctr">
                    <a:solidFill>
                      <a:srgbClr val="00B6DE"/>
                    </a:solidFill>
                  </a:tcPr>
                </a:tc>
                <a:tc>
                  <a:txBody>
                    <a:bodyPr/>
                    <a:lstStyle/>
                    <a:p>
                      <a:pPr algn="ctr"/>
                      <a:r>
                        <a:rPr lang="fr-CH" sz="1000" dirty="0" err="1">
                          <a:solidFill>
                            <a:srgbClr val="002060"/>
                          </a:solidFill>
                        </a:rPr>
                        <a:t>Mentimeter</a:t>
                      </a:r>
                      <a:r>
                        <a:rPr lang="fr-CH" sz="1000" dirty="0">
                          <a:solidFill>
                            <a:srgbClr val="002060"/>
                          </a:solidFill>
                        </a:rPr>
                        <a:t> Session</a:t>
                      </a:r>
                    </a:p>
                  </a:txBody>
                  <a:tcPr anchor="ctr">
                    <a:solidFill>
                      <a:srgbClr val="00B6DE"/>
                    </a:solidFill>
                  </a:tcPr>
                </a:tc>
                <a:extLst>
                  <a:ext uri="{0D108BD9-81ED-4DB2-BD59-A6C34878D82A}">
                    <a16:rowId xmlns:a16="http://schemas.microsoft.com/office/drawing/2014/main" val="2794274449"/>
                  </a:ext>
                </a:extLst>
              </a:tr>
              <a:tr h="390137">
                <a:tc>
                  <a:txBody>
                    <a:bodyPr/>
                    <a:lstStyle/>
                    <a:p>
                      <a:pPr algn="ctr"/>
                      <a:r>
                        <a:rPr lang="fr-CH" sz="1000" dirty="0">
                          <a:solidFill>
                            <a:srgbClr val="002060"/>
                          </a:solidFill>
                        </a:rPr>
                        <a:t>6</a:t>
                      </a:r>
                    </a:p>
                    <a:p>
                      <a:pPr algn="ctr"/>
                      <a:r>
                        <a:rPr lang="fr-CH" sz="1000" dirty="0">
                          <a:solidFill>
                            <a:srgbClr val="002060"/>
                          </a:solidFill>
                        </a:rPr>
                        <a:t>20’</a:t>
                      </a:r>
                    </a:p>
                  </a:txBody>
                  <a:tcPr anchor="ctr"/>
                </a:tc>
                <a:tc>
                  <a:txBody>
                    <a:bodyPr/>
                    <a:lstStyle/>
                    <a:p>
                      <a:pPr algn="ctr"/>
                      <a:r>
                        <a:rPr lang="fr-CH" sz="1000" dirty="0" err="1">
                          <a:solidFill>
                            <a:srgbClr val="002060"/>
                          </a:solidFill>
                        </a:rPr>
                        <a:t>Deep</a:t>
                      </a:r>
                      <a:r>
                        <a:rPr lang="fr-CH" sz="1000" dirty="0">
                          <a:solidFill>
                            <a:srgbClr val="002060"/>
                          </a:solidFill>
                        </a:rPr>
                        <a:t> dive IHE</a:t>
                      </a:r>
                    </a:p>
                  </a:txBody>
                  <a:tcPr anchor="ctr"/>
                </a:tc>
                <a:tc>
                  <a:txBody>
                    <a:bodyPr/>
                    <a:lstStyle/>
                    <a:p>
                      <a:pPr algn="ctr"/>
                      <a:r>
                        <a:rPr lang="fr-CH" sz="1000" dirty="0" err="1">
                          <a:solidFill>
                            <a:srgbClr val="002060"/>
                          </a:solidFill>
                        </a:rPr>
                        <a:t>Mentimeter</a:t>
                      </a:r>
                      <a:r>
                        <a:rPr lang="fr-CH" sz="1000" dirty="0">
                          <a:solidFill>
                            <a:srgbClr val="002060"/>
                          </a:solidFill>
                        </a:rPr>
                        <a:t> Session</a:t>
                      </a:r>
                    </a:p>
                  </a:txBody>
                  <a:tcPr anchor="ctr"/>
                </a:tc>
                <a:extLst>
                  <a:ext uri="{0D108BD9-81ED-4DB2-BD59-A6C34878D82A}">
                    <a16:rowId xmlns:a16="http://schemas.microsoft.com/office/drawing/2014/main" val="2262881912"/>
                  </a:ext>
                </a:extLst>
              </a:tr>
              <a:tr h="390137">
                <a:tc>
                  <a:txBody>
                    <a:bodyPr/>
                    <a:lstStyle/>
                    <a:p>
                      <a:pPr algn="ctr"/>
                      <a:r>
                        <a:rPr lang="fr-CH" sz="1000" dirty="0">
                          <a:solidFill>
                            <a:srgbClr val="002060"/>
                          </a:solidFill>
                        </a:rPr>
                        <a:t>7</a:t>
                      </a:r>
                    </a:p>
                    <a:p>
                      <a:pPr algn="ctr"/>
                      <a:r>
                        <a:rPr lang="fr-CH" sz="1000" dirty="0">
                          <a:solidFill>
                            <a:srgbClr val="002060"/>
                          </a:solidFill>
                        </a:rPr>
                        <a:t>10’</a:t>
                      </a:r>
                    </a:p>
                  </a:txBody>
                  <a:tcPr anchor="ctr">
                    <a:solidFill>
                      <a:srgbClr val="00B6DE"/>
                    </a:solidFill>
                  </a:tcPr>
                </a:tc>
                <a:tc>
                  <a:txBody>
                    <a:bodyPr/>
                    <a:lstStyle/>
                    <a:p>
                      <a:pPr algn="ctr"/>
                      <a:r>
                        <a:rPr lang="fr-CH" sz="1000" dirty="0">
                          <a:solidFill>
                            <a:srgbClr val="002060"/>
                          </a:solidFill>
                        </a:rPr>
                        <a:t>Wrap up</a:t>
                      </a:r>
                    </a:p>
                  </a:txBody>
                  <a:tcPr anchor="ctr">
                    <a:solidFill>
                      <a:srgbClr val="00B6DE"/>
                    </a:solidFill>
                  </a:tcPr>
                </a:tc>
                <a:tc>
                  <a:txBody>
                    <a:bodyPr/>
                    <a:lstStyle/>
                    <a:p>
                      <a:pPr algn="ctr"/>
                      <a:r>
                        <a:rPr lang="fr-CH" sz="1000" dirty="0" err="1">
                          <a:solidFill>
                            <a:srgbClr val="002060"/>
                          </a:solidFill>
                        </a:rPr>
                        <a:t>Mentimeter</a:t>
                      </a:r>
                      <a:r>
                        <a:rPr lang="fr-CH" sz="1000" dirty="0">
                          <a:solidFill>
                            <a:srgbClr val="002060"/>
                          </a:solidFill>
                        </a:rPr>
                        <a:t> Session</a:t>
                      </a:r>
                    </a:p>
                  </a:txBody>
                  <a:tcPr anchor="ctr">
                    <a:solidFill>
                      <a:srgbClr val="00B6DE"/>
                    </a:solidFill>
                  </a:tcPr>
                </a:tc>
                <a:extLst>
                  <a:ext uri="{0D108BD9-81ED-4DB2-BD59-A6C34878D82A}">
                    <a16:rowId xmlns:a16="http://schemas.microsoft.com/office/drawing/2014/main" val="2965944121"/>
                  </a:ext>
                </a:extLst>
              </a:tr>
            </a:tbl>
          </a:graphicData>
        </a:graphic>
      </p:graphicFrame>
    </p:spTree>
    <p:extLst>
      <p:ext uri="{BB962C8B-B14F-4D97-AF65-F5344CB8AC3E}">
        <p14:creationId xmlns:p14="http://schemas.microsoft.com/office/powerpoint/2010/main" val="296655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p:sp>
      <p:sp>
        <p:nvSpPr>
          <p:cNvPr id="11" name="Title 10"/>
          <p:cNvSpPr>
            <a:spLocks noGrp="1"/>
          </p:cNvSpPr>
          <p:nvPr>
            <p:ph type="title"/>
          </p:nvPr>
        </p:nvSpPr>
        <p:spPr/>
        <p:txBody>
          <a:bodyPr/>
          <a:lstStyle/>
          <a:p>
            <a:r>
              <a:rPr lang="en-GB" dirty="0"/>
              <a:t>Introduction</a:t>
            </a:r>
          </a:p>
        </p:txBody>
      </p:sp>
      <p:sp>
        <p:nvSpPr>
          <p:cNvPr id="12" name="Text Placeholder 11"/>
          <p:cNvSpPr>
            <a:spLocks noGrp="1"/>
          </p:cNvSpPr>
          <p:nvPr>
            <p:ph type="body" sz="quarter" idx="11"/>
          </p:nvPr>
        </p:nvSpPr>
        <p:spPr/>
        <p:txBody>
          <a:bodyPr/>
          <a:lstStyle/>
          <a:p>
            <a:endParaRPr lang="en-GB"/>
          </a:p>
        </p:txBody>
      </p:sp>
      <p:sp>
        <p:nvSpPr>
          <p:cNvPr id="13" name="Text Placeholder 12"/>
          <p:cNvSpPr>
            <a:spLocks noGrp="1"/>
          </p:cNvSpPr>
          <p:nvPr>
            <p:ph type="body" sz="quarter" idx="12"/>
          </p:nvPr>
        </p:nvSpPr>
        <p:spPr/>
        <p:txBody>
          <a:bodyPr/>
          <a:lstStyle/>
          <a:p>
            <a:endParaRPr lang="en-GB"/>
          </a:p>
        </p:txBody>
      </p:sp>
      <p:sp>
        <p:nvSpPr>
          <p:cNvPr id="14" name="Text Placeholder 1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18499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Today’s team: meeting… YOU !</a:t>
            </a:r>
          </a:p>
        </p:txBody>
      </p:sp>
      <p:sp>
        <p:nvSpPr>
          <p:cNvPr id="4" name="Slide Number Placeholder 3"/>
          <p:cNvSpPr>
            <a:spLocks noGrp="1"/>
          </p:cNvSpPr>
          <p:nvPr>
            <p:ph type="sldNum" sz="quarter" idx="12"/>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914310" rtl="0" eaLnBrk="1" fontAlgn="base" latinLnBrk="0" hangingPunct="1">
                <a:lnSpc>
                  <a:spcPct val="100000"/>
                </a:lnSpc>
                <a:spcBef>
                  <a:spcPts val="0"/>
                </a:spcBef>
                <a:spcAft>
                  <a:spcPct val="0"/>
                </a:spcAft>
                <a:buClrTx/>
                <a:buSzTx/>
                <a:buFontTx/>
                <a:buNone/>
                <a:tabLst/>
                <a:defRPr/>
              </a:pPr>
              <a:t>7</a:t>
            </a:fld>
            <a:endParaRPr kumimoji="0" lang="en-GB" sz="700" b="0" i="0" u="none" strike="noStrike" kern="1200" cap="none" spc="0" normalizeH="0" baseline="0" noProof="0">
              <a:ln>
                <a:noFill/>
              </a:ln>
              <a:solidFill>
                <a:srgbClr val="454545"/>
              </a:solidFill>
              <a:effectLst/>
              <a:uLnTx/>
              <a:uFillTx/>
              <a:latin typeface="Verdana"/>
              <a:ea typeface="+mn-ea"/>
            </a:endParaRPr>
          </a:p>
        </p:txBody>
      </p:sp>
      <p:pic>
        <p:nvPicPr>
          <p:cNvPr id="1026" name="Picture 2">
            <a:extLst>
              <a:ext uri="{FF2B5EF4-FFF2-40B4-BE49-F238E27FC236}">
                <a16:creationId xmlns:a16="http://schemas.microsoft.com/office/drawing/2014/main" id="{23F0F3E0-BEE2-4C6E-81DC-2D700AE39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247" y="1204272"/>
            <a:ext cx="1839600" cy="183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83FB962-9947-4C7D-98EF-878A5B1F8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515" y="1204272"/>
            <a:ext cx="1226400" cy="18396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texte, ordinateur&#10;&#10;Description générée automatiquement">
            <a:extLst>
              <a:ext uri="{FF2B5EF4-FFF2-40B4-BE49-F238E27FC236}">
                <a16:creationId xmlns:a16="http://schemas.microsoft.com/office/drawing/2014/main" id="{0F89B086-55E4-4A01-909E-282A03D9B4CF}"/>
              </a:ext>
            </a:extLst>
          </p:cNvPr>
          <p:cNvPicPr>
            <a:picLocks noChangeAspect="1"/>
          </p:cNvPicPr>
          <p:nvPr/>
        </p:nvPicPr>
        <p:blipFill>
          <a:blip r:embed="rId4"/>
          <a:stretch>
            <a:fillRect/>
          </a:stretch>
        </p:blipFill>
        <p:spPr>
          <a:xfrm>
            <a:off x="6072000" y="1077238"/>
            <a:ext cx="3072000" cy="2304000"/>
          </a:xfrm>
          <a:prstGeom prst="rect">
            <a:avLst/>
          </a:prstGeom>
        </p:spPr>
      </p:pic>
      <p:pic>
        <p:nvPicPr>
          <p:cNvPr id="7" name="Image 6" descr="Une image contenant personne, extérieur, femme, complet&#10;&#10;Description générée automatiquement">
            <a:extLst>
              <a:ext uri="{FF2B5EF4-FFF2-40B4-BE49-F238E27FC236}">
                <a16:creationId xmlns:a16="http://schemas.microsoft.com/office/drawing/2014/main" id="{2C74A5D6-9ABE-4BD0-BC87-93FD26A5D2D8}"/>
              </a:ext>
            </a:extLst>
          </p:cNvPr>
          <p:cNvPicPr>
            <a:picLocks noChangeAspect="1"/>
          </p:cNvPicPr>
          <p:nvPr/>
        </p:nvPicPr>
        <p:blipFill>
          <a:blip r:embed="rId5"/>
          <a:stretch>
            <a:fillRect/>
          </a:stretch>
        </p:blipFill>
        <p:spPr>
          <a:xfrm>
            <a:off x="447479" y="1204272"/>
            <a:ext cx="1864100" cy="1839600"/>
          </a:xfrm>
          <a:prstGeom prst="rect">
            <a:avLst/>
          </a:prstGeom>
        </p:spPr>
      </p:pic>
    </p:spTree>
    <p:extLst>
      <p:ext uri="{BB962C8B-B14F-4D97-AF65-F5344CB8AC3E}">
        <p14:creationId xmlns:p14="http://schemas.microsoft.com/office/powerpoint/2010/main" val="335151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8B71A-FFF6-4802-B5DB-D7135AD788D1}"/>
              </a:ext>
            </a:extLst>
          </p:cNvPr>
          <p:cNvSpPr>
            <a:spLocks noGrp="1"/>
          </p:cNvSpPr>
          <p:nvPr>
            <p:ph type="title"/>
          </p:nvPr>
        </p:nvSpPr>
        <p:spPr/>
        <p:txBody>
          <a:bodyPr/>
          <a:lstStyle/>
          <a:p>
            <a:r>
              <a:rPr lang="fr-CH" dirty="0"/>
              <a:t>Our goal </a:t>
            </a:r>
            <a:r>
              <a:rPr lang="fr-CH" dirty="0" err="1"/>
              <a:t>today</a:t>
            </a:r>
            <a:endParaRPr lang="fr-CH" dirty="0"/>
          </a:p>
        </p:txBody>
      </p:sp>
      <p:sp>
        <p:nvSpPr>
          <p:cNvPr id="3" name="Espace réservé du contenu 2">
            <a:extLst>
              <a:ext uri="{FF2B5EF4-FFF2-40B4-BE49-F238E27FC236}">
                <a16:creationId xmlns:a16="http://schemas.microsoft.com/office/drawing/2014/main" id="{11C25821-B9BE-49A6-999A-E605582D36C2}"/>
              </a:ext>
            </a:extLst>
          </p:cNvPr>
          <p:cNvSpPr>
            <a:spLocks noGrp="1"/>
          </p:cNvSpPr>
          <p:nvPr>
            <p:ph idx="11"/>
          </p:nvPr>
        </p:nvSpPr>
        <p:spPr/>
        <p:txBody>
          <a:bodyPr/>
          <a:lstStyle/>
          <a:p>
            <a:r>
              <a:rPr lang="fr-CH" dirty="0" err="1"/>
              <a:t>Provide</a:t>
            </a:r>
            <a:r>
              <a:rPr lang="fr-CH" dirty="0"/>
              <a:t> an </a:t>
            </a:r>
            <a:r>
              <a:rPr lang="fr-CH" dirty="0" err="1"/>
              <a:t>overview</a:t>
            </a:r>
            <a:r>
              <a:rPr lang="fr-CH" dirty="0"/>
              <a:t> about </a:t>
            </a:r>
            <a:r>
              <a:rPr lang="fr-CH" dirty="0" err="1"/>
              <a:t>health</a:t>
            </a:r>
            <a:r>
              <a:rPr lang="fr-CH" dirty="0"/>
              <a:t> information </a:t>
            </a:r>
            <a:r>
              <a:rPr lang="fr-CH" dirty="0" err="1"/>
              <a:t>technology</a:t>
            </a:r>
            <a:r>
              <a:rPr lang="fr-CH" dirty="0"/>
              <a:t> standards</a:t>
            </a:r>
          </a:p>
          <a:p>
            <a:r>
              <a:rPr lang="fr-CH" dirty="0"/>
              <a:t>By </a:t>
            </a:r>
            <a:r>
              <a:rPr lang="fr-CH" dirty="0" err="1"/>
              <a:t>using</a:t>
            </a:r>
            <a:r>
              <a:rPr lang="fr-CH" dirty="0"/>
              <a:t> the «International Patient </a:t>
            </a:r>
            <a:r>
              <a:rPr lang="fr-CH" dirty="0" err="1"/>
              <a:t>Summary</a:t>
            </a:r>
            <a:r>
              <a:rPr lang="fr-CH" dirty="0"/>
              <a:t>» as an </a:t>
            </a:r>
            <a:r>
              <a:rPr lang="fr-CH" dirty="0" err="1"/>
              <a:t>example</a:t>
            </a:r>
            <a:endParaRPr lang="fr-CH" dirty="0"/>
          </a:p>
          <a:p>
            <a:r>
              <a:rPr lang="fr-CH" dirty="0" err="1"/>
              <a:t>Interactivity</a:t>
            </a:r>
            <a:r>
              <a:rPr lang="fr-CH" dirty="0"/>
              <a:t> by </a:t>
            </a:r>
            <a:r>
              <a:rPr lang="fr-CH" dirty="0" err="1"/>
              <a:t>using</a:t>
            </a:r>
            <a:r>
              <a:rPr lang="fr-CH" dirty="0"/>
              <a:t> </a:t>
            </a:r>
            <a:r>
              <a:rPr lang="fr-CH" dirty="0" err="1"/>
              <a:t>Mentimeter</a:t>
            </a:r>
            <a:r>
              <a:rPr lang="fr-CH" dirty="0"/>
              <a:t> (entries are </a:t>
            </a:r>
            <a:r>
              <a:rPr lang="fr-CH" dirty="0" err="1"/>
              <a:t>anonymous</a:t>
            </a:r>
            <a:r>
              <a:rPr lang="fr-CH" dirty="0"/>
              <a:t>)</a:t>
            </a:r>
          </a:p>
          <a:p>
            <a:r>
              <a:rPr lang="fr-CH" dirty="0" err="1"/>
              <a:t>Collecting</a:t>
            </a:r>
            <a:r>
              <a:rPr lang="fr-CH" dirty="0"/>
              <a:t> </a:t>
            </a:r>
            <a:r>
              <a:rPr lang="fr-CH" dirty="0" err="1"/>
              <a:t>material</a:t>
            </a:r>
            <a:r>
              <a:rPr lang="fr-CH" dirty="0"/>
              <a:t> from YOU for the </a:t>
            </a:r>
            <a:r>
              <a:rPr lang="fr-CH" dirty="0" err="1"/>
              <a:t>development</a:t>
            </a:r>
            <a:r>
              <a:rPr lang="fr-CH" dirty="0"/>
              <a:t> of one or more training </a:t>
            </a:r>
            <a:r>
              <a:rPr lang="fr-CH" dirty="0" err="1"/>
              <a:t>materials</a:t>
            </a:r>
            <a:endParaRPr lang="fr-CH" dirty="0"/>
          </a:p>
        </p:txBody>
      </p:sp>
      <p:sp>
        <p:nvSpPr>
          <p:cNvPr id="4" name="Espace réservé du numéro de diapositive 3">
            <a:extLst>
              <a:ext uri="{FF2B5EF4-FFF2-40B4-BE49-F238E27FC236}">
                <a16:creationId xmlns:a16="http://schemas.microsoft.com/office/drawing/2014/main" id="{A51F33D0-2A4A-4761-A09A-FAC8060F5400}"/>
              </a:ext>
            </a:extLst>
          </p:cNvPr>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8</a:t>
            </a:fld>
            <a:endParaRPr lang="en-GB" noProof="0"/>
          </a:p>
        </p:txBody>
      </p:sp>
    </p:spTree>
    <p:extLst>
      <p:ext uri="{BB962C8B-B14F-4D97-AF65-F5344CB8AC3E}">
        <p14:creationId xmlns:p14="http://schemas.microsoft.com/office/powerpoint/2010/main" val="355260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01F4C-E7D1-4FD8-8703-7ADEA050D2A7}"/>
              </a:ext>
            </a:extLst>
          </p:cNvPr>
          <p:cNvSpPr>
            <a:spLocks noGrp="1"/>
          </p:cNvSpPr>
          <p:nvPr>
            <p:ph type="title"/>
          </p:nvPr>
        </p:nvSpPr>
        <p:spPr/>
        <p:txBody>
          <a:bodyPr>
            <a:normAutofit fontScale="90000"/>
          </a:bodyPr>
          <a:lstStyle/>
          <a:p>
            <a:r>
              <a:rPr lang="fr-CH" dirty="0"/>
              <a:t>Our vision </a:t>
            </a:r>
            <a:r>
              <a:rPr lang="fr-CH" dirty="0" err="1"/>
              <a:t>today</a:t>
            </a:r>
            <a:r>
              <a:rPr lang="fr-CH" dirty="0"/>
              <a:t>:</a:t>
            </a:r>
            <a:br>
              <a:rPr lang="fr-CH" dirty="0"/>
            </a:br>
            <a:r>
              <a:rPr lang="en-US" dirty="0">
                <a:solidFill>
                  <a:srgbClr val="F28932"/>
                </a:solidFill>
              </a:rPr>
              <a:t>the five ‘C’ of digital health standards</a:t>
            </a:r>
            <a:endParaRPr lang="fr-CH" dirty="0">
              <a:solidFill>
                <a:srgbClr val="F28932"/>
              </a:solidFill>
            </a:endParaRPr>
          </a:p>
        </p:txBody>
      </p:sp>
      <p:sp>
        <p:nvSpPr>
          <p:cNvPr id="3" name="Espace réservé du contenu 2">
            <a:extLst>
              <a:ext uri="{FF2B5EF4-FFF2-40B4-BE49-F238E27FC236}">
                <a16:creationId xmlns:a16="http://schemas.microsoft.com/office/drawing/2014/main" id="{BED12353-7C66-40A7-9586-717CA8F70C73}"/>
              </a:ext>
            </a:extLst>
          </p:cNvPr>
          <p:cNvSpPr>
            <a:spLocks noGrp="1"/>
          </p:cNvSpPr>
          <p:nvPr>
            <p:ph idx="4294967295"/>
          </p:nvPr>
        </p:nvSpPr>
        <p:spPr>
          <a:xfrm>
            <a:off x="0" y="1327150"/>
            <a:ext cx="6027738" cy="2109788"/>
          </a:xfrm>
        </p:spPr>
        <p:txBody>
          <a:bodyPr>
            <a:noAutofit/>
          </a:bodyPr>
          <a:lstStyle/>
          <a:p>
            <a:pPr>
              <a:buClr>
                <a:srgbClr val="57A345"/>
              </a:buClr>
            </a:pPr>
            <a:r>
              <a:rPr lang="en-US" sz="2100" dirty="0">
                <a:solidFill>
                  <a:srgbClr val="57A345"/>
                </a:solidFill>
              </a:rPr>
              <a:t>1.   </a:t>
            </a:r>
            <a:r>
              <a:rPr lang="en-US" sz="2100" b="1" dirty="0">
                <a:solidFill>
                  <a:srgbClr val="1C3E70"/>
                </a:solidFill>
              </a:rPr>
              <a:t>C</a:t>
            </a:r>
            <a:r>
              <a:rPr lang="en-US" sz="2100" dirty="0"/>
              <a:t>are guidelines  </a:t>
            </a:r>
          </a:p>
          <a:p>
            <a:pPr>
              <a:buClr>
                <a:srgbClr val="57A345"/>
              </a:buClr>
            </a:pPr>
            <a:r>
              <a:rPr lang="en-US" sz="2100" dirty="0">
                <a:solidFill>
                  <a:srgbClr val="57A345"/>
                </a:solidFill>
              </a:rPr>
              <a:t>2.   </a:t>
            </a:r>
            <a:r>
              <a:rPr lang="en-US" sz="2100" dirty="0"/>
              <a:t>Specifications related to </a:t>
            </a:r>
            <a:r>
              <a:rPr lang="en-US" sz="2100" b="1" dirty="0">
                <a:solidFill>
                  <a:srgbClr val="1C3E70"/>
                </a:solidFill>
              </a:rPr>
              <a:t>C</a:t>
            </a:r>
            <a:r>
              <a:rPr lang="en-US" sz="2100" dirty="0"/>
              <a:t>ontent</a:t>
            </a:r>
          </a:p>
          <a:p>
            <a:pPr>
              <a:buClr>
                <a:srgbClr val="57A345"/>
              </a:buClr>
            </a:pPr>
            <a:r>
              <a:rPr lang="en-US" sz="2100" dirty="0">
                <a:solidFill>
                  <a:srgbClr val="57A345"/>
                </a:solidFill>
              </a:rPr>
              <a:t>3.   </a:t>
            </a:r>
            <a:r>
              <a:rPr lang="en-US" sz="2100" b="1" dirty="0">
                <a:solidFill>
                  <a:srgbClr val="1C3E70"/>
                </a:solidFill>
              </a:rPr>
              <a:t>C</a:t>
            </a:r>
            <a:r>
              <a:rPr lang="en-US" sz="2100" dirty="0"/>
              <a:t>oding</a:t>
            </a:r>
          </a:p>
          <a:p>
            <a:pPr>
              <a:buClr>
                <a:srgbClr val="57A345"/>
              </a:buClr>
            </a:pPr>
            <a:r>
              <a:rPr lang="en-US" sz="2100" dirty="0">
                <a:solidFill>
                  <a:srgbClr val="57A345"/>
                </a:solidFill>
              </a:rPr>
              <a:t>4.   </a:t>
            </a:r>
            <a:r>
              <a:rPr lang="en-US" sz="2100" b="1" dirty="0">
                <a:solidFill>
                  <a:srgbClr val="1C3E70"/>
                </a:solidFill>
              </a:rPr>
              <a:t>C</a:t>
            </a:r>
            <a:r>
              <a:rPr lang="en-US" sz="2100" dirty="0"/>
              <a:t>ommunication </a:t>
            </a:r>
          </a:p>
          <a:p>
            <a:pPr>
              <a:buClr>
                <a:srgbClr val="57A345"/>
              </a:buClr>
            </a:pPr>
            <a:r>
              <a:rPr lang="en-US" sz="2100" dirty="0">
                <a:solidFill>
                  <a:srgbClr val="57A345"/>
                </a:solidFill>
              </a:rPr>
              <a:t>5.   </a:t>
            </a:r>
            <a:r>
              <a:rPr lang="en-US" sz="2100" dirty="0"/>
              <a:t>and </a:t>
            </a:r>
            <a:r>
              <a:rPr lang="en-US" sz="2100" b="1" dirty="0">
                <a:solidFill>
                  <a:srgbClr val="1C3E70"/>
                </a:solidFill>
              </a:rPr>
              <a:t>C</a:t>
            </a:r>
            <a:r>
              <a:rPr lang="en-US" sz="2100" dirty="0"/>
              <a:t>onfidentiality </a:t>
            </a:r>
            <a:endParaRPr lang="fr-CH" sz="2100" dirty="0"/>
          </a:p>
        </p:txBody>
      </p:sp>
    </p:spTree>
    <p:extLst>
      <p:ext uri="{BB962C8B-B14F-4D97-AF65-F5344CB8AC3E}">
        <p14:creationId xmlns:p14="http://schemas.microsoft.com/office/powerpoint/2010/main" val="1615726898"/>
      </p:ext>
    </p:extLst>
  </p:cSld>
  <p:clrMapOvr>
    <a:masterClrMapping/>
  </p:clrMapOvr>
</p:sld>
</file>

<file path=ppt/theme/theme1.xml><?xml version="1.0" encoding="utf-8"?>
<a:theme xmlns:a="http://schemas.openxmlformats.org/drawingml/2006/main" name="GS1_2021">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2021" id="{4E61AEF1-BAD9-45D2-B66D-3746890C0EC1}" vid="{391C97B9-DA1D-4476-B8F2-F1817475C0A6}"/>
    </a:ext>
  </a:ext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718C36A3-F70D-4374-8978-CA5DEEEDBD6A}"/>
    </a:ext>
  </a:extLst>
</a:theme>
</file>

<file path=ppt/theme/theme3.xml><?xml version="1.0" encoding="utf-8"?>
<a:theme xmlns:a="http://schemas.openxmlformats.org/drawingml/2006/main" name="Special 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D77275F3-79AF-4C1E-946D-EBB41BF2F5A3}"/>
    </a:ext>
  </a:extLst>
</a:theme>
</file>

<file path=ppt/theme/theme4.xml><?xml version="1.0" encoding="utf-8"?>
<a:theme xmlns:a="http://schemas.openxmlformats.org/drawingml/2006/main" name="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47226B82-C89B-4CB6-9AF1-665A427EFD7E}"/>
    </a:ext>
  </a:extLst>
</a:theme>
</file>

<file path=ppt/theme/theme5.xml><?xml version="1.0" encoding="utf-8"?>
<a:theme xmlns:a="http://schemas.openxmlformats.org/drawingml/2006/main" name="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550DBB9B-A187-4B0A-98D4-B3A1FACF856F}"/>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IC template" id="{96CF38D8-1332-4EEC-B523-8510E57627DD}" vid="{20AAC19B-D72B-4924-A5F1-6D5345425453}"/>
    </a:ext>
  </a:extLst>
</a:theme>
</file>

<file path=ppt/theme/theme7.xml><?xml version="1.0" encoding="utf-8"?>
<a:theme xmlns:a="http://schemas.openxmlformats.org/drawingml/2006/main" name="4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718C36A3-F70D-4374-8978-CA5DEEEDBD6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E15977A170A349BDEA8A480F403A0B" ma:contentTypeVersion="11" ma:contentTypeDescription="Create a new document." ma:contentTypeScope="" ma:versionID="f825ef214b607bab099de165d1f27c6d">
  <xsd:schema xmlns:xsd="http://www.w3.org/2001/XMLSchema" xmlns:xs="http://www.w3.org/2001/XMLSchema" xmlns:p="http://schemas.microsoft.com/office/2006/metadata/properties" xmlns:ns2="85c9ab09-e659-4ed6-a1a7-2368ae220e4f" xmlns:ns3="16daf197-7112-4cf1-a8d6-6dc0935acf23" targetNamespace="http://schemas.microsoft.com/office/2006/metadata/properties" ma:root="true" ma:fieldsID="25833e5fe88490e306af0687c30f0ca0" ns2:_="" ns3:_="">
    <xsd:import namespace="85c9ab09-e659-4ed6-a1a7-2368ae220e4f"/>
    <xsd:import namespace="16daf197-7112-4cf1-a8d6-6dc0935acf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9ab09-e659-4ed6-a1a7-2368ae220e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daf197-7112-4cf1-a8d6-6dc0935acf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033F8F-691A-4010-8657-96E0B64D3C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9ab09-e659-4ed6-a1a7-2368ae220e4f"/>
    <ds:schemaRef ds:uri="16daf197-7112-4cf1-a8d6-6dc0935acf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661E1A-8C18-4B2B-80A0-42F90274C537}">
  <ds:schemaRefs>
    <ds:schemaRef ds:uri="http://purl.org/dc/elements/1.1/"/>
    <ds:schemaRef ds:uri="http://schemas.microsoft.com/office/2006/metadata/properties"/>
    <ds:schemaRef ds:uri="85c9ab09-e659-4ed6-a1a7-2368ae220e4f"/>
    <ds:schemaRef ds:uri="http://purl.org/dc/terms/"/>
    <ds:schemaRef ds:uri="http://schemas.openxmlformats.org/package/2006/metadata/core-properties"/>
    <ds:schemaRef ds:uri="http://schemas.microsoft.com/office/2006/documentManagement/types"/>
    <ds:schemaRef ds:uri="16daf197-7112-4cf1-a8d6-6dc0935acf23"/>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1D43539-88E3-40EB-B33B-356309A48E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1910</TotalTime>
  <Words>2715</Words>
  <Application>Microsoft Office PowerPoint</Application>
  <PresentationFormat>Affichage à l'écran (16:9)</PresentationFormat>
  <Paragraphs>415</Paragraphs>
  <Slides>42</Slides>
  <Notes>10</Notes>
  <HiddenSlides>2</HiddenSlides>
  <MMClips>0</MMClips>
  <ScaleCrop>false</ScaleCrop>
  <HeadingPairs>
    <vt:vector size="6" baseType="variant">
      <vt:variant>
        <vt:lpstr>Polices utilisées</vt:lpstr>
      </vt:variant>
      <vt:variant>
        <vt:i4>10</vt:i4>
      </vt:variant>
      <vt:variant>
        <vt:lpstr>Thème</vt:lpstr>
      </vt:variant>
      <vt:variant>
        <vt:i4>8</vt:i4>
      </vt:variant>
      <vt:variant>
        <vt:lpstr>Titres des diapositives</vt:lpstr>
      </vt:variant>
      <vt:variant>
        <vt:i4>42</vt:i4>
      </vt:variant>
    </vt:vector>
  </HeadingPairs>
  <TitlesOfParts>
    <vt:vector size="60" baseType="lpstr">
      <vt:lpstr>Arial</vt:lpstr>
      <vt:lpstr>Calibri</vt:lpstr>
      <vt:lpstr>Calibri Light</vt:lpstr>
      <vt:lpstr>Cambria</vt:lpstr>
      <vt:lpstr>Georgia</vt:lpstr>
      <vt:lpstr>Lato</vt:lpstr>
      <vt:lpstr>Lucida Grande</vt:lpstr>
      <vt:lpstr>Verdana</vt:lpstr>
      <vt:lpstr>Wingdings</vt:lpstr>
      <vt:lpstr>Wingdings 3</vt:lpstr>
      <vt:lpstr>GS1_2021</vt:lpstr>
      <vt:lpstr>Content</vt:lpstr>
      <vt:lpstr>Special Content</vt:lpstr>
      <vt:lpstr>Divider</vt:lpstr>
      <vt:lpstr>Title</vt:lpstr>
      <vt:lpstr>1_Office Theme</vt:lpstr>
      <vt:lpstr>4_Office Theme</vt:lpstr>
      <vt:lpstr>1_Content</vt:lpstr>
      <vt:lpstr>Global Forum 2022  The International Patient Summary</vt:lpstr>
      <vt:lpstr>GS1 Competition Law Caution</vt:lpstr>
      <vt:lpstr>Meeting etiquette</vt:lpstr>
      <vt:lpstr>Ways to improve your Zoom experience</vt:lpstr>
      <vt:lpstr>Our programme</vt:lpstr>
      <vt:lpstr>Introduction</vt:lpstr>
      <vt:lpstr>Today’s team: meeting… YOU !</vt:lpstr>
      <vt:lpstr>Our goal today</vt:lpstr>
      <vt:lpstr>Our vision today: the five ‘C’ of digital health standards</vt:lpstr>
      <vt:lpstr>Our interactive session:</vt:lpstr>
      <vt:lpstr>Overview IPS</vt:lpstr>
      <vt:lpstr>International Patient Summary</vt:lpstr>
      <vt:lpstr>IPS in a global context</vt:lpstr>
      <vt:lpstr>Global Digital Health Partnership (GDHP) &amp; IPS  </vt:lpstr>
      <vt:lpstr>Some characteristics of the IPS (Proof of Concept Wales)</vt:lpstr>
      <vt:lpstr>IPS – Proof of concept Wales</vt:lpstr>
      <vt:lpstr>Bio-break</vt:lpstr>
      <vt:lpstr>Educational movie for your break!</vt:lpstr>
      <vt:lpstr>ISO – HL7</vt:lpstr>
      <vt:lpstr>Role of CEN/ISO and HL7 regarding IPS</vt:lpstr>
      <vt:lpstr>Role of CEN/ISO and HL7 regarding IPS</vt:lpstr>
      <vt:lpstr>Présentation PowerPoint</vt:lpstr>
      <vt:lpstr>Présentation PowerPoint</vt:lpstr>
      <vt:lpstr>Présentation PowerPoint</vt:lpstr>
      <vt:lpstr>Role of CEN/ISO and HL7 regarding IPS</vt:lpstr>
      <vt:lpstr>HL7 CDA IPS IG - HL7 FHIR IPS IG </vt:lpstr>
      <vt:lpstr>SNOMED CT</vt:lpstr>
      <vt:lpstr>SNOMED CT</vt:lpstr>
      <vt:lpstr>IPS sub-ontology</vt:lpstr>
      <vt:lpstr>Présentation PowerPoint</vt:lpstr>
      <vt:lpstr>IHE</vt:lpstr>
      <vt:lpstr>Integrating the Healthcare Enterprise (IHE)</vt:lpstr>
      <vt:lpstr>IHE process</vt:lpstr>
      <vt:lpstr>IHE IPS Profile</vt:lpstr>
      <vt:lpstr>Wrap-up</vt:lpstr>
      <vt:lpstr>Importance of SDO collaboration</vt:lpstr>
      <vt:lpstr>GS1 Healthcare Reference Book 2022/23</vt:lpstr>
      <vt:lpstr>THANK YOU FOR YOUR PARTICIPATION!</vt:lpstr>
      <vt:lpstr>Did you enjoy the session?  Please complete the session survey </vt:lpstr>
      <vt:lpstr>Join the conversation on Twitter or LinkedIn</vt:lpstr>
      <vt:lpstr>Contact information</vt:lpstr>
      <vt:lpstr>Still have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Forum 2020  Session name</dc:title>
  <dc:creator>Edward Merrill</dc:creator>
  <cp:lastModifiedBy>Christian Hay</cp:lastModifiedBy>
  <cp:revision>24</cp:revision>
  <dcterms:created xsi:type="dcterms:W3CDTF">2021-02-12T10:32:34Z</dcterms:created>
  <dcterms:modified xsi:type="dcterms:W3CDTF">2022-02-22T15:28:41Z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0x010100EFE15977A170A349BDEA8A480F403A0B</vt:lpwstr>
  </property>
</Properties>
</file>